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28019-E7C5-4F4B-93FB-B4C1C6C999D1}" type="datetimeFigureOut">
              <a:rPr lang="en-US" smtClean="0"/>
              <a:pPr/>
              <a:t>11/26/2013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92A4AE-BBBE-4842-9C62-2B90D3459F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85378-E5C8-4050-ABA2-0CC01D0A3782}" type="datetimeFigureOut">
              <a:rPr lang="en-US" smtClean="0"/>
              <a:pPr/>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AB6DD8-8E73-4F1E-8F52-CF71825311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85378-E5C8-4050-ABA2-0CC01D0A3782}" type="datetimeFigureOut">
              <a:rPr lang="en-US" smtClean="0"/>
              <a:pPr/>
              <a:t>11/26/2013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B6DD8-8E73-4F1E-8F52-CF71825311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50975"/>
          </a:xfrm>
        </p:spPr>
        <p:txBody>
          <a:bodyPr>
            <a:normAutofit fontScale="90000"/>
          </a:bodyPr>
          <a:lstStyle/>
          <a:p>
            <a:r>
              <a:rPr lang="en-US" b="1" dirty="0"/>
              <a:t>DISTRIBUTED DENIAL OF SERVICE</a:t>
            </a: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a:t>(DDOS)</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solidFill>
                  <a:srgbClr val="FF0000"/>
                </a:solidFill>
              </a:rPr>
              <a:t>    PHẦN III: </a:t>
            </a:r>
            <a:r>
              <a:rPr lang="en-US" b="1" dirty="0" err="1" smtClean="0">
                <a:solidFill>
                  <a:srgbClr val="FF0000"/>
                </a:solidFill>
              </a:rPr>
              <a:t>Thử</a:t>
            </a:r>
            <a:r>
              <a:rPr lang="en-US" b="1" dirty="0" smtClean="0">
                <a:solidFill>
                  <a:srgbClr val="FF0000"/>
                </a:solidFill>
              </a:rPr>
              <a:t> </a:t>
            </a:r>
            <a:r>
              <a:rPr lang="en-US" b="1" dirty="0" err="1" smtClean="0">
                <a:solidFill>
                  <a:srgbClr val="FF0000"/>
                </a:solidFill>
              </a:rPr>
              <a:t>nghiệm</a:t>
            </a:r>
            <a:r>
              <a:rPr lang="en-US" b="1" dirty="0" smtClean="0">
                <a:solidFill>
                  <a:srgbClr val="FF0000"/>
                </a:solidFill>
              </a:rPr>
              <a:t> </a:t>
            </a:r>
            <a:r>
              <a:rPr lang="en-US" b="1" dirty="0" err="1" smtClean="0">
                <a:solidFill>
                  <a:srgbClr val="FF0000"/>
                </a:solidFill>
              </a:rPr>
              <a:t>tấn</a:t>
            </a:r>
            <a:r>
              <a:rPr lang="en-US" b="1" dirty="0" smtClean="0">
                <a:solidFill>
                  <a:srgbClr val="FF0000"/>
                </a:solidFill>
              </a:rPr>
              <a:t> </a:t>
            </a:r>
            <a:r>
              <a:rPr lang="en-US" b="1" dirty="0" err="1" smtClean="0">
                <a:solidFill>
                  <a:srgbClr val="FF0000"/>
                </a:solidFill>
              </a:rPr>
              <a:t>công</a:t>
            </a:r>
            <a:r>
              <a:rPr lang="en-US" b="1" dirty="0" smtClean="0">
                <a:solidFill>
                  <a:srgbClr val="FF0000"/>
                </a:solidFill>
              </a:rPr>
              <a:t> </a:t>
            </a:r>
            <a:r>
              <a:rPr lang="en-US" b="1" dirty="0" err="1" smtClean="0">
                <a:solidFill>
                  <a:srgbClr val="FF0000"/>
                </a:solidFill>
              </a:rPr>
              <a:t>bằng</a:t>
            </a:r>
            <a:r>
              <a:rPr lang="en-US" b="1" dirty="0" smtClean="0">
                <a:solidFill>
                  <a:srgbClr val="FF0000"/>
                </a:solidFill>
              </a:rPr>
              <a:t> </a:t>
            </a:r>
            <a:r>
              <a:rPr lang="en-US" b="1" dirty="0" err="1" smtClean="0">
                <a:solidFill>
                  <a:srgbClr val="FF0000"/>
                </a:solidFill>
              </a:rPr>
              <a:t>DDoS</a:t>
            </a:r>
            <a:r>
              <a:rPr lang="en-US" b="1" dirty="0" smtClean="0">
                <a:solidFill>
                  <a:srgbClr val="FF0000"/>
                </a:solidFill>
              </a:rPr>
              <a:t>(Flood attack)</a:t>
            </a:r>
            <a:endParaRPr lang="en-US" dirty="0" smtClean="0">
              <a:solidFill>
                <a:srgbClr val="FF0000"/>
              </a:solidFill>
            </a:endParaRPr>
          </a:p>
          <a:p>
            <a:pPr lvl="0"/>
            <a:r>
              <a:rPr lang="en-US" dirty="0" err="1" smtClean="0"/>
              <a:t>Môi</a:t>
            </a:r>
            <a:r>
              <a:rPr lang="en-US" dirty="0" smtClean="0"/>
              <a:t> </a:t>
            </a:r>
            <a:r>
              <a:rPr lang="en-US" dirty="0" err="1" smtClean="0"/>
              <a:t>trường</a:t>
            </a:r>
            <a:r>
              <a:rPr lang="en-US" dirty="0" smtClean="0"/>
              <a:t> </a:t>
            </a:r>
            <a:r>
              <a:rPr lang="en-US" dirty="0" err="1" smtClean="0"/>
              <a:t>triển</a:t>
            </a:r>
            <a:r>
              <a:rPr lang="en-US" dirty="0" smtClean="0"/>
              <a:t> </a:t>
            </a:r>
            <a:r>
              <a:rPr lang="en-US" dirty="0" err="1" smtClean="0"/>
              <a:t>khai</a:t>
            </a:r>
            <a:endParaRPr lang="en-US" dirty="0" smtClean="0"/>
          </a:p>
          <a:p>
            <a:pPr lvl="0"/>
            <a:r>
              <a:rPr lang="en-US" b="1" dirty="0" err="1" smtClean="0"/>
              <a:t>Windown</a:t>
            </a:r>
            <a:r>
              <a:rPr lang="en-US" b="1" dirty="0" smtClean="0"/>
              <a:t> 7 </a:t>
            </a:r>
            <a:r>
              <a:rPr lang="en-US" b="1" dirty="0" err="1" smtClean="0"/>
              <a:t>Utimate</a:t>
            </a:r>
            <a:r>
              <a:rPr lang="en-US" b="1" dirty="0" smtClean="0"/>
              <a:t>.</a:t>
            </a:r>
          </a:p>
          <a:p>
            <a:pPr lvl="0"/>
            <a:r>
              <a:rPr lang="en-US" b="1" dirty="0" err="1" smtClean="0"/>
              <a:t>MicroSoft</a:t>
            </a:r>
            <a:r>
              <a:rPr lang="en-US" b="1" dirty="0" smtClean="0"/>
              <a:t> Visual Studio 2005.</a:t>
            </a:r>
          </a:p>
          <a:p>
            <a:pPr lvl="0"/>
            <a:r>
              <a:rPr lang="en-US" b="1" dirty="0" err="1" smtClean="0"/>
              <a:t>Webside</a:t>
            </a:r>
            <a:r>
              <a:rPr lang="en-US" b="1" dirty="0" smtClean="0"/>
              <a:t> </a:t>
            </a:r>
            <a:r>
              <a:rPr lang="en-US" b="1" dirty="0" err="1" smtClean="0"/>
              <a:t>mục</a:t>
            </a:r>
            <a:r>
              <a:rPr lang="en-US" b="1" dirty="0" smtClean="0"/>
              <a:t> </a:t>
            </a:r>
            <a:r>
              <a:rPr lang="en-US" b="1" dirty="0" err="1" smtClean="0"/>
              <a:t>tiêu</a:t>
            </a:r>
            <a:r>
              <a:rPr lang="en-US" b="1" dirty="0" smtClean="0"/>
              <a:t>: </a:t>
            </a:r>
            <a:r>
              <a:rPr lang="en-US" b="1" dirty="0" smtClean="0">
                <a:solidFill>
                  <a:srgbClr val="0070C0"/>
                </a:solidFill>
              </a:rPr>
              <a:t>http://thpt-nguyentrungtruc.net/Others/Home/Home.aspx</a:t>
            </a:r>
          </a:p>
          <a:p>
            <a:r>
              <a:rPr lang="en-US" b="1" dirty="0" smtClean="0"/>
              <a:t>        -     </a:t>
            </a:r>
            <a:r>
              <a:rPr lang="en-US" b="1" dirty="0" err="1" smtClean="0"/>
              <a:t>Thời</a:t>
            </a:r>
            <a:r>
              <a:rPr lang="en-US" b="1" dirty="0" smtClean="0"/>
              <a:t> </a:t>
            </a:r>
            <a:r>
              <a:rPr lang="en-US" b="1" dirty="0" err="1" smtClean="0"/>
              <a:t>gian</a:t>
            </a:r>
            <a:r>
              <a:rPr lang="en-US" b="1" dirty="0" smtClean="0"/>
              <a:t> </a:t>
            </a:r>
            <a:r>
              <a:rPr lang="en-US" b="1" dirty="0" err="1" smtClean="0"/>
              <a:t>thực</a:t>
            </a:r>
            <a:r>
              <a:rPr lang="en-US" b="1" dirty="0" smtClean="0"/>
              <a:t> </a:t>
            </a:r>
            <a:r>
              <a:rPr lang="en-US" b="1" dirty="0" err="1" smtClean="0"/>
              <a:t>hiện</a:t>
            </a:r>
            <a:r>
              <a:rPr lang="en-US" b="1" dirty="0" smtClean="0"/>
              <a:t>: </a:t>
            </a:r>
            <a:r>
              <a:rPr lang="en-US" b="1" dirty="0" err="1" smtClean="0"/>
              <a:t>cho</a:t>
            </a:r>
            <a:r>
              <a:rPr lang="en-US" b="1" dirty="0" smtClean="0"/>
              <a:t> </a:t>
            </a:r>
            <a:r>
              <a:rPr lang="en-US" b="1" dirty="0" err="1" smtClean="0"/>
              <a:t>đến</a:t>
            </a:r>
            <a:r>
              <a:rPr lang="en-US" b="1" dirty="0" smtClean="0"/>
              <a:t> </a:t>
            </a:r>
            <a:r>
              <a:rPr lang="en-US" b="1" dirty="0" err="1" smtClean="0"/>
              <a:t>khi</a:t>
            </a:r>
            <a:r>
              <a:rPr lang="en-US" b="1" dirty="0" smtClean="0"/>
              <a:t> server </a:t>
            </a:r>
            <a:r>
              <a:rPr lang="en-US" b="1" dirty="0" err="1" smtClean="0"/>
              <a:t>quả</a:t>
            </a:r>
            <a:r>
              <a:rPr lang="en-US" b="1" dirty="0" smtClean="0"/>
              <a:t> </a:t>
            </a:r>
            <a:r>
              <a:rPr lang="en-US" b="1" dirty="0" err="1" smtClean="0"/>
              <a:t>tải</a:t>
            </a:r>
            <a:r>
              <a:rPr lang="en-US" b="1" dirty="0" smtClean="0"/>
              <a:t> </a:t>
            </a:r>
            <a:r>
              <a:rPr lang="en-US" b="1" dirty="0" err="1" smtClean="0"/>
              <a:t>về</a:t>
            </a:r>
            <a:r>
              <a:rPr lang="en-US" b="1" dirty="0" smtClean="0"/>
              <a:t> </a:t>
            </a:r>
            <a:r>
              <a:rPr lang="en-US" b="1" dirty="0" err="1" smtClean="0"/>
              <a:t>băng</a:t>
            </a:r>
            <a:r>
              <a:rPr lang="en-US" b="1" dirty="0" smtClean="0"/>
              <a:t> </a:t>
            </a:r>
            <a:r>
              <a:rPr lang="en-US" b="1" dirty="0" err="1" smtClean="0"/>
              <a:t>thông</a:t>
            </a:r>
            <a:r>
              <a:rPr lang="en-US" b="1"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dirty="0" smtClean="0"/>
              <a:t>     </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bước</a:t>
            </a:r>
            <a:r>
              <a:rPr lang="en-US" dirty="0" smtClean="0">
                <a:solidFill>
                  <a:srgbClr val="FF0000"/>
                </a:solidFill>
              </a:rPr>
              <a:t> </a:t>
            </a:r>
            <a:r>
              <a:rPr lang="en-US" dirty="0" err="1" smtClean="0">
                <a:solidFill>
                  <a:srgbClr val="FF0000"/>
                </a:solidFill>
              </a:rPr>
              <a:t>tiến</a:t>
            </a:r>
            <a:r>
              <a:rPr lang="en-US" dirty="0" smtClean="0">
                <a:solidFill>
                  <a:srgbClr val="FF0000"/>
                </a:solidFill>
              </a:rPr>
              <a:t> </a:t>
            </a:r>
            <a:r>
              <a:rPr lang="en-US" dirty="0" err="1" smtClean="0">
                <a:solidFill>
                  <a:srgbClr val="FF0000"/>
                </a:solidFill>
              </a:rPr>
              <a:t>hành</a:t>
            </a:r>
            <a:endParaRPr lang="en-US" dirty="0" smtClean="0">
              <a:solidFill>
                <a:srgbClr val="FF0000"/>
              </a:solidFill>
            </a:endParaRPr>
          </a:p>
          <a:p>
            <a:pPr lvl="0"/>
            <a:r>
              <a:rPr lang="en-US" b="1" dirty="0" err="1" smtClean="0"/>
              <a:t>Mở</a:t>
            </a:r>
            <a:r>
              <a:rPr lang="en-US" b="1" dirty="0" smtClean="0"/>
              <a:t> </a:t>
            </a:r>
            <a:r>
              <a:rPr lang="en-US" b="1" dirty="0" err="1" smtClean="0"/>
              <a:t>ứng</a:t>
            </a:r>
            <a:r>
              <a:rPr lang="en-US" b="1" dirty="0" smtClean="0"/>
              <a:t> </a:t>
            </a:r>
            <a:r>
              <a:rPr lang="en-US" b="1" dirty="0" err="1" smtClean="0"/>
              <a:t>dụng</a:t>
            </a:r>
            <a:r>
              <a:rPr lang="en-US" b="1" dirty="0" smtClean="0"/>
              <a:t>:</a:t>
            </a:r>
          </a:p>
          <a:p>
            <a:r>
              <a:rPr lang="en-US" dirty="0" smtClean="0"/>
              <a:t> </a:t>
            </a:r>
          </a:p>
          <a:p>
            <a:pPr lvl="0"/>
            <a:r>
              <a:rPr lang="en-US" b="1" dirty="0" err="1" smtClean="0"/>
              <a:t>Dùng</a:t>
            </a:r>
            <a:r>
              <a:rPr lang="en-US" b="1" dirty="0" smtClean="0"/>
              <a:t> </a:t>
            </a:r>
            <a:r>
              <a:rPr lang="en-US" b="1" dirty="0" err="1" smtClean="0"/>
              <a:t>công</a:t>
            </a:r>
            <a:r>
              <a:rPr lang="en-US" b="1" dirty="0" smtClean="0"/>
              <a:t> </a:t>
            </a:r>
            <a:r>
              <a:rPr lang="en-US" b="1" dirty="0" err="1" smtClean="0"/>
              <a:t>cụ</a:t>
            </a:r>
            <a:r>
              <a:rPr lang="en-US" b="1" dirty="0" smtClean="0"/>
              <a:t> </a:t>
            </a:r>
            <a:r>
              <a:rPr lang="en-US" b="1" dirty="0" err="1" smtClean="0"/>
              <a:t>Raynz_Port_Scanner</a:t>
            </a:r>
            <a:r>
              <a:rPr lang="en-US" b="1" dirty="0" smtClean="0"/>
              <a:t> </a:t>
            </a:r>
            <a:r>
              <a:rPr lang="en-US" b="1" dirty="0" err="1" smtClean="0"/>
              <a:t>để</a:t>
            </a:r>
            <a:r>
              <a:rPr lang="en-US" b="1" dirty="0" smtClean="0"/>
              <a:t> </a:t>
            </a:r>
            <a:r>
              <a:rPr lang="en-US" b="1" dirty="0" err="1" smtClean="0"/>
              <a:t>xác</a:t>
            </a:r>
            <a:r>
              <a:rPr lang="en-US" b="1" dirty="0" smtClean="0"/>
              <a:t> </a:t>
            </a:r>
            <a:r>
              <a:rPr lang="en-US" b="1" dirty="0" err="1" smtClean="0"/>
              <a:t>định</a:t>
            </a:r>
            <a:r>
              <a:rPr lang="en-US" b="1" dirty="0" smtClean="0"/>
              <a:t> </a:t>
            </a:r>
            <a:r>
              <a:rPr lang="en-US" b="1" dirty="0" err="1" smtClean="0"/>
              <a:t>các</a:t>
            </a:r>
            <a:r>
              <a:rPr lang="en-US" b="1" dirty="0" smtClean="0"/>
              <a:t> </a:t>
            </a:r>
            <a:r>
              <a:rPr lang="en-US" b="1" dirty="0" err="1" smtClean="0"/>
              <a:t>cổng</a:t>
            </a:r>
            <a:r>
              <a:rPr lang="en-US" b="1" dirty="0" smtClean="0"/>
              <a:t> </a:t>
            </a:r>
            <a:r>
              <a:rPr lang="en-US" b="1" dirty="0" err="1" smtClean="0"/>
              <a:t>đang</a:t>
            </a:r>
            <a:r>
              <a:rPr lang="en-US" b="1" dirty="0" smtClean="0"/>
              <a:t> </a:t>
            </a:r>
            <a:r>
              <a:rPr lang="en-US" b="1" dirty="0" err="1" smtClean="0"/>
              <a:t>mở</a:t>
            </a:r>
            <a:r>
              <a:rPr lang="en-US" b="1" dirty="0" smtClean="0"/>
              <a:t> </a:t>
            </a:r>
            <a:r>
              <a:rPr lang="en-US" b="1" dirty="0" err="1" smtClean="0"/>
              <a:t>trong</a:t>
            </a:r>
            <a:r>
              <a:rPr lang="en-US" b="1" dirty="0" smtClean="0"/>
              <a:t> host </a:t>
            </a:r>
            <a:r>
              <a:rPr lang="en-US" b="1" dirty="0" err="1" smtClean="0"/>
              <a:t>đích</a:t>
            </a:r>
            <a:r>
              <a:rPr lang="en-US" b="1" dirty="0" smtClean="0"/>
              <a:t>:</a:t>
            </a:r>
            <a:endParaRPr lang="en-US" dirty="0" smtClean="0"/>
          </a:p>
          <a:p>
            <a:pPr lvl="0"/>
            <a:r>
              <a:rPr lang="en-US" b="1" dirty="0" err="1" smtClean="0"/>
              <a:t>Nhấn</a:t>
            </a:r>
            <a:r>
              <a:rPr lang="en-US" b="1" dirty="0" smtClean="0"/>
              <a:t> button start </a:t>
            </a:r>
            <a:r>
              <a:rPr lang="en-US" b="1" dirty="0" err="1" smtClean="0"/>
              <a:t>để</a:t>
            </a:r>
            <a:r>
              <a:rPr lang="en-US" b="1" dirty="0" smtClean="0"/>
              <a:t> </a:t>
            </a:r>
            <a:r>
              <a:rPr lang="en-US" b="1" dirty="0" err="1" smtClean="0"/>
              <a:t>bắt</a:t>
            </a:r>
            <a:r>
              <a:rPr lang="en-US" b="1" dirty="0" smtClean="0"/>
              <a:t> </a:t>
            </a:r>
            <a:r>
              <a:rPr lang="en-US" b="1" dirty="0" err="1" smtClean="0"/>
              <a:t>đầu</a:t>
            </a:r>
            <a:r>
              <a:rPr lang="en-US" b="1" dirty="0" smtClean="0"/>
              <a:t> </a:t>
            </a:r>
            <a:r>
              <a:rPr lang="en-US" b="1" dirty="0" err="1" smtClean="0"/>
              <a:t>gửi</a:t>
            </a:r>
            <a:r>
              <a:rPr lang="en-US" b="1" dirty="0" smtClean="0"/>
              <a:t> </a:t>
            </a:r>
            <a:r>
              <a:rPr lang="en-US" b="1" dirty="0" err="1" smtClean="0"/>
              <a:t>hàng</a:t>
            </a:r>
            <a:r>
              <a:rPr lang="en-US" b="1" dirty="0" smtClean="0"/>
              <a:t> </a:t>
            </a:r>
            <a:r>
              <a:rPr lang="en-US" b="1" dirty="0" err="1" smtClean="0"/>
              <a:t>loạt</a:t>
            </a:r>
            <a:r>
              <a:rPr lang="en-US" b="1" dirty="0" smtClean="0"/>
              <a:t> </a:t>
            </a:r>
            <a:r>
              <a:rPr lang="en-US" b="1" dirty="0" err="1" smtClean="0"/>
              <a:t>các</a:t>
            </a:r>
            <a:r>
              <a:rPr lang="en-US" b="1" dirty="0" smtClean="0"/>
              <a:t> </a:t>
            </a:r>
            <a:r>
              <a:rPr lang="en-US" b="1" dirty="0" err="1" smtClean="0"/>
              <a:t>gói</a:t>
            </a:r>
            <a:r>
              <a:rPr lang="en-US" b="1" dirty="0" smtClean="0"/>
              <a:t> tin UDP </a:t>
            </a:r>
            <a:r>
              <a:rPr lang="en-US" b="1" dirty="0" err="1" smtClean="0"/>
              <a:t>đến</a:t>
            </a:r>
            <a:r>
              <a:rPr lang="en-US" b="1" dirty="0" smtClean="0"/>
              <a:t> </a:t>
            </a:r>
            <a:r>
              <a:rPr lang="en-US" b="1" dirty="0" err="1" smtClean="0"/>
              <a:t>máy</a:t>
            </a:r>
            <a:r>
              <a:rPr lang="en-US" b="1" dirty="0" smtClean="0"/>
              <a:t> </a:t>
            </a:r>
            <a:r>
              <a:rPr lang="en-US" b="1" dirty="0" err="1" smtClean="0"/>
              <a:t>đích</a:t>
            </a:r>
            <a:r>
              <a:rPr lang="en-US" b="1" dirty="0" smtClean="0"/>
              <a:t>:</a:t>
            </a:r>
          </a:p>
          <a:p>
            <a:r>
              <a:rPr lang="en-US" dirty="0" smtClean="0"/>
              <a:t> </a:t>
            </a:r>
          </a:p>
          <a:p>
            <a:pPr lvl="0"/>
            <a:r>
              <a:rPr lang="en-US" b="1" dirty="0" err="1" smtClean="0"/>
              <a:t>Đợi</a:t>
            </a:r>
            <a:r>
              <a:rPr lang="en-US" b="1" dirty="0" smtClean="0"/>
              <a:t> </a:t>
            </a:r>
            <a:r>
              <a:rPr lang="en-US" b="1" dirty="0" err="1" smtClean="0"/>
              <a:t>cho</a:t>
            </a:r>
            <a:r>
              <a:rPr lang="en-US" b="1" dirty="0" smtClean="0"/>
              <a:t> </a:t>
            </a:r>
            <a:r>
              <a:rPr lang="en-US" b="1" dirty="0" err="1" smtClean="0"/>
              <a:t>đến</a:t>
            </a:r>
            <a:r>
              <a:rPr lang="en-US" b="1" dirty="0" smtClean="0"/>
              <a:t> </a:t>
            </a:r>
            <a:r>
              <a:rPr lang="en-US" b="1" dirty="0" err="1" smtClean="0"/>
              <a:t>khi</a:t>
            </a:r>
            <a:r>
              <a:rPr lang="en-US" b="1" dirty="0" smtClean="0"/>
              <a:t> </a:t>
            </a:r>
            <a:r>
              <a:rPr lang="en-US" b="1" dirty="0" err="1" smtClean="0"/>
              <a:t>máy</a:t>
            </a:r>
            <a:r>
              <a:rPr lang="en-US" b="1" dirty="0" smtClean="0"/>
              <a:t> </a:t>
            </a:r>
            <a:r>
              <a:rPr lang="en-US" b="1" dirty="0" err="1" smtClean="0"/>
              <a:t>đích</a:t>
            </a:r>
            <a:r>
              <a:rPr lang="en-US" b="1" dirty="0" smtClean="0"/>
              <a:t> </a:t>
            </a:r>
            <a:r>
              <a:rPr lang="en-US" b="1" dirty="0" err="1" smtClean="0"/>
              <a:t>có</a:t>
            </a:r>
            <a:r>
              <a:rPr lang="en-US" b="1" dirty="0" smtClean="0"/>
              <a:t> </a:t>
            </a:r>
            <a:r>
              <a:rPr lang="en-US" b="1" dirty="0" err="1" smtClean="0"/>
              <a:t>dấu</a:t>
            </a:r>
            <a:r>
              <a:rPr lang="en-US" b="1" dirty="0" smtClean="0"/>
              <a:t> </a:t>
            </a:r>
            <a:r>
              <a:rPr lang="en-US" b="1" dirty="0" err="1" smtClean="0"/>
              <a:t>hiệu</a:t>
            </a:r>
            <a:r>
              <a:rPr lang="en-US" b="1" dirty="0" smtClean="0"/>
              <a:t> </a:t>
            </a:r>
            <a:r>
              <a:rPr lang="en-US" b="1" dirty="0" err="1" smtClean="0"/>
              <a:t>không</a:t>
            </a:r>
            <a:r>
              <a:rPr lang="en-US" b="1" dirty="0" smtClean="0"/>
              <a:t> </a:t>
            </a:r>
            <a:r>
              <a:rPr lang="en-US" b="1" dirty="0" err="1" smtClean="0"/>
              <a:t>đáp</a:t>
            </a:r>
            <a:r>
              <a:rPr lang="en-US" b="1" dirty="0" smtClean="0"/>
              <a:t> </a:t>
            </a:r>
            <a:r>
              <a:rPr lang="en-US" b="1" dirty="0" err="1" smtClean="0"/>
              <a:t>ứng</a:t>
            </a:r>
            <a:r>
              <a:rPr lang="en-US" b="1" dirty="0" smtClean="0"/>
              <a:t> </a:t>
            </a:r>
            <a:r>
              <a:rPr lang="en-US" b="1" dirty="0" err="1" smtClean="0"/>
              <a:t>được</a:t>
            </a:r>
            <a:r>
              <a:rPr lang="en-US" b="1" dirty="0" smtClean="0"/>
              <a:t> </a:t>
            </a:r>
            <a:r>
              <a:rPr lang="en-US" b="1" dirty="0" err="1" smtClean="0"/>
              <a:t>các</a:t>
            </a:r>
            <a:r>
              <a:rPr lang="en-US" b="1" dirty="0" smtClean="0"/>
              <a:t> REQUEST </a:t>
            </a:r>
            <a:r>
              <a:rPr lang="en-US" b="1" dirty="0" err="1" smtClean="0"/>
              <a:t>thông</a:t>
            </a:r>
            <a:r>
              <a:rPr lang="en-US" b="1" dirty="0" smtClean="0"/>
              <a:t> </a:t>
            </a:r>
            <a:r>
              <a:rPr lang="en-US" b="1" dirty="0" err="1" smtClean="0"/>
              <a:t>thường</a:t>
            </a:r>
            <a:r>
              <a:rPr lang="en-US" b="1" dirty="0" smtClean="0"/>
              <a:t> </a:t>
            </a:r>
            <a:r>
              <a:rPr lang="en-US" b="1" dirty="0" err="1" smtClean="0"/>
              <a:t>nữa</a:t>
            </a:r>
            <a:r>
              <a:rPr lang="en-US" b="1" dirty="0" smtClean="0"/>
              <a:t> </a:t>
            </a:r>
            <a:r>
              <a:rPr lang="en-US" b="1" dirty="0" err="1" smtClean="0"/>
              <a:t>thì</a:t>
            </a:r>
            <a:r>
              <a:rPr lang="en-US" b="1" dirty="0" smtClean="0"/>
              <a:t> </a:t>
            </a:r>
            <a:r>
              <a:rPr lang="en-US" b="1" dirty="0" err="1" smtClean="0"/>
              <a:t>ngừng</a:t>
            </a:r>
            <a:r>
              <a:rPr lang="en-US" b="1" dirty="0" smtClean="0"/>
              <a:t>:</a:t>
            </a:r>
          </a:p>
          <a:p>
            <a:r>
              <a:rPr lang="en-US" dirty="0" smtClean="0"/>
              <a:t> </a:t>
            </a:r>
          </a:p>
          <a:p>
            <a:pPr lvl="0"/>
            <a:r>
              <a:rPr lang="en-US" b="1" dirty="0" err="1" smtClean="0"/>
              <a:t>Chương</a:t>
            </a:r>
            <a:r>
              <a:rPr lang="en-US" b="1" dirty="0" smtClean="0"/>
              <a:t> </a:t>
            </a:r>
            <a:r>
              <a:rPr lang="en-US" b="1" dirty="0" err="1" smtClean="0"/>
              <a:t>trình</a:t>
            </a:r>
            <a:r>
              <a:rPr lang="en-US" b="1" dirty="0" smtClean="0"/>
              <a:t> </a:t>
            </a:r>
            <a:r>
              <a:rPr lang="en-US" b="1" dirty="0" err="1" smtClean="0"/>
              <a:t>chạy</a:t>
            </a:r>
            <a:r>
              <a:rPr lang="en-US" b="1" dirty="0" smtClean="0"/>
              <a:t> </a:t>
            </a:r>
            <a:r>
              <a:rPr lang="en-US" b="1" dirty="0" err="1" smtClean="0"/>
              <a:t>thành</a:t>
            </a:r>
            <a:r>
              <a:rPr lang="en-US" b="1" dirty="0" smtClean="0"/>
              <a:t> </a:t>
            </a:r>
            <a:r>
              <a:rPr lang="en-US" b="1" dirty="0" err="1" smtClean="0"/>
              <a:t>công</a:t>
            </a:r>
            <a:r>
              <a:rPr lang="en-US" b="1"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solidFill>
                  <a:srgbClr val="FF0000"/>
                </a:solidFill>
              </a:rPr>
              <a:t>    </a:t>
            </a:r>
            <a:r>
              <a:rPr lang="en-US" dirty="0" err="1" smtClean="0">
                <a:solidFill>
                  <a:srgbClr val="FF0000"/>
                </a:solidFill>
              </a:rPr>
              <a:t>III.Chụp</a:t>
            </a:r>
            <a:r>
              <a:rPr lang="en-US" dirty="0" smtClean="0">
                <a:solidFill>
                  <a:srgbClr val="FF0000"/>
                </a:solidFill>
              </a:rPr>
              <a:t> </a:t>
            </a:r>
            <a:r>
              <a:rPr lang="en-US" dirty="0" err="1" smtClean="0">
                <a:solidFill>
                  <a:srgbClr val="FF0000"/>
                </a:solidFill>
              </a:rPr>
              <a:t>ảnh</a:t>
            </a:r>
            <a:r>
              <a:rPr lang="en-US" dirty="0" smtClean="0">
                <a:solidFill>
                  <a:srgbClr val="FF0000"/>
                </a:solidFill>
              </a:rPr>
              <a:t> Demo</a:t>
            </a:r>
            <a:endParaRPr lang="en-US" dirty="0" smtClean="0"/>
          </a:p>
          <a:p>
            <a:pPr lvl="0"/>
            <a:r>
              <a:rPr lang="en-US" b="1" dirty="0" err="1" smtClean="0"/>
              <a:t>Mở</a:t>
            </a:r>
            <a:r>
              <a:rPr lang="en-US" b="1" dirty="0" smtClean="0"/>
              <a:t> </a:t>
            </a:r>
            <a:r>
              <a:rPr lang="en-US" b="1" dirty="0" err="1" smtClean="0"/>
              <a:t>ứng</a:t>
            </a:r>
            <a:r>
              <a:rPr lang="en-US" b="1" dirty="0" smtClean="0"/>
              <a:t> </a:t>
            </a:r>
            <a:r>
              <a:rPr lang="en-US" b="1" dirty="0" err="1" smtClean="0"/>
              <a:t>dụng</a:t>
            </a:r>
            <a:r>
              <a:rPr lang="en-US" b="1" dirty="0" smtClean="0"/>
              <a:t>:</a:t>
            </a:r>
          </a:p>
          <a:p>
            <a:pPr lvl="0">
              <a:buNone/>
            </a:pPr>
            <a:endParaRPr lang="en-US" b="1" dirty="0" smtClean="0"/>
          </a:p>
        </p:txBody>
      </p:sp>
      <p:pic>
        <p:nvPicPr>
          <p:cNvPr id="4" name="Picture 3" descr="1.png"/>
          <p:cNvPicPr>
            <a:picLocks noChangeAspect="1"/>
          </p:cNvPicPr>
          <p:nvPr/>
        </p:nvPicPr>
        <p:blipFill>
          <a:blip r:embed="rId2"/>
          <a:stretch>
            <a:fillRect/>
          </a:stretch>
        </p:blipFill>
        <p:spPr>
          <a:xfrm>
            <a:off x="2819400" y="1905000"/>
            <a:ext cx="3124200" cy="441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45163"/>
          </a:xfrm>
        </p:spPr>
        <p:txBody>
          <a:bodyPr/>
          <a:lstStyle/>
          <a:p>
            <a:r>
              <a:rPr lang="en-US" dirty="0" err="1" smtClean="0"/>
              <a:t>Xác</a:t>
            </a:r>
            <a:r>
              <a:rPr lang="en-US" dirty="0" smtClean="0"/>
              <a:t> </a:t>
            </a:r>
            <a:r>
              <a:rPr lang="en-US" dirty="0" err="1" smtClean="0"/>
              <a:t>định</a:t>
            </a:r>
            <a:r>
              <a:rPr lang="en-US" dirty="0" smtClean="0"/>
              <a:t> IP </a:t>
            </a:r>
            <a:r>
              <a:rPr lang="en-US" dirty="0" err="1" smtClean="0"/>
              <a:t>của</a:t>
            </a:r>
            <a:r>
              <a:rPr lang="en-US" dirty="0" smtClean="0"/>
              <a:t> </a:t>
            </a:r>
            <a:r>
              <a:rPr lang="en-US" dirty="0" err="1" smtClean="0"/>
              <a:t>hót</a:t>
            </a:r>
            <a:r>
              <a:rPr lang="en-US" dirty="0" smtClean="0"/>
              <a:t> </a:t>
            </a:r>
            <a:r>
              <a:rPr lang="en-US" dirty="0" err="1" smtClean="0"/>
              <a:t>đích</a:t>
            </a:r>
            <a:endParaRPr lang="en-US" dirty="0"/>
          </a:p>
        </p:txBody>
      </p:sp>
      <p:pic>
        <p:nvPicPr>
          <p:cNvPr id="4" name="Picture 3" descr="2.png"/>
          <p:cNvPicPr>
            <a:picLocks noChangeAspect="1"/>
          </p:cNvPicPr>
          <p:nvPr/>
        </p:nvPicPr>
        <p:blipFill>
          <a:blip r:embed="rId2"/>
          <a:stretch>
            <a:fillRect/>
          </a:stretch>
        </p:blipFill>
        <p:spPr>
          <a:xfrm>
            <a:off x="1347337" y="1799997"/>
            <a:ext cx="6449326" cy="3258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5821363"/>
          </a:xfrm>
        </p:spPr>
        <p:txBody>
          <a:bodyPr/>
          <a:lstStyle/>
          <a:p>
            <a:pPr lvl="0"/>
            <a:r>
              <a:rPr lang="en-US" b="1" dirty="0" err="1" smtClean="0"/>
              <a:t>Dùng</a:t>
            </a:r>
            <a:r>
              <a:rPr lang="en-US" b="1" dirty="0" smtClean="0"/>
              <a:t> </a:t>
            </a:r>
            <a:r>
              <a:rPr lang="en-US" b="1" dirty="0" err="1" smtClean="0"/>
              <a:t>công</a:t>
            </a:r>
            <a:r>
              <a:rPr lang="en-US" b="1" dirty="0" smtClean="0"/>
              <a:t> </a:t>
            </a:r>
            <a:r>
              <a:rPr lang="en-US" b="1" dirty="0" err="1" smtClean="0"/>
              <a:t>cụ</a:t>
            </a:r>
            <a:r>
              <a:rPr lang="en-US" b="1" dirty="0" smtClean="0"/>
              <a:t> </a:t>
            </a:r>
            <a:r>
              <a:rPr lang="en-US" b="1" dirty="0" err="1" smtClean="0"/>
              <a:t>Raynz_Port_Scanner</a:t>
            </a:r>
            <a:r>
              <a:rPr lang="en-US" b="1" dirty="0" smtClean="0"/>
              <a:t> </a:t>
            </a:r>
            <a:r>
              <a:rPr lang="en-US" b="1" dirty="0" err="1" smtClean="0"/>
              <a:t>để</a:t>
            </a:r>
            <a:r>
              <a:rPr lang="en-US" b="1" dirty="0" smtClean="0"/>
              <a:t> </a:t>
            </a:r>
            <a:r>
              <a:rPr lang="en-US" b="1" dirty="0" err="1" smtClean="0"/>
              <a:t>xác</a:t>
            </a:r>
            <a:r>
              <a:rPr lang="en-US" b="1" dirty="0" smtClean="0"/>
              <a:t> </a:t>
            </a:r>
            <a:r>
              <a:rPr lang="en-US" b="1" dirty="0" err="1" smtClean="0"/>
              <a:t>định</a:t>
            </a:r>
            <a:r>
              <a:rPr lang="en-US" b="1" dirty="0" smtClean="0"/>
              <a:t> </a:t>
            </a:r>
            <a:r>
              <a:rPr lang="en-US" b="1" dirty="0" err="1" smtClean="0"/>
              <a:t>các</a:t>
            </a:r>
            <a:r>
              <a:rPr lang="en-US" b="1" dirty="0" smtClean="0"/>
              <a:t> </a:t>
            </a:r>
            <a:r>
              <a:rPr lang="en-US" b="1" dirty="0" err="1" smtClean="0"/>
              <a:t>cổng</a:t>
            </a:r>
            <a:r>
              <a:rPr lang="en-US" b="1" dirty="0" smtClean="0"/>
              <a:t> </a:t>
            </a:r>
            <a:r>
              <a:rPr lang="en-US" b="1" dirty="0" err="1" smtClean="0"/>
              <a:t>đang</a:t>
            </a:r>
            <a:r>
              <a:rPr lang="en-US" b="1" dirty="0" smtClean="0"/>
              <a:t> </a:t>
            </a:r>
            <a:r>
              <a:rPr lang="en-US" b="1" dirty="0" err="1" smtClean="0"/>
              <a:t>mở</a:t>
            </a:r>
            <a:r>
              <a:rPr lang="en-US" b="1" dirty="0" smtClean="0"/>
              <a:t> </a:t>
            </a:r>
            <a:r>
              <a:rPr lang="en-US" b="1" dirty="0" err="1" smtClean="0"/>
              <a:t>trong</a:t>
            </a:r>
            <a:r>
              <a:rPr lang="en-US" b="1" dirty="0" smtClean="0"/>
              <a:t> host </a:t>
            </a:r>
            <a:r>
              <a:rPr lang="en-US" b="1" dirty="0" err="1" smtClean="0"/>
              <a:t>đích</a:t>
            </a:r>
            <a:r>
              <a:rPr lang="en-US" b="1" dirty="0" smtClean="0"/>
              <a:t>.</a:t>
            </a:r>
          </a:p>
          <a:p>
            <a:endParaRPr lang="en-US" dirty="0"/>
          </a:p>
        </p:txBody>
      </p:sp>
      <p:pic>
        <p:nvPicPr>
          <p:cNvPr id="6" name="Picture 5" descr="3.png"/>
          <p:cNvPicPr>
            <a:picLocks noChangeAspect="1"/>
          </p:cNvPicPr>
          <p:nvPr/>
        </p:nvPicPr>
        <p:blipFill>
          <a:blip r:embed="rId2"/>
          <a:stretch>
            <a:fillRect/>
          </a:stretch>
        </p:blipFill>
        <p:spPr>
          <a:xfrm>
            <a:off x="1947496" y="1990524"/>
            <a:ext cx="5249008" cy="28769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0"/>
            <a:r>
              <a:rPr lang="en-US" b="1" dirty="0" err="1" smtClean="0"/>
              <a:t>Nhấn</a:t>
            </a:r>
            <a:r>
              <a:rPr lang="en-US" b="1" dirty="0" smtClean="0"/>
              <a:t> button start </a:t>
            </a:r>
            <a:r>
              <a:rPr lang="en-US" b="1" dirty="0" err="1" smtClean="0"/>
              <a:t>để</a:t>
            </a:r>
            <a:r>
              <a:rPr lang="en-US" b="1" dirty="0" smtClean="0"/>
              <a:t> </a:t>
            </a:r>
            <a:r>
              <a:rPr lang="en-US" b="1" dirty="0" err="1" smtClean="0"/>
              <a:t>bắt</a:t>
            </a:r>
            <a:r>
              <a:rPr lang="en-US" b="1" dirty="0" smtClean="0"/>
              <a:t> </a:t>
            </a:r>
            <a:r>
              <a:rPr lang="en-US" b="1" dirty="0" err="1" smtClean="0"/>
              <a:t>đầu</a:t>
            </a:r>
            <a:r>
              <a:rPr lang="en-US" b="1" dirty="0" smtClean="0"/>
              <a:t> </a:t>
            </a:r>
            <a:r>
              <a:rPr lang="en-US" b="1" dirty="0" err="1" smtClean="0"/>
              <a:t>gửi</a:t>
            </a:r>
            <a:r>
              <a:rPr lang="en-US" b="1" dirty="0" smtClean="0"/>
              <a:t> </a:t>
            </a:r>
            <a:r>
              <a:rPr lang="en-US" b="1" dirty="0" err="1" smtClean="0"/>
              <a:t>hàng</a:t>
            </a:r>
            <a:r>
              <a:rPr lang="en-US" b="1" dirty="0" smtClean="0"/>
              <a:t> </a:t>
            </a:r>
            <a:r>
              <a:rPr lang="en-US" b="1" dirty="0" err="1" smtClean="0"/>
              <a:t>loạt</a:t>
            </a:r>
            <a:r>
              <a:rPr lang="en-US" b="1" dirty="0" smtClean="0"/>
              <a:t> </a:t>
            </a:r>
            <a:r>
              <a:rPr lang="en-US" b="1" dirty="0" err="1" smtClean="0"/>
              <a:t>các</a:t>
            </a:r>
            <a:r>
              <a:rPr lang="en-US" b="1" dirty="0" smtClean="0"/>
              <a:t> </a:t>
            </a:r>
            <a:r>
              <a:rPr lang="en-US" b="1" dirty="0" err="1" smtClean="0"/>
              <a:t>gói</a:t>
            </a:r>
            <a:r>
              <a:rPr lang="en-US" b="1" dirty="0" smtClean="0"/>
              <a:t> tin UDP </a:t>
            </a:r>
            <a:r>
              <a:rPr lang="en-US" b="1" dirty="0" err="1" smtClean="0"/>
              <a:t>đến</a:t>
            </a:r>
            <a:r>
              <a:rPr lang="en-US" b="1" dirty="0" smtClean="0"/>
              <a:t> </a:t>
            </a:r>
            <a:r>
              <a:rPr lang="en-US" b="1" dirty="0" err="1" smtClean="0"/>
              <a:t>máy</a:t>
            </a:r>
            <a:r>
              <a:rPr lang="en-US" b="1" dirty="0" smtClean="0"/>
              <a:t> </a:t>
            </a:r>
            <a:r>
              <a:rPr lang="en-US" b="1" dirty="0" err="1" smtClean="0"/>
              <a:t>đích</a:t>
            </a:r>
            <a:r>
              <a:rPr lang="en-US" b="1" dirty="0" smtClean="0"/>
              <a:t>.</a:t>
            </a:r>
          </a:p>
          <a:p>
            <a:endParaRPr lang="en-US" dirty="0"/>
          </a:p>
        </p:txBody>
      </p:sp>
      <p:pic>
        <p:nvPicPr>
          <p:cNvPr id="4" name="Picture 3" descr="4.png"/>
          <p:cNvPicPr>
            <a:picLocks noChangeAspect="1"/>
          </p:cNvPicPr>
          <p:nvPr/>
        </p:nvPicPr>
        <p:blipFill>
          <a:blip r:embed="rId2"/>
          <a:stretch>
            <a:fillRect/>
          </a:stretch>
        </p:blipFill>
        <p:spPr>
          <a:xfrm>
            <a:off x="3276600" y="2057400"/>
            <a:ext cx="2895600" cy="4038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b="1" dirty="0" err="1" smtClean="0"/>
              <a:t>Đợi</a:t>
            </a:r>
            <a:r>
              <a:rPr lang="en-US" b="1" dirty="0" smtClean="0"/>
              <a:t> </a:t>
            </a:r>
            <a:r>
              <a:rPr lang="en-US" b="1" dirty="0" err="1" smtClean="0"/>
              <a:t>cho</a:t>
            </a:r>
            <a:r>
              <a:rPr lang="en-US" b="1" dirty="0" smtClean="0"/>
              <a:t> </a:t>
            </a:r>
            <a:r>
              <a:rPr lang="en-US" b="1" dirty="0" err="1" smtClean="0"/>
              <a:t>đến</a:t>
            </a:r>
            <a:r>
              <a:rPr lang="en-US" b="1" dirty="0" smtClean="0"/>
              <a:t> </a:t>
            </a:r>
            <a:r>
              <a:rPr lang="en-US" b="1" dirty="0" err="1" smtClean="0"/>
              <a:t>khi</a:t>
            </a:r>
            <a:r>
              <a:rPr lang="en-US" b="1" dirty="0" smtClean="0"/>
              <a:t> </a:t>
            </a:r>
            <a:r>
              <a:rPr lang="en-US" b="1" dirty="0" err="1" smtClean="0"/>
              <a:t>máy</a:t>
            </a:r>
            <a:r>
              <a:rPr lang="en-US" b="1" dirty="0" smtClean="0"/>
              <a:t> </a:t>
            </a:r>
            <a:r>
              <a:rPr lang="en-US" b="1" dirty="0" err="1" smtClean="0"/>
              <a:t>đích</a:t>
            </a:r>
            <a:r>
              <a:rPr lang="en-US" b="1" dirty="0" smtClean="0"/>
              <a:t> </a:t>
            </a:r>
            <a:r>
              <a:rPr lang="en-US" b="1" dirty="0" err="1" smtClean="0"/>
              <a:t>có</a:t>
            </a:r>
            <a:r>
              <a:rPr lang="en-US" b="1" dirty="0" smtClean="0"/>
              <a:t> </a:t>
            </a:r>
            <a:r>
              <a:rPr lang="en-US" b="1" dirty="0" err="1" smtClean="0"/>
              <a:t>dấu</a:t>
            </a:r>
            <a:r>
              <a:rPr lang="en-US" b="1" dirty="0" smtClean="0"/>
              <a:t> </a:t>
            </a:r>
            <a:r>
              <a:rPr lang="en-US" b="1" dirty="0" err="1" smtClean="0"/>
              <a:t>hiệu</a:t>
            </a:r>
            <a:r>
              <a:rPr lang="en-US" b="1" dirty="0" smtClean="0"/>
              <a:t> </a:t>
            </a:r>
            <a:r>
              <a:rPr lang="en-US" b="1" dirty="0" err="1" smtClean="0"/>
              <a:t>không</a:t>
            </a:r>
            <a:r>
              <a:rPr lang="en-US" b="1" dirty="0" smtClean="0"/>
              <a:t> </a:t>
            </a:r>
            <a:r>
              <a:rPr lang="en-US" b="1" dirty="0" err="1" smtClean="0"/>
              <a:t>đáp</a:t>
            </a:r>
            <a:r>
              <a:rPr lang="en-US" b="1" dirty="0" smtClean="0"/>
              <a:t> </a:t>
            </a:r>
            <a:r>
              <a:rPr lang="en-US" b="1" dirty="0" err="1" smtClean="0"/>
              <a:t>ứng</a:t>
            </a:r>
            <a:r>
              <a:rPr lang="en-US" b="1" dirty="0" smtClean="0"/>
              <a:t> </a:t>
            </a:r>
            <a:r>
              <a:rPr lang="en-US" b="1" dirty="0" err="1" smtClean="0"/>
              <a:t>được</a:t>
            </a:r>
            <a:r>
              <a:rPr lang="en-US" b="1" dirty="0" smtClean="0"/>
              <a:t> </a:t>
            </a:r>
            <a:r>
              <a:rPr lang="en-US" b="1" dirty="0" err="1" smtClean="0"/>
              <a:t>các</a:t>
            </a:r>
            <a:r>
              <a:rPr lang="en-US" b="1" dirty="0" smtClean="0"/>
              <a:t> REQUEST </a:t>
            </a:r>
            <a:r>
              <a:rPr lang="en-US" b="1" dirty="0" err="1" smtClean="0"/>
              <a:t>thông</a:t>
            </a:r>
            <a:r>
              <a:rPr lang="en-US" b="1" dirty="0" smtClean="0"/>
              <a:t> </a:t>
            </a:r>
            <a:r>
              <a:rPr lang="en-US" b="1" dirty="0" err="1" smtClean="0"/>
              <a:t>thường</a:t>
            </a:r>
            <a:r>
              <a:rPr lang="en-US" b="1" dirty="0" smtClean="0"/>
              <a:t> </a:t>
            </a:r>
            <a:r>
              <a:rPr lang="en-US" b="1" dirty="0" err="1" smtClean="0"/>
              <a:t>nữa</a:t>
            </a:r>
            <a:r>
              <a:rPr lang="en-US" b="1" dirty="0" smtClean="0"/>
              <a:t> </a:t>
            </a:r>
            <a:r>
              <a:rPr lang="en-US" b="1" dirty="0" err="1" smtClean="0"/>
              <a:t>thì</a:t>
            </a:r>
            <a:r>
              <a:rPr lang="en-US" b="1" dirty="0" smtClean="0"/>
              <a:t> </a:t>
            </a:r>
            <a:r>
              <a:rPr lang="en-US" b="1" dirty="0" err="1" smtClean="0"/>
              <a:t>ngừng</a:t>
            </a:r>
            <a:r>
              <a:rPr lang="en-US" b="1" dirty="0" smtClean="0"/>
              <a:t>.</a:t>
            </a:r>
          </a:p>
          <a:p>
            <a:endParaRPr lang="en-US" i="1" dirty="0"/>
          </a:p>
        </p:txBody>
      </p:sp>
      <p:pic>
        <p:nvPicPr>
          <p:cNvPr id="4" name="Picture 3" descr="5.png"/>
          <p:cNvPicPr>
            <a:picLocks noChangeAspect="1"/>
          </p:cNvPicPr>
          <p:nvPr/>
        </p:nvPicPr>
        <p:blipFill>
          <a:blip r:embed="rId2"/>
          <a:stretch>
            <a:fillRect/>
          </a:stretch>
        </p:blipFill>
        <p:spPr>
          <a:xfrm>
            <a:off x="838200" y="1600200"/>
            <a:ext cx="7696200" cy="472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a:stretch>
            <a:fillRect/>
          </a:stretch>
        </p:blipFill>
        <p:spPr>
          <a:xfrm>
            <a:off x="228600" y="914400"/>
            <a:ext cx="8644270" cy="4953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lvl="0"/>
            <a:r>
              <a:rPr lang="en-US" b="1" dirty="0" err="1" smtClean="0"/>
              <a:t>Chương</a:t>
            </a:r>
            <a:r>
              <a:rPr lang="en-US" b="1" dirty="0" smtClean="0"/>
              <a:t> </a:t>
            </a:r>
            <a:r>
              <a:rPr lang="en-US" b="1" dirty="0" err="1" smtClean="0"/>
              <a:t>trình</a:t>
            </a:r>
            <a:r>
              <a:rPr lang="en-US" b="1" dirty="0" smtClean="0"/>
              <a:t> </a:t>
            </a:r>
            <a:r>
              <a:rPr lang="en-US" b="1" dirty="0" err="1" smtClean="0"/>
              <a:t>chạy</a:t>
            </a:r>
            <a:r>
              <a:rPr lang="en-US" b="1" dirty="0" smtClean="0"/>
              <a:t> </a:t>
            </a:r>
            <a:r>
              <a:rPr lang="en-US" b="1" dirty="0" err="1" smtClean="0"/>
              <a:t>thành</a:t>
            </a:r>
            <a:r>
              <a:rPr lang="en-US" b="1" dirty="0" smtClean="0"/>
              <a:t> </a:t>
            </a:r>
            <a:r>
              <a:rPr lang="en-US" b="1" dirty="0" err="1" smtClean="0"/>
              <a:t>công</a:t>
            </a:r>
            <a:r>
              <a:rPr lang="en-US" b="1" dirty="0" smtClean="0"/>
              <a:t>.</a:t>
            </a:r>
          </a:p>
          <a:p>
            <a:endParaRPr lang="en-US" dirty="0"/>
          </a:p>
        </p:txBody>
      </p:sp>
      <p:pic>
        <p:nvPicPr>
          <p:cNvPr id="4" name="Picture 3" descr="7.png"/>
          <p:cNvPicPr>
            <a:picLocks noChangeAspect="1"/>
          </p:cNvPicPr>
          <p:nvPr/>
        </p:nvPicPr>
        <p:blipFill>
          <a:blip r:embed="rId2"/>
          <a:stretch>
            <a:fillRect/>
          </a:stretch>
        </p:blipFill>
        <p:spPr>
          <a:xfrm>
            <a:off x="3557446" y="1752600"/>
            <a:ext cx="2614754" cy="3886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dirty="0" smtClean="0">
                <a:solidFill>
                  <a:srgbClr val="FF0000"/>
                </a:solidFill>
              </a:rPr>
              <a:t>PHẦN I: GIỚI THIỆU VỀ DDOS</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457200" y="1600200"/>
            <a:ext cx="8229600" cy="5638800"/>
          </a:xfrm>
        </p:spPr>
        <p:txBody>
          <a:bodyPr>
            <a:normAutofit/>
          </a:bodyPr>
          <a:lstStyle/>
          <a:p>
            <a:r>
              <a:rPr lang="en-US" sz="4300" dirty="0"/>
              <a:t>Distributed Denial Of Service (</a:t>
            </a:r>
            <a:r>
              <a:rPr lang="en-US" sz="4300" dirty="0" err="1"/>
              <a:t>DDoS</a:t>
            </a:r>
            <a:r>
              <a:rPr lang="en-US" sz="4300" dirty="0"/>
              <a:t>) </a:t>
            </a:r>
            <a:r>
              <a:rPr lang="en-US" sz="4300" dirty="0" err="1"/>
              <a:t>là</a:t>
            </a:r>
            <a:r>
              <a:rPr lang="en-US" sz="4300" dirty="0"/>
              <a:t> </a:t>
            </a:r>
            <a:r>
              <a:rPr lang="en-US" sz="4300" dirty="0" err="1"/>
              <a:t>kỹ</a:t>
            </a:r>
            <a:r>
              <a:rPr lang="en-US" sz="4300" dirty="0"/>
              <a:t> </a:t>
            </a:r>
            <a:r>
              <a:rPr lang="en-US" sz="4300" dirty="0" err="1"/>
              <a:t>thuật</a:t>
            </a:r>
            <a:r>
              <a:rPr lang="en-US" sz="4300" dirty="0"/>
              <a:t> </a:t>
            </a:r>
            <a:r>
              <a:rPr lang="en-US" sz="4300" dirty="0" err="1"/>
              <a:t>tấn</a:t>
            </a:r>
            <a:r>
              <a:rPr lang="en-US" sz="4300" dirty="0"/>
              <a:t> </a:t>
            </a:r>
            <a:r>
              <a:rPr lang="en-US" sz="4300" dirty="0" err="1"/>
              <a:t>công</a:t>
            </a:r>
            <a:r>
              <a:rPr lang="en-US" sz="4300" dirty="0"/>
              <a:t> </a:t>
            </a:r>
            <a:r>
              <a:rPr lang="en-US" sz="4300" dirty="0" err="1"/>
              <a:t>làm</a:t>
            </a:r>
            <a:r>
              <a:rPr lang="en-US" sz="4300" dirty="0"/>
              <a:t> </a:t>
            </a:r>
            <a:r>
              <a:rPr lang="en-US" sz="4300" dirty="0" err="1"/>
              <a:t>các</a:t>
            </a:r>
            <a:r>
              <a:rPr lang="en-US" sz="4300" dirty="0"/>
              <a:t> ISP lo </a:t>
            </a:r>
            <a:r>
              <a:rPr lang="en-US" sz="4300" dirty="0" err="1"/>
              <a:t>âu</a:t>
            </a:r>
            <a:r>
              <a:rPr lang="en-US" sz="4300" dirty="0"/>
              <a:t>, </a:t>
            </a:r>
            <a:r>
              <a:rPr lang="en-US" sz="4300" dirty="0" err="1"/>
              <a:t>giới</a:t>
            </a:r>
            <a:r>
              <a:rPr lang="en-US" sz="4300" dirty="0"/>
              <a:t> hacker </a:t>
            </a:r>
            <a:r>
              <a:rPr lang="en-US" sz="4300" dirty="0" err="1"/>
              <a:t>chính</a:t>
            </a:r>
            <a:r>
              <a:rPr lang="en-US" sz="4300" dirty="0"/>
              <a:t> </a:t>
            </a:r>
            <a:r>
              <a:rPr lang="en-US" sz="4300" dirty="0" err="1"/>
              <a:t>thống</a:t>
            </a:r>
            <a:r>
              <a:rPr lang="en-US" sz="4300" dirty="0"/>
              <a:t> </a:t>
            </a:r>
            <a:r>
              <a:rPr lang="en-US" sz="4300" dirty="0" err="1"/>
              <a:t>thì</a:t>
            </a:r>
            <a:r>
              <a:rPr lang="en-US" sz="4300" dirty="0"/>
              <a:t> </a:t>
            </a:r>
            <a:r>
              <a:rPr lang="en-US" sz="4300" dirty="0" err="1"/>
              <a:t>không</a:t>
            </a:r>
            <a:r>
              <a:rPr lang="en-US" sz="4300" dirty="0"/>
              <a:t> </a:t>
            </a:r>
            <a:r>
              <a:rPr lang="en-US" sz="4300" dirty="0" err="1"/>
              <a:t>công</a:t>
            </a:r>
            <a:r>
              <a:rPr lang="en-US" sz="4300" dirty="0"/>
              <a:t> </a:t>
            </a:r>
            <a:r>
              <a:rPr lang="en-US" sz="4300" dirty="0" err="1"/>
              <a:t>nhận</a:t>
            </a:r>
            <a:r>
              <a:rPr lang="en-US" sz="4300" dirty="0"/>
              <a:t> </a:t>
            </a:r>
            <a:r>
              <a:rPr lang="en-US" sz="4300" dirty="0" err="1"/>
              <a:t>DdoS</a:t>
            </a:r>
            <a:r>
              <a:rPr lang="en-US" sz="4300" dirty="0"/>
              <a:t> </a:t>
            </a:r>
            <a:r>
              <a:rPr lang="en-US" sz="4300" dirty="0" err="1"/>
              <a:t>là</a:t>
            </a:r>
            <a:r>
              <a:rPr lang="en-US" sz="4300" dirty="0"/>
              <a:t> </a:t>
            </a:r>
            <a:r>
              <a:rPr lang="en-US" sz="4300" dirty="0" err="1"/>
              <a:t>kỹ</a:t>
            </a:r>
            <a:r>
              <a:rPr lang="en-US" sz="4300" dirty="0"/>
              <a:t> </a:t>
            </a:r>
            <a:r>
              <a:rPr lang="en-US" sz="4300" dirty="0" err="1"/>
              <a:t>thuật</a:t>
            </a:r>
            <a:r>
              <a:rPr lang="en-US" sz="4300" dirty="0"/>
              <a:t> </a:t>
            </a:r>
            <a:r>
              <a:rPr lang="en-US" sz="4300" dirty="0" err="1"/>
              <a:t>tấn</a:t>
            </a:r>
            <a:r>
              <a:rPr lang="en-US" sz="4300" dirty="0"/>
              <a:t> </a:t>
            </a:r>
            <a:r>
              <a:rPr lang="en-US" sz="4300" dirty="0" err="1"/>
              <a:t>công</a:t>
            </a:r>
            <a:r>
              <a:rPr lang="en-US" sz="4300" dirty="0"/>
              <a:t> </a:t>
            </a:r>
            <a:r>
              <a:rPr lang="en-US" sz="4300" dirty="0" err="1"/>
              <a:t>chính</a:t>
            </a:r>
            <a:r>
              <a:rPr lang="en-US" sz="4300" dirty="0"/>
              <a:t> </a:t>
            </a:r>
            <a:r>
              <a:rPr lang="en-US" sz="4300" dirty="0" err="1"/>
              <a:t>thống</a:t>
            </a:r>
            <a:r>
              <a:rPr lang="en-US" sz="4300" dirty="0"/>
              <a:t>. </a:t>
            </a:r>
            <a:r>
              <a:rPr lang="en-US" sz="4300" dirty="0" err="1"/>
              <a:t>Thế</a:t>
            </a:r>
            <a:r>
              <a:rPr lang="en-US" sz="4300" dirty="0"/>
              <a:t> </a:t>
            </a:r>
            <a:r>
              <a:rPr lang="en-US" sz="4300" dirty="0" err="1"/>
              <a:t>nhưng</a:t>
            </a:r>
            <a:r>
              <a:rPr lang="en-US" sz="4300" dirty="0"/>
              <a:t> Black hat </a:t>
            </a:r>
            <a:r>
              <a:rPr lang="en-US" sz="4300" dirty="0" err="1"/>
              <a:t>đang</a:t>
            </a:r>
            <a:r>
              <a:rPr lang="en-US" sz="4300" dirty="0"/>
              <a:t> </a:t>
            </a:r>
            <a:r>
              <a:rPr lang="en-US" sz="4300" dirty="0" err="1"/>
              <a:t>có</a:t>
            </a:r>
            <a:r>
              <a:rPr lang="en-US" sz="4300" dirty="0"/>
              <a:t> </a:t>
            </a:r>
            <a:r>
              <a:rPr lang="en-US" sz="4300" dirty="0" err="1"/>
              <a:t>rất</a:t>
            </a:r>
            <a:r>
              <a:rPr lang="en-US" sz="4300" dirty="0"/>
              <a:t> </a:t>
            </a:r>
            <a:r>
              <a:rPr lang="en-US" sz="4300" dirty="0" err="1"/>
              <a:t>nhiều</a:t>
            </a:r>
            <a:r>
              <a:rPr lang="en-US" sz="4300" dirty="0"/>
              <a:t> </a:t>
            </a:r>
            <a:r>
              <a:rPr lang="en-US" sz="4300" dirty="0" err="1"/>
              <a:t>ưu</a:t>
            </a:r>
            <a:r>
              <a:rPr lang="en-US" sz="4300" dirty="0"/>
              <a:t> </a:t>
            </a:r>
            <a:r>
              <a:rPr lang="en-US" sz="4300" dirty="0" err="1"/>
              <a:t>thế</a:t>
            </a:r>
            <a:r>
              <a:rPr lang="en-US" sz="4300" dirty="0"/>
              <a:t> </a:t>
            </a:r>
            <a:r>
              <a:rPr lang="en-US" sz="4300" dirty="0" err="1"/>
              <a:t>khi</a:t>
            </a:r>
            <a:r>
              <a:rPr lang="en-US" sz="4300" dirty="0"/>
              <a:t> </a:t>
            </a:r>
            <a:r>
              <a:rPr lang="en-US" sz="4300" dirty="0" err="1"/>
              <a:t>triển</a:t>
            </a:r>
            <a:r>
              <a:rPr lang="en-US" sz="4300" dirty="0"/>
              <a:t> </a:t>
            </a:r>
            <a:r>
              <a:rPr lang="en-US" sz="4300" dirty="0" err="1"/>
              <a:t>khai</a:t>
            </a:r>
            <a:r>
              <a:rPr lang="en-US" sz="4300" dirty="0"/>
              <a:t> </a:t>
            </a:r>
            <a:r>
              <a:rPr lang="en-US" sz="4300" dirty="0" err="1"/>
              <a:t>tấn</a:t>
            </a:r>
            <a:r>
              <a:rPr lang="en-US" sz="4300" dirty="0"/>
              <a:t> </a:t>
            </a:r>
            <a:r>
              <a:rPr lang="en-US" sz="4300" dirty="0" err="1"/>
              <a:t>công</a:t>
            </a:r>
            <a:r>
              <a:rPr lang="en-US" sz="4300" dirty="0"/>
              <a:t> </a:t>
            </a:r>
            <a:r>
              <a:rPr lang="en-US" sz="4300" dirty="0" err="1"/>
              <a:t>bằng</a:t>
            </a:r>
            <a:r>
              <a:rPr lang="en-US" sz="4300" dirty="0"/>
              <a:t> </a:t>
            </a:r>
            <a:r>
              <a:rPr lang="en-US" sz="4300" dirty="0" err="1"/>
              <a:t>kỹ</a:t>
            </a:r>
            <a:r>
              <a:rPr lang="en-US" sz="4300" dirty="0"/>
              <a:t> </a:t>
            </a:r>
            <a:r>
              <a:rPr lang="en-US" sz="4300" dirty="0" err="1"/>
              <a:t>thuật</a:t>
            </a:r>
            <a:r>
              <a:rPr lang="en-US" sz="4300" dirty="0"/>
              <a:t> </a:t>
            </a:r>
            <a:r>
              <a:rPr lang="en-US" sz="4300" dirty="0" err="1"/>
              <a:t>DdoS</a:t>
            </a:r>
            <a:r>
              <a:rPr lang="en-US" sz="4300"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vi-VN" sz="3600" dirty="0" smtClean="0">
                <a:solidFill>
                  <a:srgbClr val="FF0000"/>
                </a:solidFill>
              </a:rPr>
              <a:t>Các giai đoạn của một cuộc tấn công kiểu DdoS: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vi-VN" dirty="0" smtClean="0"/>
              <a:t>Bao gồm 3 giai đoạn:</a:t>
            </a:r>
            <a:endParaRPr lang="en-US" dirty="0" smtClean="0"/>
          </a:p>
          <a:p>
            <a:endParaRPr lang="en-US" dirty="0" smtClean="0"/>
          </a:p>
          <a:p>
            <a:pPr>
              <a:buNone/>
            </a:pPr>
            <a:r>
              <a:rPr lang="en-US" dirty="0" smtClean="0"/>
              <a:t>-</a:t>
            </a:r>
            <a:r>
              <a:rPr lang="vi-VN" dirty="0" smtClean="0"/>
              <a:t> Giai đoạn chuẩn bị</a:t>
            </a:r>
            <a:endParaRPr lang="en-US" dirty="0" smtClean="0"/>
          </a:p>
          <a:p>
            <a:pPr>
              <a:buNone/>
            </a:pPr>
            <a:r>
              <a:rPr lang="en-US" dirty="0" smtClean="0"/>
              <a:t>- </a:t>
            </a:r>
            <a:r>
              <a:rPr lang="en-US" dirty="0" err="1" smtClean="0">
                <a:latin typeface="Arial" pitchFamily="34" charset="0"/>
                <a:cs typeface="Arial" pitchFamily="34" charset="0"/>
              </a:rPr>
              <a:t>Giai</a:t>
            </a:r>
            <a:r>
              <a:rPr lang="en-US" dirty="0" smtClean="0">
                <a:latin typeface="Arial" pitchFamily="34" charset="0"/>
                <a:cs typeface="Arial" pitchFamily="34" charset="0"/>
              </a:rPr>
              <a:t> </a:t>
            </a:r>
            <a:r>
              <a:rPr lang="en-US" dirty="0" err="1" smtClean="0">
                <a:latin typeface="Arial" pitchFamily="34" charset="0"/>
                <a:cs typeface="Arial" pitchFamily="34" charset="0"/>
              </a:rPr>
              <a:t>đoạn</a:t>
            </a:r>
            <a:r>
              <a:rPr lang="en-US" dirty="0" smtClean="0">
                <a:latin typeface="Arial" pitchFamily="34" charset="0"/>
                <a:cs typeface="Arial" pitchFamily="34" charset="0"/>
              </a:rPr>
              <a:t> </a:t>
            </a: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mục</a:t>
            </a:r>
            <a:r>
              <a:rPr lang="en-US" dirty="0" smtClean="0">
                <a:latin typeface="Arial" pitchFamily="34" charset="0"/>
                <a:cs typeface="Arial" pitchFamily="34" charset="0"/>
              </a:rPr>
              <a:t> </a:t>
            </a:r>
            <a:r>
              <a:rPr lang="en-US" dirty="0" err="1" smtClean="0">
                <a:latin typeface="Arial" pitchFamily="34" charset="0"/>
                <a:cs typeface="Arial" pitchFamily="34" charset="0"/>
              </a:rPr>
              <a:t>tiêu</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điểm</a:t>
            </a:r>
            <a:endParaRPr lang="en-US" dirty="0" smtClean="0">
              <a:latin typeface="Arial" pitchFamily="34" charset="0"/>
              <a:cs typeface="Arial" pitchFamily="34" charset="0"/>
            </a:endParaRPr>
          </a:p>
          <a:p>
            <a:pPr>
              <a:buNone/>
            </a:pPr>
            <a:r>
              <a:rPr lang="en-US" sz="4000" dirty="0" smtClean="0"/>
              <a:t>- </a:t>
            </a:r>
            <a:r>
              <a:rPr lang="en-US" sz="4000" dirty="0" err="1" smtClean="0"/>
              <a:t>Phát</a:t>
            </a:r>
            <a:r>
              <a:rPr lang="en-US" sz="4000" dirty="0" smtClean="0"/>
              <a:t> </a:t>
            </a:r>
            <a:r>
              <a:rPr lang="en-US" sz="4000" dirty="0" err="1" smtClean="0"/>
              <a:t>động</a:t>
            </a:r>
            <a:r>
              <a:rPr lang="en-US" sz="4000" dirty="0" smtClean="0"/>
              <a:t> </a:t>
            </a:r>
            <a:r>
              <a:rPr lang="en-US" sz="4000" dirty="0" err="1" smtClean="0"/>
              <a:t>tấn</a:t>
            </a:r>
            <a:r>
              <a:rPr lang="en-US" sz="4000" dirty="0" smtClean="0"/>
              <a:t> </a:t>
            </a:r>
            <a:r>
              <a:rPr lang="en-US" sz="4000" dirty="0" err="1" smtClean="0"/>
              <a:t>công</a:t>
            </a:r>
            <a:r>
              <a:rPr lang="en-US" sz="4000" dirty="0" smtClean="0"/>
              <a:t> </a:t>
            </a:r>
            <a:r>
              <a:rPr lang="en-US" sz="4000" dirty="0" err="1" smtClean="0"/>
              <a:t>và</a:t>
            </a:r>
            <a:r>
              <a:rPr lang="en-US" sz="4000" dirty="0" smtClean="0"/>
              <a:t> </a:t>
            </a:r>
            <a:r>
              <a:rPr lang="en-US" sz="4000" dirty="0" err="1" smtClean="0"/>
              <a:t>xóa</a:t>
            </a:r>
            <a:r>
              <a:rPr lang="en-US" sz="4000" dirty="0" smtClean="0"/>
              <a:t> </a:t>
            </a:r>
            <a:r>
              <a:rPr lang="en-US" sz="4000" dirty="0" err="1" smtClean="0"/>
              <a:t>dấu</a:t>
            </a:r>
            <a:r>
              <a:rPr lang="en-US" sz="4000" dirty="0" smtClean="0"/>
              <a:t> </a:t>
            </a:r>
            <a:r>
              <a:rPr lang="en-US" sz="4000" dirty="0" err="1" smtClean="0"/>
              <a:t>vết</a:t>
            </a:r>
            <a:endParaRPr lang="en-US" sz="4000" dirty="0" smtClean="0"/>
          </a:p>
          <a:p>
            <a:pPr>
              <a:buNone/>
            </a:pP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vi-VN" dirty="0" smtClean="0">
                <a:solidFill>
                  <a:srgbClr val="FF0000"/>
                </a:solidFill>
              </a:rPr>
              <a:t>Giai đoạn chuẩn bị</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vi-VN" dirty="0" smtClean="0"/>
              <a:t>- Chuẩn bị công cụ quan trọng của cuộc tấn công, công cụ này thông thường hoạt động theo mô hình client-server. Hacker có thể viết phần mềm này hay </a:t>
            </a:r>
            <a:r>
              <a:rPr lang="vi-VN" dirty="0" smtClean="0"/>
              <a:t>download </a:t>
            </a:r>
            <a:r>
              <a:rPr lang="vi-VN" dirty="0" smtClean="0"/>
              <a:t>một cách dễ dàng, theo thống kê tạm thời có khoảng hơn 10 công cụ DDoS được cung cấp miễn phí trên mạng (các công cụ này sẽ phân tích chi tiết vào phần sau)</a:t>
            </a:r>
            <a:endParaRPr lang="en-US" dirty="0" smtClean="0"/>
          </a:p>
          <a:p>
            <a:endParaRPr lang="en-US" dirty="0" smtClean="0"/>
          </a:p>
          <a:p>
            <a:r>
              <a:rPr lang="en-US" dirty="0" smtClean="0"/>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kỹ</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hack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nắm</a:t>
            </a:r>
            <a:r>
              <a:rPr lang="en-US" dirty="0" smtClean="0">
                <a:latin typeface="Arial" pitchFamily="34" charset="0"/>
                <a:cs typeface="Arial" pitchFamily="34" charset="0"/>
              </a:rPr>
              <a:t> </a:t>
            </a:r>
            <a:r>
              <a:rPr lang="en-US" dirty="0" err="1" smtClean="0">
                <a:latin typeface="Arial" pitchFamily="34" charset="0"/>
                <a:cs typeface="Arial" pitchFamily="34" charset="0"/>
              </a:rPr>
              <a:t>trọn</a:t>
            </a:r>
            <a:r>
              <a:rPr lang="en-US" dirty="0" smtClean="0">
                <a:latin typeface="Arial" pitchFamily="34" charset="0"/>
                <a:cs typeface="Arial" pitchFamily="34" charset="0"/>
              </a:rPr>
              <a:t> </a:t>
            </a:r>
            <a:r>
              <a:rPr lang="en-US" dirty="0" err="1" smtClean="0">
                <a:latin typeface="Arial" pitchFamily="34" charset="0"/>
                <a:cs typeface="Arial" pitchFamily="34" charset="0"/>
              </a:rPr>
              <a:t>quyền</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host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mạng</a:t>
            </a:r>
            <a:r>
              <a:rPr lang="en-US" dirty="0" smtClean="0">
                <a:latin typeface="Arial" pitchFamily="34" charset="0"/>
                <a:cs typeface="Arial" pitchFamily="34" charset="0"/>
              </a:rPr>
              <a:t>. </a:t>
            </a:r>
            <a:r>
              <a:rPr lang="en-US" dirty="0" err="1" smtClean="0">
                <a:latin typeface="Arial" pitchFamily="34" charset="0"/>
                <a:cs typeface="Arial" pitchFamily="34" charset="0"/>
              </a:rPr>
              <a:t>tiến</a:t>
            </a:r>
            <a:r>
              <a:rPr lang="en-US" dirty="0" smtClean="0">
                <a:latin typeface="Arial" pitchFamily="34" charset="0"/>
                <a:cs typeface="Arial" pitchFamily="34" charset="0"/>
              </a:rPr>
              <a:t> </a:t>
            </a:r>
            <a:r>
              <a:rPr lang="en-US" dirty="0" err="1" smtClean="0">
                <a:latin typeface="Arial" pitchFamily="34" charset="0"/>
                <a:cs typeface="Arial" pitchFamily="34" charset="0"/>
              </a:rPr>
              <a:t>hành</a:t>
            </a:r>
            <a:r>
              <a:rPr lang="en-US" dirty="0" smtClean="0">
                <a:latin typeface="Arial" pitchFamily="34" charset="0"/>
                <a:cs typeface="Arial" pitchFamily="34" charset="0"/>
              </a:rPr>
              <a:t> </a:t>
            </a:r>
            <a:r>
              <a:rPr lang="en-US" dirty="0" err="1" smtClean="0">
                <a:latin typeface="Arial" pitchFamily="34" charset="0"/>
                <a:cs typeface="Arial" pitchFamily="34" charset="0"/>
              </a:rPr>
              <a:t>cài</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software </a:t>
            </a:r>
            <a:r>
              <a:rPr lang="en-US" dirty="0" err="1" smtClean="0">
                <a:latin typeface="Arial" pitchFamily="34" charset="0"/>
                <a:cs typeface="Arial" pitchFamily="34" charset="0"/>
              </a:rPr>
              <a:t>cần</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host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việc</a:t>
            </a:r>
            <a:r>
              <a:rPr lang="en-US" dirty="0" smtClean="0">
                <a:latin typeface="Arial" pitchFamily="34" charset="0"/>
                <a:cs typeface="Arial" pitchFamily="34" charset="0"/>
              </a:rPr>
              <a:t> </a:t>
            </a:r>
            <a:r>
              <a:rPr lang="en-US" dirty="0" err="1" smtClean="0">
                <a:latin typeface="Arial" pitchFamily="34" charset="0"/>
                <a:cs typeface="Arial" pitchFamily="34" charset="0"/>
              </a:rPr>
              <a:t>cấu</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thử</a:t>
            </a:r>
            <a:r>
              <a:rPr lang="en-US" dirty="0" smtClean="0">
                <a:latin typeface="Arial" pitchFamily="34" charset="0"/>
                <a:cs typeface="Arial" pitchFamily="34" charset="0"/>
              </a:rPr>
              <a:t> </a:t>
            </a:r>
            <a:r>
              <a:rPr lang="en-US" dirty="0" err="1" smtClean="0">
                <a:latin typeface="Arial" pitchFamily="34" charset="0"/>
                <a:cs typeface="Arial" pitchFamily="34" charset="0"/>
              </a:rPr>
              <a:t>nghiệm</a:t>
            </a:r>
            <a:r>
              <a:rPr lang="en-US" dirty="0" smtClean="0">
                <a:latin typeface="Arial" pitchFamily="34" charset="0"/>
                <a:cs typeface="Arial" pitchFamily="34" charset="0"/>
              </a:rPr>
              <a:t> </a:t>
            </a:r>
            <a:r>
              <a:rPr lang="en-US" dirty="0" err="1" smtClean="0">
                <a:latin typeface="Arial" pitchFamily="34" charset="0"/>
                <a:cs typeface="Arial" pitchFamily="34" charset="0"/>
              </a:rPr>
              <a:t>toàn</a:t>
            </a:r>
            <a:r>
              <a:rPr lang="en-US" dirty="0" smtClean="0">
                <a:latin typeface="Arial" pitchFamily="34" charset="0"/>
                <a:cs typeface="Arial" pitchFamily="34" charset="0"/>
              </a:rPr>
              <a:t> </a:t>
            </a:r>
            <a:r>
              <a:rPr lang="en-US" dirty="0" err="1" smtClean="0">
                <a:latin typeface="Arial" pitchFamily="34" charset="0"/>
                <a:cs typeface="Arial" pitchFamily="34" charset="0"/>
              </a:rPr>
              <a:t>bộ</a:t>
            </a:r>
            <a:r>
              <a:rPr lang="en-US" dirty="0" smtClean="0">
                <a:latin typeface="Arial" pitchFamily="34" charset="0"/>
                <a:cs typeface="Arial" pitchFamily="34" charset="0"/>
              </a:rPr>
              <a:t> attack-</a:t>
            </a:r>
            <a:r>
              <a:rPr lang="en-US" dirty="0" err="1" smtClean="0">
                <a:latin typeface="Arial" pitchFamily="34" charset="0"/>
                <a:cs typeface="Arial" pitchFamily="34" charset="0"/>
              </a:rPr>
              <a:t>netword</a:t>
            </a:r>
            <a:r>
              <a:rPr lang="en-US" dirty="0" smtClean="0">
                <a:latin typeface="Arial" pitchFamily="34" charset="0"/>
                <a:cs typeface="Arial" pitchFamily="34" charset="0"/>
              </a:rPr>
              <a:t> (</a:t>
            </a:r>
            <a:r>
              <a:rPr lang="en-US" dirty="0" err="1" smtClean="0">
                <a:latin typeface="Arial" pitchFamily="34" charset="0"/>
                <a:cs typeface="Arial" pitchFamily="34" charset="0"/>
              </a:rPr>
              <a:t>bao</a:t>
            </a:r>
            <a:r>
              <a:rPr lang="en-US" dirty="0" smtClean="0">
                <a:latin typeface="Arial" pitchFamily="34" charset="0"/>
                <a:cs typeface="Arial" pitchFamily="34" charset="0"/>
              </a:rPr>
              <a:t> </a:t>
            </a:r>
            <a:r>
              <a:rPr lang="en-US" dirty="0" err="1" smtClean="0">
                <a:latin typeface="Arial" pitchFamily="34" charset="0"/>
                <a:cs typeface="Arial" pitchFamily="34" charset="0"/>
              </a:rPr>
              <a:t>gồm</a:t>
            </a:r>
            <a:r>
              <a:rPr lang="en-US" dirty="0" smtClean="0">
                <a:latin typeface="Arial" pitchFamily="34" charset="0"/>
                <a:cs typeface="Arial" pitchFamily="34" charset="0"/>
              </a:rPr>
              <a:t> </a:t>
            </a:r>
            <a:r>
              <a:rPr lang="en-US" dirty="0" err="1" smtClean="0">
                <a:latin typeface="Arial" pitchFamily="34" charset="0"/>
                <a:cs typeface="Arial" pitchFamily="34" charset="0"/>
              </a:rPr>
              <a:t>mạng</a:t>
            </a:r>
            <a:r>
              <a:rPr lang="en-US" dirty="0" smtClean="0">
                <a:latin typeface="Arial" pitchFamily="34" charset="0"/>
                <a:cs typeface="Arial" pitchFamily="34" charset="0"/>
              </a:rPr>
              <a:t> </a:t>
            </a:r>
            <a:r>
              <a:rPr lang="en-US" dirty="0" err="1" smtClean="0">
                <a:latin typeface="Arial" pitchFamily="34" charset="0"/>
                <a:cs typeface="Arial" pitchFamily="34" charset="0"/>
              </a:rPr>
              <a:t>lưới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máy</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bị</a:t>
            </a:r>
            <a:r>
              <a:rPr lang="en-US" dirty="0" smtClean="0">
                <a:latin typeface="Arial" pitchFamily="34" charset="0"/>
                <a:cs typeface="Arial" pitchFamily="34" charset="0"/>
              </a:rPr>
              <a:t> </a:t>
            </a:r>
            <a:r>
              <a:rPr lang="en-US" dirty="0" err="1" smtClean="0">
                <a:latin typeface="Arial" pitchFamily="34" charset="0"/>
                <a:cs typeface="Arial" pitchFamily="34" charset="0"/>
              </a:rPr>
              <a:t>lợi</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cùng</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software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máy</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hacker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máy</a:t>
            </a:r>
            <a:r>
              <a:rPr lang="en-US" dirty="0" smtClean="0">
                <a:latin typeface="Arial" pitchFamily="34" charset="0"/>
                <a:cs typeface="Arial" pitchFamily="34" charset="0"/>
              </a:rPr>
              <a:t>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a:t>
            </a:r>
            <a:r>
              <a:rPr lang="en-US" dirty="0" err="1" smtClean="0">
                <a:latin typeface="Arial" pitchFamily="34" charset="0"/>
                <a:cs typeface="Arial" pitchFamily="34" charset="0"/>
              </a:rPr>
              <a:t>điểm</a:t>
            </a:r>
            <a:r>
              <a:rPr lang="en-US" dirty="0" smtClean="0">
                <a:latin typeface="Arial" pitchFamily="34" charset="0"/>
                <a:cs typeface="Arial" pitchFamily="34" charset="0"/>
              </a:rPr>
              <a:t> </a:t>
            </a:r>
            <a:r>
              <a:rPr lang="en-US" dirty="0" err="1" smtClean="0">
                <a:latin typeface="Arial" pitchFamily="34" charset="0"/>
                <a:cs typeface="Arial" pitchFamily="34" charset="0"/>
              </a:rPr>
              <a:t>phát</a:t>
            </a:r>
            <a:r>
              <a:rPr lang="en-US" dirty="0" smtClean="0">
                <a:latin typeface="Arial" pitchFamily="34" charset="0"/>
                <a:cs typeface="Arial" pitchFamily="34" charset="0"/>
              </a:rPr>
              <a:t> </a:t>
            </a:r>
            <a:r>
              <a:rPr lang="en-US" dirty="0" err="1" smtClean="0">
                <a:latin typeface="Arial" pitchFamily="34" charset="0"/>
                <a:cs typeface="Arial" pitchFamily="34" charset="0"/>
              </a:rPr>
              <a:t>động</a:t>
            </a:r>
            <a:r>
              <a:rPr lang="en-US" dirty="0" smtClean="0">
                <a:latin typeface="Arial" pitchFamily="34" charset="0"/>
                <a:cs typeface="Arial" pitchFamily="34" charset="0"/>
              </a:rPr>
              <a:t> </a:t>
            </a:r>
            <a:r>
              <a:rPr lang="en-US" dirty="0" err="1" smtClean="0">
                <a:latin typeface="Arial" pitchFamily="34" charset="0"/>
                <a:cs typeface="Arial" pitchFamily="34" charset="0"/>
              </a:rPr>
              <a:t>tấn</a:t>
            </a:r>
            <a:r>
              <a:rPr lang="en-US" dirty="0" smtClean="0">
                <a:latin typeface="Arial" pitchFamily="34" charset="0"/>
                <a:cs typeface="Arial" pitchFamily="34" charset="0"/>
              </a:rPr>
              <a:t> </a:t>
            </a:r>
            <a:r>
              <a:rPr lang="en-US" dirty="0" err="1" smtClean="0">
                <a:latin typeface="Arial" pitchFamily="34" charset="0"/>
                <a:cs typeface="Arial" pitchFamily="34" charset="0"/>
              </a:rPr>
              <a:t>công</a:t>
            </a:r>
            <a:r>
              <a:rPr lang="en-US" dirty="0" smtClean="0">
                <a:latin typeface="Arial" pitchFamily="34" charset="0"/>
                <a:cs typeface="Arial" pitchFamily="34" charset="0"/>
              </a:rPr>
              <a:t>) </a:t>
            </a:r>
            <a:r>
              <a:rPr lang="en-US" dirty="0" err="1" smtClean="0">
                <a:latin typeface="Arial" pitchFamily="34" charset="0"/>
                <a:cs typeface="Arial" pitchFamily="34" charset="0"/>
              </a:rPr>
              <a:t>cũng</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giai</a:t>
            </a:r>
            <a:r>
              <a:rPr lang="en-US" dirty="0" smtClean="0">
                <a:latin typeface="Arial" pitchFamily="34" charset="0"/>
                <a:cs typeface="Arial" pitchFamily="34" charset="0"/>
              </a:rPr>
              <a:t> </a:t>
            </a:r>
            <a:r>
              <a:rPr lang="en-US" dirty="0" err="1" smtClean="0">
                <a:latin typeface="Arial" pitchFamily="34" charset="0"/>
                <a:cs typeface="Arial" pitchFamily="34" charset="0"/>
              </a:rPr>
              <a:t>đoạn</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Giai</a:t>
            </a:r>
            <a:r>
              <a:rPr lang="en-US" dirty="0" smtClean="0">
                <a:solidFill>
                  <a:srgbClr val="FF0000"/>
                </a:solidFill>
              </a:rPr>
              <a:t> </a:t>
            </a:r>
            <a:r>
              <a:rPr lang="en-US" dirty="0" err="1" smtClean="0">
                <a:solidFill>
                  <a:srgbClr val="FF0000"/>
                </a:solidFill>
              </a:rPr>
              <a:t>đoạn</a:t>
            </a:r>
            <a:r>
              <a:rPr lang="en-US" dirty="0" smtClean="0">
                <a:solidFill>
                  <a:srgbClr val="FF0000"/>
                </a:solidFill>
              </a:rPr>
              <a:t> </a:t>
            </a:r>
            <a:r>
              <a:rPr lang="en-US" dirty="0" err="1" smtClean="0">
                <a:solidFill>
                  <a:srgbClr val="FF0000"/>
                </a:solidFill>
              </a:rPr>
              <a:t>xác</a:t>
            </a:r>
            <a:r>
              <a:rPr lang="en-US" dirty="0" smtClean="0">
                <a:solidFill>
                  <a:srgbClr val="FF0000"/>
                </a:solidFill>
              </a:rPr>
              <a:t> </a:t>
            </a:r>
            <a:r>
              <a:rPr lang="en-US" dirty="0" err="1" smtClean="0">
                <a:solidFill>
                  <a:srgbClr val="FF0000"/>
                </a:solidFill>
              </a:rPr>
              <a:t>định</a:t>
            </a:r>
            <a:r>
              <a:rPr lang="en-US" dirty="0" smtClean="0">
                <a:solidFill>
                  <a:srgbClr val="FF0000"/>
                </a:solidFill>
              </a:rPr>
              <a:t> </a:t>
            </a:r>
            <a:r>
              <a:rPr lang="en-US" dirty="0" err="1" smtClean="0">
                <a:solidFill>
                  <a:srgbClr val="FF0000"/>
                </a:solidFill>
              </a:rPr>
              <a:t>mục</a:t>
            </a:r>
            <a:r>
              <a:rPr lang="en-US" dirty="0" smtClean="0">
                <a:solidFill>
                  <a:srgbClr val="FF0000"/>
                </a:solidFill>
              </a:rPr>
              <a:t> </a:t>
            </a:r>
            <a:r>
              <a:rPr lang="en-US" dirty="0" err="1" smtClean="0">
                <a:solidFill>
                  <a:srgbClr val="FF0000"/>
                </a:solidFill>
              </a:rPr>
              <a:t>tiêu</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thời</a:t>
            </a:r>
            <a:r>
              <a:rPr lang="en-US" dirty="0" smtClean="0">
                <a:solidFill>
                  <a:srgbClr val="FF0000"/>
                </a:solidFill>
              </a:rPr>
              <a:t> </a:t>
            </a:r>
            <a:r>
              <a:rPr lang="en-US" dirty="0" err="1" smtClean="0">
                <a:solidFill>
                  <a:srgbClr val="FF0000"/>
                </a:solidFill>
              </a:rPr>
              <a:t>điểm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 </a:t>
            </a:r>
            <a:r>
              <a:rPr lang="en-US" dirty="0" err="1" smtClean="0"/>
              <a:t>Sau</a:t>
            </a:r>
            <a:r>
              <a:rPr lang="en-US" dirty="0" smtClean="0"/>
              <a:t> </a:t>
            </a:r>
            <a:r>
              <a:rPr lang="en-US" dirty="0" err="1" smtClean="0"/>
              <a:t>khi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lấn</a:t>
            </a:r>
            <a:r>
              <a:rPr lang="en-US" dirty="0" smtClean="0"/>
              <a:t> </a:t>
            </a:r>
            <a:r>
              <a:rPr lang="en-US" dirty="0" err="1" smtClean="0"/>
              <a:t>cuối</a:t>
            </a:r>
            <a:r>
              <a:rPr lang="en-US" dirty="0" smtClean="0"/>
              <a:t>, hacker </a:t>
            </a:r>
            <a:r>
              <a:rPr lang="en-US" dirty="0" err="1" smtClean="0"/>
              <a:t>sẽ</a:t>
            </a:r>
            <a:r>
              <a:rPr lang="en-US" dirty="0" smtClean="0"/>
              <a:t> </a:t>
            </a:r>
            <a:r>
              <a:rPr lang="en-US" dirty="0" err="1" smtClean="0"/>
              <a:t>có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điều</a:t>
            </a:r>
            <a:r>
              <a:rPr lang="en-US" dirty="0" smtClean="0"/>
              <a:t> </a:t>
            </a:r>
            <a:r>
              <a:rPr lang="en-US" dirty="0" err="1" smtClean="0"/>
              <a:t>chỉnh</a:t>
            </a:r>
            <a:r>
              <a:rPr lang="en-US" dirty="0" smtClean="0"/>
              <a:t> attack-</a:t>
            </a:r>
            <a:r>
              <a:rPr lang="en-US" dirty="0" err="1" smtClean="0"/>
              <a:t>netword</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về</a:t>
            </a:r>
            <a:r>
              <a:rPr lang="en-US" dirty="0" smtClean="0"/>
              <a:t> </a:t>
            </a:r>
            <a:r>
              <a:rPr lang="en-US" dirty="0" err="1" smtClean="0"/>
              <a:t>phía</a:t>
            </a:r>
            <a:r>
              <a:rPr lang="en-US" dirty="0" smtClean="0"/>
              <a:t> </a:t>
            </a:r>
            <a:r>
              <a:rPr lang="en-US" dirty="0" err="1" smtClean="0"/>
              <a:t>mục</a:t>
            </a:r>
            <a:r>
              <a:rPr lang="en-US" dirty="0" smtClean="0"/>
              <a:t> </a:t>
            </a:r>
            <a:r>
              <a:rPr lang="en-US" dirty="0" err="1" smtClean="0"/>
              <a:t>tiêu</a:t>
            </a:r>
            <a:r>
              <a:rPr lang="en-US" dirty="0" smtClean="0"/>
              <a:t>.</a:t>
            </a:r>
          </a:p>
          <a:p>
            <a:r>
              <a:rPr lang="en-US" dirty="0" smtClean="0"/>
              <a:t>- </a:t>
            </a:r>
            <a:r>
              <a:rPr lang="en-US" dirty="0" err="1" smtClean="0"/>
              <a:t>Yếu</a:t>
            </a:r>
            <a:r>
              <a:rPr lang="en-US" dirty="0" smtClean="0"/>
              <a:t> </a:t>
            </a:r>
            <a:r>
              <a:rPr lang="en-US" dirty="0" err="1" smtClean="0"/>
              <a:t>tố</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sẽ</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thiệt</a:t>
            </a:r>
            <a:r>
              <a:rPr lang="en-US" dirty="0" smtClean="0"/>
              <a:t> </a:t>
            </a:r>
            <a:r>
              <a:rPr lang="en-US" dirty="0" err="1" smtClean="0"/>
              <a:t>hại</a:t>
            </a:r>
            <a:r>
              <a:rPr lang="en-US" dirty="0" smtClean="0"/>
              <a:t> </a:t>
            </a:r>
            <a:r>
              <a:rPr lang="en-US" dirty="0" err="1" smtClean="0"/>
              <a:t>và</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của</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cuộc</a:t>
            </a:r>
            <a:r>
              <a:rPr lang="en-US" dirty="0" smtClean="0"/>
              <a:t> </a:t>
            </a:r>
            <a:r>
              <a:rPr lang="en-US" dirty="0" err="1" smtClean="0"/>
              <a:t>tấn</a:t>
            </a:r>
            <a:r>
              <a:rPr lang="en-US" dirty="0" smtClean="0"/>
              <a:t> </a:t>
            </a:r>
            <a:r>
              <a:rPr lang="en-US" dirty="0" err="1" smtClean="0"/>
              <a:t>công</a:t>
            </a:r>
            <a:r>
              <a:rPr lang="en-US"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solidFill>
                  <a:srgbClr val="FF0000"/>
                </a:solidFill>
              </a:rPr>
              <a:t>Phát</a:t>
            </a:r>
            <a:r>
              <a:rPr lang="en-US" dirty="0" smtClean="0">
                <a:solidFill>
                  <a:srgbClr val="FF0000"/>
                </a:solidFill>
              </a:rPr>
              <a:t> </a:t>
            </a:r>
            <a:r>
              <a:rPr lang="en-US" dirty="0" err="1" smtClean="0">
                <a:solidFill>
                  <a:srgbClr val="FF0000"/>
                </a:solidFill>
              </a:rPr>
              <a:t>động</a:t>
            </a:r>
            <a:r>
              <a:rPr lang="en-US" dirty="0" smtClean="0">
                <a:solidFill>
                  <a:srgbClr val="FF0000"/>
                </a:solidFill>
              </a:rPr>
              <a:t> </a:t>
            </a:r>
            <a:r>
              <a:rPr lang="en-US" dirty="0" err="1" smtClean="0">
                <a:solidFill>
                  <a:srgbClr val="FF0000"/>
                </a:solidFill>
              </a:rPr>
              <a:t>tấn</a:t>
            </a:r>
            <a:r>
              <a:rPr lang="en-US" dirty="0" smtClean="0">
                <a:solidFill>
                  <a:srgbClr val="FF0000"/>
                </a:solidFill>
              </a:rPr>
              <a:t>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và</a:t>
            </a:r>
            <a:r>
              <a:rPr lang="en-US" dirty="0" smtClean="0">
                <a:solidFill>
                  <a:srgbClr val="FF0000"/>
                </a:solidFill>
              </a:rPr>
              <a:t> </a:t>
            </a:r>
            <a:r>
              <a:rPr lang="en-US" dirty="0" err="1" smtClean="0">
                <a:solidFill>
                  <a:srgbClr val="FF0000"/>
                </a:solidFill>
              </a:rPr>
              <a:t>xóa</a:t>
            </a:r>
            <a:r>
              <a:rPr lang="en-US" dirty="0" smtClean="0">
                <a:solidFill>
                  <a:srgbClr val="FF0000"/>
                </a:solidFill>
              </a:rPr>
              <a:t> </a:t>
            </a:r>
            <a:r>
              <a:rPr lang="en-US" dirty="0" err="1" smtClean="0">
                <a:solidFill>
                  <a:srgbClr val="FF0000"/>
                </a:solidFill>
              </a:rPr>
              <a:t>dấu</a:t>
            </a:r>
            <a:r>
              <a:rPr lang="en-US" dirty="0" smtClean="0">
                <a:solidFill>
                  <a:srgbClr val="FF0000"/>
                </a:solidFill>
              </a:rPr>
              <a:t> </a:t>
            </a:r>
            <a:r>
              <a:rPr lang="en-US" dirty="0" err="1" smtClean="0">
                <a:solidFill>
                  <a:srgbClr val="FF0000"/>
                </a:solidFill>
              </a:rPr>
              <a:t>vết</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err="1" smtClean="0"/>
              <a:t>Đúng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đã</a:t>
            </a:r>
            <a:r>
              <a:rPr lang="en-US" dirty="0" smtClean="0"/>
              <a:t> </a:t>
            </a:r>
            <a:r>
              <a:rPr lang="en-US" dirty="0" err="1" smtClean="0"/>
              <a:t>định</a:t>
            </a:r>
            <a:r>
              <a:rPr lang="en-US" dirty="0" smtClean="0"/>
              <a:t>, hacker </a:t>
            </a:r>
            <a:r>
              <a:rPr lang="en-US" dirty="0" err="1" smtClean="0"/>
              <a:t>phát</a:t>
            </a:r>
            <a:r>
              <a:rPr lang="en-US" dirty="0" smtClean="0"/>
              <a:t> </a:t>
            </a:r>
            <a:r>
              <a:rPr lang="en-US" dirty="0" err="1" smtClean="0"/>
              <a:t>động</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từ</a:t>
            </a:r>
            <a:r>
              <a:rPr lang="en-US" dirty="0" smtClean="0"/>
              <a:t> </a:t>
            </a:r>
            <a:r>
              <a:rPr lang="en-US" dirty="0" err="1" smtClean="0"/>
              <a:t>máy</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lệnh</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này</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đi</a:t>
            </a:r>
            <a:r>
              <a:rPr lang="en-US" dirty="0" smtClean="0"/>
              <a:t> qua </a:t>
            </a:r>
            <a:r>
              <a:rPr lang="en-US" dirty="0" err="1" smtClean="0"/>
              <a:t>nhiều</a:t>
            </a:r>
            <a:r>
              <a:rPr lang="en-US" dirty="0" smtClean="0"/>
              <a:t> </a:t>
            </a:r>
            <a:r>
              <a:rPr lang="en-US" dirty="0" err="1" smtClean="0"/>
              <a:t>cấp</a:t>
            </a:r>
            <a:r>
              <a:rPr lang="en-US" dirty="0" smtClean="0"/>
              <a:t> </a:t>
            </a:r>
            <a:r>
              <a:rPr lang="en-US" dirty="0" err="1" smtClean="0"/>
              <a:t>mói</a:t>
            </a:r>
            <a:r>
              <a:rPr lang="en-US" dirty="0" smtClean="0"/>
              <a:t> </a:t>
            </a:r>
            <a:r>
              <a:rPr lang="en-US" dirty="0" err="1" smtClean="0"/>
              <a:t>đến</a:t>
            </a:r>
            <a:r>
              <a:rPr lang="en-US" dirty="0" smtClean="0"/>
              <a:t> host </a:t>
            </a:r>
            <a:r>
              <a:rPr lang="en-US" dirty="0" err="1" smtClean="0"/>
              <a:t>thực</a:t>
            </a:r>
            <a:r>
              <a:rPr lang="en-US" dirty="0" smtClean="0"/>
              <a:t> </a:t>
            </a:r>
            <a:r>
              <a:rPr lang="en-US" dirty="0" err="1" smtClean="0"/>
              <a:t>sự</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Toàn</a:t>
            </a:r>
            <a:r>
              <a:rPr lang="en-US" dirty="0" smtClean="0"/>
              <a:t> </a:t>
            </a:r>
            <a:r>
              <a:rPr lang="en-US" dirty="0" err="1" smtClean="0"/>
              <a:t>bộ</a:t>
            </a:r>
            <a:r>
              <a:rPr lang="en-US" dirty="0" smtClean="0"/>
              <a:t> attack-network (</a:t>
            </a:r>
            <a:r>
              <a:rPr lang="en-US" dirty="0" err="1" smtClean="0"/>
              <a:t>có</a:t>
            </a:r>
            <a:r>
              <a:rPr lang="en-US" dirty="0" smtClean="0"/>
              <a:t> </a:t>
            </a:r>
            <a:r>
              <a:rPr lang="en-US" dirty="0" err="1" smtClean="0"/>
              <a:t>thể</a:t>
            </a:r>
            <a:r>
              <a:rPr lang="en-US" dirty="0" smtClean="0"/>
              <a:t> </a:t>
            </a:r>
            <a:r>
              <a:rPr lang="en-US" dirty="0" err="1" smtClean="0"/>
              <a:t>lên</a:t>
            </a:r>
            <a:r>
              <a:rPr lang="en-US" dirty="0" smtClean="0"/>
              <a:t> </a:t>
            </a:r>
            <a:r>
              <a:rPr lang="en-US" dirty="0" err="1" smtClean="0"/>
              <a:t>đến</a:t>
            </a:r>
            <a:r>
              <a:rPr lang="en-US" dirty="0" smtClean="0"/>
              <a:t> </a:t>
            </a:r>
            <a:r>
              <a:rPr lang="en-US" dirty="0" err="1" smtClean="0"/>
              <a:t>hàng</a:t>
            </a:r>
            <a:r>
              <a:rPr lang="en-US" dirty="0" smtClean="0"/>
              <a:t> </a:t>
            </a:r>
            <a:r>
              <a:rPr lang="en-US" dirty="0" err="1" smtClean="0"/>
              <a:t>ngàn</a:t>
            </a:r>
            <a:r>
              <a:rPr lang="en-US" dirty="0" smtClean="0"/>
              <a:t> </a:t>
            </a:r>
            <a:r>
              <a:rPr lang="en-US" dirty="0" err="1" smtClean="0"/>
              <a:t>máy</a:t>
            </a:r>
            <a:r>
              <a:rPr lang="en-US" dirty="0" smtClean="0"/>
              <a:t>), </a:t>
            </a:r>
            <a:r>
              <a:rPr lang="en-US" dirty="0" err="1" smtClean="0"/>
              <a:t>sẽ</a:t>
            </a:r>
            <a:r>
              <a:rPr lang="en-US" dirty="0" smtClean="0"/>
              <a:t> </a:t>
            </a:r>
            <a:r>
              <a:rPr lang="en-US" dirty="0" err="1" smtClean="0"/>
              <a:t>vắt</a:t>
            </a:r>
            <a:r>
              <a:rPr lang="en-US" dirty="0" smtClean="0"/>
              <a:t> </a:t>
            </a:r>
            <a:r>
              <a:rPr lang="en-US" dirty="0" err="1" smtClean="0"/>
              <a:t>cạn</a:t>
            </a:r>
            <a:r>
              <a:rPr lang="en-US" dirty="0" smtClean="0"/>
              <a:t> </a:t>
            </a:r>
            <a:r>
              <a:rPr lang="en-US" dirty="0" err="1" smtClean="0"/>
              <a:t>năng</a:t>
            </a:r>
            <a:r>
              <a:rPr lang="en-US" dirty="0" smtClean="0"/>
              <a:t> </a:t>
            </a:r>
            <a:r>
              <a:rPr lang="en-US" dirty="0" err="1" smtClean="0"/>
              <a:t>lực</a:t>
            </a:r>
            <a:r>
              <a:rPr lang="en-US" dirty="0" smtClean="0"/>
              <a:t> </a:t>
            </a:r>
            <a:r>
              <a:rPr lang="en-US" dirty="0" err="1" smtClean="0"/>
              <a:t>của</a:t>
            </a:r>
            <a:r>
              <a:rPr lang="en-US" dirty="0" smtClean="0"/>
              <a:t> server </a:t>
            </a:r>
            <a:r>
              <a:rPr lang="en-US" dirty="0" err="1" smtClean="0"/>
              <a:t>mục</a:t>
            </a:r>
            <a:r>
              <a:rPr lang="en-US" dirty="0" smtClean="0"/>
              <a:t> </a:t>
            </a:r>
            <a:r>
              <a:rPr lang="en-US" dirty="0" err="1" smtClean="0"/>
              <a:t>tiêu</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ngăn</a:t>
            </a:r>
            <a:r>
              <a:rPr lang="en-US" dirty="0" smtClean="0"/>
              <a:t> </a:t>
            </a:r>
            <a:r>
              <a:rPr lang="en-US" dirty="0" err="1" smtClean="0"/>
              <a:t>chặn</a:t>
            </a:r>
            <a:r>
              <a:rPr lang="en-US" dirty="0" smtClean="0"/>
              <a:t> </a:t>
            </a:r>
            <a:r>
              <a:rPr lang="en-US" dirty="0" err="1" smtClean="0"/>
              <a:t>không</a:t>
            </a:r>
            <a:r>
              <a:rPr lang="en-US" dirty="0" smtClean="0"/>
              <a:t> </a:t>
            </a:r>
            <a:r>
              <a:rPr lang="en-US" dirty="0" err="1" smtClean="0"/>
              <a:t>cho</a:t>
            </a:r>
            <a:r>
              <a:rPr lang="en-US" dirty="0" smtClean="0"/>
              <a:t> </a:t>
            </a:r>
            <a:r>
              <a:rPr lang="en-US" dirty="0" err="1" smtClean="0"/>
              <a:t>nó</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như</a:t>
            </a:r>
            <a:r>
              <a:rPr lang="en-US" dirty="0" smtClean="0"/>
              <a:t> </a:t>
            </a:r>
            <a:r>
              <a:rPr lang="en-US" dirty="0" err="1" smtClean="0"/>
              <a:t>thiết</a:t>
            </a:r>
            <a:r>
              <a:rPr lang="en-US" dirty="0" smtClean="0"/>
              <a:t> </a:t>
            </a:r>
            <a:r>
              <a:rPr lang="en-US" dirty="0" err="1" smtClean="0"/>
              <a:t>kế</a:t>
            </a:r>
            <a:r>
              <a:rPr lang="en-US" dirty="0" smtClean="0"/>
              <a:t>.</a:t>
            </a:r>
          </a:p>
          <a:p>
            <a:r>
              <a:rPr lang="en-US" dirty="0" smtClean="0"/>
              <a:t>- </a:t>
            </a:r>
            <a:r>
              <a:rPr lang="en-US" dirty="0" err="1" smtClean="0"/>
              <a:t>Sau</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thích</a:t>
            </a:r>
            <a:r>
              <a:rPr lang="en-US" dirty="0" smtClean="0"/>
              <a:t> </a:t>
            </a:r>
            <a:r>
              <a:rPr lang="en-US" dirty="0" err="1" smtClean="0"/>
              <a:t>hợp</a:t>
            </a:r>
            <a:r>
              <a:rPr lang="en-US" dirty="0" smtClean="0"/>
              <a:t>, hacker </a:t>
            </a:r>
            <a:r>
              <a:rPr lang="en-US" dirty="0" err="1" smtClean="0"/>
              <a:t>tiến</a:t>
            </a:r>
            <a:r>
              <a:rPr lang="en-US" dirty="0" smtClean="0"/>
              <a:t> </a:t>
            </a:r>
            <a:r>
              <a:rPr lang="en-US" dirty="0" err="1" smtClean="0"/>
              <a:t>hành</a:t>
            </a:r>
            <a:r>
              <a:rPr lang="en-US" dirty="0" smtClean="0"/>
              <a:t> </a:t>
            </a:r>
            <a:r>
              <a:rPr lang="en-US" dirty="0" err="1" smtClean="0"/>
              <a:t>xóa</a:t>
            </a:r>
            <a:r>
              <a:rPr lang="en-US" dirty="0" smtClean="0"/>
              <a:t> </a:t>
            </a:r>
            <a:r>
              <a:rPr lang="en-US" dirty="0" err="1" smtClean="0"/>
              <a:t>mọi</a:t>
            </a:r>
            <a:r>
              <a:rPr lang="en-US" dirty="0" smtClean="0"/>
              <a:t> </a:t>
            </a:r>
            <a:r>
              <a:rPr lang="en-US" dirty="0" err="1" smtClean="0"/>
              <a:t>dấu</a:t>
            </a:r>
            <a:r>
              <a:rPr lang="en-US" dirty="0" smtClean="0"/>
              <a:t> </a:t>
            </a:r>
            <a:r>
              <a:rPr lang="en-US" dirty="0" err="1" smtClean="0"/>
              <a:t>vết</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ngược</a:t>
            </a:r>
            <a:r>
              <a:rPr lang="en-US" dirty="0" smtClean="0"/>
              <a:t> </a:t>
            </a:r>
            <a:r>
              <a:rPr lang="en-US" dirty="0" err="1" smtClean="0"/>
              <a:t>đến</a:t>
            </a:r>
            <a:r>
              <a:rPr lang="en-US" dirty="0" smtClean="0"/>
              <a:t> </a:t>
            </a:r>
            <a:r>
              <a:rPr lang="en-US" dirty="0" err="1" smtClean="0"/>
              <a:t>mình</a:t>
            </a:r>
            <a:r>
              <a:rPr lang="en-US" dirty="0" smtClean="0"/>
              <a:t>, </a:t>
            </a:r>
            <a:r>
              <a:rPr lang="en-US" dirty="0" err="1" smtClean="0"/>
              <a:t>việc</a:t>
            </a:r>
            <a:r>
              <a:rPr lang="en-US" dirty="0" smtClean="0"/>
              <a:t> </a:t>
            </a:r>
            <a:r>
              <a:rPr lang="en-US" dirty="0" err="1" smtClean="0"/>
              <a:t>này</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trình</a:t>
            </a:r>
            <a:r>
              <a:rPr lang="en-US" dirty="0" smtClean="0"/>
              <a:t> </a:t>
            </a:r>
            <a:r>
              <a:rPr lang="en-US" dirty="0" err="1" smtClean="0"/>
              <a:t>độ</a:t>
            </a:r>
            <a:r>
              <a:rPr lang="en-US" dirty="0" smtClean="0"/>
              <a:t> </a:t>
            </a:r>
            <a:r>
              <a:rPr lang="en-US" dirty="0" err="1" smtClean="0"/>
              <a:t>khác</a:t>
            </a:r>
            <a:r>
              <a:rPr lang="en-US" dirty="0" smtClean="0"/>
              <a:t> </a:t>
            </a:r>
            <a:r>
              <a:rPr lang="en-US" dirty="0" err="1" smtClean="0"/>
              <a:t>cao</a:t>
            </a:r>
            <a:r>
              <a:rPr lang="en-US" dirty="0" smtClean="0"/>
              <a:t> </a:t>
            </a:r>
            <a:r>
              <a:rPr lang="en-US" dirty="0" err="1" smtClean="0"/>
              <a:t>và</a:t>
            </a:r>
            <a:r>
              <a:rPr lang="en-US" dirty="0" smtClean="0"/>
              <a:t> </a:t>
            </a:r>
            <a:r>
              <a:rPr lang="en-US" dirty="0" err="1" smtClean="0"/>
              <a:t>không</a:t>
            </a:r>
            <a:r>
              <a:rPr lang="en-US" dirty="0" smtClean="0"/>
              <a:t> </a:t>
            </a:r>
            <a:r>
              <a:rPr lang="en-US" dirty="0" err="1" smtClean="0"/>
              <a:t>tuyệt</a:t>
            </a:r>
            <a:r>
              <a:rPr lang="en-US" dirty="0" smtClean="0"/>
              <a:t> </a:t>
            </a:r>
            <a:r>
              <a:rPr lang="en-US" dirty="0" err="1" smtClean="0"/>
              <a:t>đối</a:t>
            </a:r>
            <a:r>
              <a:rPr lang="en-US" dirty="0" smtClean="0"/>
              <a:t> </a:t>
            </a:r>
            <a:r>
              <a:rPr lang="en-US" dirty="0" err="1" smtClean="0"/>
              <a:t>cần</a:t>
            </a:r>
            <a:r>
              <a:rPr lang="en-US" dirty="0" smtClean="0"/>
              <a:t> </a:t>
            </a:r>
            <a:r>
              <a:rPr lang="en-US" dirty="0" err="1" smtClean="0"/>
              <a:t>thiết</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PHẦN II/ </a:t>
            </a:r>
            <a:r>
              <a:rPr lang="en-US" b="1" dirty="0" smtClean="0">
                <a:solidFill>
                  <a:srgbClr val="FF0000"/>
                </a:solidFill>
              </a:rPr>
              <a:t>PHÂN LOẠI TẤN CÔNG KIỂU DDOS</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Nhìn</a:t>
            </a:r>
            <a:r>
              <a:rPr lang="en-US" dirty="0" smtClean="0"/>
              <a:t> </a:t>
            </a:r>
            <a:r>
              <a:rPr lang="en-US" dirty="0" err="1" smtClean="0"/>
              <a:t>chung</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biến</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DDoS</a:t>
            </a:r>
            <a:r>
              <a:rPr lang="en-US" dirty="0" smtClean="0"/>
              <a:t> </a:t>
            </a:r>
            <a:r>
              <a:rPr lang="en-US" dirty="0" err="1" smtClean="0"/>
              <a:t>nhưng</a:t>
            </a:r>
            <a:r>
              <a:rPr lang="en-US" dirty="0" smtClean="0"/>
              <a:t> </a:t>
            </a:r>
            <a:r>
              <a:rPr lang="en-US" dirty="0" err="1" smtClean="0"/>
              <a:t>nếu</a:t>
            </a:r>
            <a:r>
              <a:rPr lang="en-US" dirty="0" smtClean="0"/>
              <a:t> </a:t>
            </a:r>
            <a:r>
              <a:rPr lang="en-US" dirty="0" err="1" smtClean="0"/>
              <a:t>nhìn</a:t>
            </a:r>
            <a:r>
              <a:rPr lang="en-US" dirty="0" smtClean="0"/>
              <a:t> </a:t>
            </a:r>
            <a:r>
              <a:rPr lang="en-US" dirty="0" err="1" smtClean="0"/>
              <a:t>dưới</a:t>
            </a:r>
            <a:r>
              <a:rPr lang="en-US" dirty="0" smtClean="0"/>
              <a:t> </a:t>
            </a:r>
            <a:r>
              <a:rPr lang="en-US" dirty="0" err="1" smtClean="0"/>
              <a:t>góc</a:t>
            </a:r>
            <a:r>
              <a:rPr lang="en-US" dirty="0" smtClean="0"/>
              <a:t> </a:t>
            </a:r>
            <a:r>
              <a:rPr lang="en-US" dirty="0" err="1" smtClean="0"/>
              <a:t>độ</a:t>
            </a:r>
            <a:r>
              <a:rPr lang="en-US" dirty="0" smtClean="0"/>
              <a:t> </a:t>
            </a:r>
            <a:r>
              <a:rPr lang="en-US" dirty="0" err="1" smtClean="0"/>
              <a:t>chuyên</a:t>
            </a:r>
            <a:r>
              <a:rPr lang="en-US" dirty="0" smtClean="0"/>
              <a:t> </a:t>
            </a:r>
            <a:r>
              <a:rPr lang="en-US" dirty="0" err="1" smtClean="0"/>
              <a:t>môn</a:t>
            </a:r>
            <a:r>
              <a:rPr lang="en-US" dirty="0" smtClean="0"/>
              <a:t> </a:t>
            </a:r>
            <a:r>
              <a:rPr lang="en-US" dirty="0" err="1" smtClean="0"/>
              <a:t>thì</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chia</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thề</a:t>
            </a:r>
            <a:r>
              <a:rPr lang="en-US" dirty="0" smtClean="0"/>
              <a:t> </a:t>
            </a:r>
            <a:r>
              <a:rPr lang="en-US" dirty="0" err="1" smtClean="0"/>
              <a:t>này</a:t>
            </a:r>
            <a:r>
              <a:rPr lang="en-US" dirty="0" smtClean="0"/>
              <a:t> </a:t>
            </a:r>
            <a:r>
              <a:rPr lang="en-US" dirty="0" err="1" smtClean="0"/>
              <a:t>thành</a:t>
            </a:r>
            <a:r>
              <a:rPr lang="en-US" dirty="0" smtClean="0"/>
              <a:t> </a:t>
            </a:r>
            <a:r>
              <a:rPr lang="en-US" dirty="0" err="1" smtClean="0"/>
              <a:t>hai</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mụch</a:t>
            </a:r>
            <a:r>
              <a:rPr lang="en-US" dirty="0" smtClean="0"/>
              <a:t> </a:t>
            </a:r>
            <a:r>
              <a:rPr lang="en-US" dirty="0" err="1" smtClean="0"/>
              <a:t>đích</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Làm</a:t>
            </a:r>
            <a:r>
              <a:rPr lang="en-US" dirty="0" smtClean="0"/>
              <a:t> </a:t>
            </a:r>
            <a:r>
              <a:rPr lang="en-US" dirty="0" err="1" smtClean="0"/>
              <a:t>cạn</a:t>
            </a:r>
            <a:r>
              <a:rPr lang="en-US" dirty="0" smtClean="0"/>
              <a:t> </a:t>
            </a:r>
            <a:r>
              <a:rPr lang="en-US" dirty="0" err="1" smtClean="0"/>
              <a:t>kiệt</a:t>
            </a:r>
            <a:r>
              <a:rPr lang="en-US" dirty="0" smtClean="0"/>
              <a:t> </a:t>
            </a:r>
            <a:r>
              <a:rPr lang="en-US" dirty="0" err="1" smtClean="0"/>
              <a:t>băng</a:t>
            </a:r>
            <a:r>
              <a:rPr lang="en-US" dirty="0" smtClean="0"/>
              <a:t> </a:t>
            </a:r>
            <a:r>
              <a:rPr lang="en-US" dirty="0" err="1" smtClean="0"/>
              <a:t>thông</a:t>
            </a:r>
            <a:r>
              <a:rPr lang="en-US" dirty="0" smtClean="0"/>
              <a:t> </a:t>
            </a:r>
            <a:r>
              <a:rPr lang="en-US" dirty="0" err="1" smtClean="0"/>
              <a:t>và</a:t>
            </a:r>
            <a:r>
              <a:rPr lang="en-US" dirty="0" smtClean="0"/>
              <a:t> </a:t>
            </a:r>
            <a:r>
              <a:rPr lang="en-US" dirty="0" err="1" smtClean="0"/>
              <a:t>làm</a:t>
            </a:r>
            <a:r>
              <a:rPr lang="en-US" dirty="0" smtClean="0"/>
              <a:t> </a:t>
            </a:r>
            <a:r>
              <a:rPr lang="en-US" dirty="0" err="1" smtClean="0"/>
              <a:t>cạn</a:t>
            </a:r>
            <a:r>
              <a:rPr lang="en-US" dirty="0" smtClean="0"/>
              <a:t> </a:t>
            </a:r>
            <a:r>
              <a:rPr lang="en-US" dirty="0" err="1" smtClean="0"/>
              <a:t>kiệt</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hệ</a:t>
            </a:r>
            <a:r>
              <a:rPr lang="en-US" dirty="0" smtClean="0"/>
              <a:t> </a:t>
            </a:r>
            <a:r>
              <a:rPr lang="en-US" dirty="0" err="1" smtClean="0"/>
              <a:t>thống</a:t>
            </a:r>
            <a:r>
              <a:rPr lang="en-US" dirty="0" smtClean="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364163"/>
          </a:xfrm>
        </p:spPr>
        <p:txBody>
          <a:bodyPr>
            <a:normAutofit fontScale="77500" lnSpcReduction="20000"/>
          </a:bodyPr>
          <a:lstStyle/>
          <a:p>
            <a:r>
              <a:rPr lang="en-US" dirty="0" smtClean="0">
                <a:solidFill>
                  <a:srgbClr val="FF0000"/>
                </a:solidFill>
              </a:rPr>
              <a:t>I/ </a:t>
            </a:r>
            <a:r>
              <a:rPr lang="en-US" dirty="0" err="1" smtClean="0">
                <a:solidFill>
                  <a:srgbClr val="FF0000"/>
                </a:solidFill>
              </a:rPr>
              <a:t>Những</a:t>
            </a:r>
            <a:r>
              <a:rPr lang="en-US" dirty="0" smtClean="0">
                <a:solidFill>
                  <a:srgbClr val="FF0000"/>
                </a:solidFill>
              </a:rPr>
              <a:t> </a:t>
            </a:r>
            <a:r>
              <a:rPr lang="en-US" dirty="0" err="1" smtClean="0">
                <a:solidFill>
                  <a:srgbClr val="FF0000"/>
                </a:solidFill>
              </a:rPr>
              <a:t>kiểu</a:t>
            </a:r>
            <a:r>
              <a:rPr lang="en-US" dirty="0" smtClean="0">
                <a:solidFill>
                  <a:srgbClr val="FF0000"/>
                </a:solidFill>
              </a:rPr>
              <a:t> </a:t>
            </a:r>
            <a:r>
              <a:rPr lang="en-US" dirty="0" err="1" smtClean="0">
                <a:solidFill>
                  <a:srgbClr val="FF0000"/>
                </a:solidFill>
              </a:rPr>
              <a:t>tấn</a:t>
            </a:r>
            <a:r>
              <a:rPr lang="en-US" dirty="0" smtClean="0">
                <a:solidFill>
                  <a:srgbClr val="FF0000"/>
                </a:solidFill>
              </a:rPr>
              <a:t>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làm</a:t>
            </a:r>
            <a:r>
              <a:rPr lang="en-US" dirty="0" smtClean="0">
                <a:solidFill>
                  <a:srgbClr val="FF0000"/>
                </a:solidFill>
              </a:rPr>
              <a:t> </a:t>
            </a:r>
            <a:r>
              <a:rPr lang="en-US" dirty="0" err="1" smtClean="0">
                <a:solidFill>
                  <a:srgbClr val="FF0000"/>
                </a:solidFill>
              </a:rPr>
              <a:t>cạn</a:t>
            </a:r>
            <a:r>
              <a:rPr lang="en-US" dirty="0" smtClean="0">
                <a:solidFill>
                  <a:srgbClr val="FF0000"/>
                </a:solidFill>
              </a:rPr>
              <a:t> </a:t>
            </a:r>
            <a:r>
              <a:rPr lang="en-US" dirty="0" err="1" smtClean="0">
                <a:solidFill>
                  <a:srgbClr val="FF0000"/>
                </a:solidFill>
              </a:rPr>
              <a:t>kiệt</a:t>
            </a:r>
            <a:r>
              <a:rPr lang="en-US" dirty="0" smtClean="0">
                <a:solidFill>
                  <a:srgbClr val="FF0000"/>
                </a:solidFill>
              </a:rPr>
              <a:t> </a:t>
            </a:r>
            <a:r>
              <a:rPr lang="en-US" dirty="0" err="1" smtClean="0">
                <a:solidFill>
                  <a:srgbClr val="FF0000"/>
                </a:solidFill>
              </a:rPr>
              <a:t>băng</a:t>
            </a:r>
            <a:r>
              <a:rPr lang="en-US" dirty="0" smtClean="0">
                <a:solidFill>
                  <a:srgbClr val="FF0000"/>
                </a:solidFill>
              </a:rPr>
              <a:t> </a:t>
            </a:r>
            <a:r>
              <a:rPr lang="en-US" dirty="0" err="1" smtClean="0">
                <a:solidFill>
                  <a:srgbClr val="FF0000"/>
                </a:solidFill>
              </a:rPr>
              <a:t>thông</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mạng</a:t>
            </a:r>
            <a:r>
              <a:rPr lang="en-US" dirty="0" smtClean="0">
                <a:solidFill>
                  <a:srgbClr val="FF0000"/>
                </a:solidFill>
              </a:rPr>
              <a:t> (</a:t>
            </a:r>
            <a:r>
              <a:rPr lang="en-US" dirty="0" err="1" smtClean="0">
                <a:solidFill>
                  <a:srgbClr val="FF0000"/>
                </a:solidFill>
              </a:rPr>
              <a:t>BandWith</a:t>
            </a:r>
            <a:r>
              <a:rPr lang="en-US" dirty="0" smtClean="0">
                <a:solidFill>
                  <a:srgbClr val="FF0000"/>
                </a:solidFill>
              </a:rPr>
              <a:t> Depletion Attack)</a:t>
            </a:r>
          </a:p>
          <a:p>
            <a:endParaRPr lang="en-US" dirty="0" smtClean="0">
              <a:solidFill>
                <a:srgbClr val="FF0000"/>
              </a:solidFill>
            </a:endParaRPr>
          </a:p>
          <a:p>
            <a:r>
              <a:rPr lang="en-US" dirty="0" err="1" smtClean="0"/>
              <a:t>BandWith</a:t>
            </a:r>
            <a:r>
              <a:rPr lang="en-US" dirty="0" smtClean="0"/>
              <a:t> Depletion Attack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làm</a:t>
            </a:r>
            <a:r>
              <a:rPr lang="en-US" dirty="0" smtClean="0"/>
              <a:t> </a:t>
            </a:r>
            <a:r>
              <a:rPr lang="en-US" dirty="0" err="1" smtClean="0"/>
              <a:t>tràng</a:t>
            </a:r>
            <a:r>
              <a:rPr lang="en-US" dirty="0" smtClean="0"/>
              <a:t> </a:t>
            </a:r>
            <a:r>
              <a:rPr lang="en-US" dirty="0" err="1" smtClean="0"/>
              <a:t>ngập</a:t>
            </a:r>
            <a:r>
              <a:rPr lang="en-US" dirty="0" smtClean="0"/>
              <a:t> </a:t>
            </a:r>
            <a:r>
              <a:rPr lang="en-US" dirty="0" err="1" smtClean="0"/>
              <a:t>mạng</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với</a:t>
            </a:r>
            <a:r>
              <a:rPr lang="en-US" dirty="0" smtClean="0"/>
              <a:t> </a:t>
            </a:r>
            <a:r>
              <a:rPr lang="en-US" dirty="0" err="1" smtClean="0"/>
              <a:t>những</a:t>
            </a:r>
            <a:r>
              <a:rPr lang="en-US" dirty="0" smtClean="0"/>
              <a:t> traffic </a:t>
            </a:r>
            <a:r>
              <a:rPr lang="en-US" dirty="0" err="1" smtClean="0"/>
              <a:t>không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với</a:t>
            </a:r>
            <a:r>
              <a:rPr lang="en-US" dirty="0" smtClean="0"/>
              <a:t> </a:t>
            </a:r>
            <a:r>
              <a:rPr lang="en-US" dirty="0" err="1" smtClean="0"/>
              <a:t>mục</a:t>
            </a:r>
            <a:r>
              <a:rPr lang="en-US" dirty="0" smtClean="0"/>
              <a:t> </a:t>
            </a:r>
            <a:r>
              <a:rPr lang="en-US" dirty="0" err="1" smtClean="0"/>
              <a:t>địch</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các</a:t>
            </a:r>
            <a:r>
              <a:rPr lang="en-US" dirty="0" smtClean="0"/>
              <a:t> traffic </a:t>
            </a:r>
            <a:r>
              <a:rPr lang="en-US" dirty="0" err="1" smtClean="0"/>
              <a:t>hợp</a:t>
            </a:r>
            <a:r>
              <a:rPr lang="en-US" dirty="0" smtClean="0"/>
              <a:t> </a:t>
            </a:r>
            <a:r>
              <a:rPr lang="en-US" dirty="0" err="1" smtClean="0"/>
              <a:t>lệ</a:t>
            </a:r>
            <a:r>
              <a:rPr lang="en-US" dirty="0" smtClean="0"/>
              <a:t> </a:t>
            </a:r>
            <a:r>
              <a:rPr lang="en-US" dirty="0" err="1" smtClean="0"/>
              <a:t>đến</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của</a:t>
            </a:r>
            <a:r>
              <a:rPr lang="en-US" dirty="0" smtClean="0"/>
              <a:t> </a:t>
            </a:r>
            <a:r>
              <a:rPr lang="en-US" dirty="0" err="1" smtClean="0"/>
              <a:t>mục</a:t>
            </a:r>
            <a:r>
              <a:rPr lang="en-US" dirty="0" smtClean="0"/>
              <a:t> </a:t>
            </a:r>
            <a:r>
              <a:rPr lang="en-US" dirty="0" err="1" smtClean="0"/>
              <a:t>tiêu</a:t>
            </a:r>
            <a:r>
              <a:rPr lang="en-US" dirty="0" smtClean="0"/>
              <a:t>.</a:t>
            </a:r>
          </a:p>
          <a:p>
            <a:r>
              <a:rPr lang="en-US" dirty="0" err="1" smtClean="0"/>
              <a:t>Có</a:t>
            </a:r>
            <a:r>
              <a:rPr lang="en-US" dirty="0" smtClean="0"/>
              <a:t> </a:t>
            </a:r>
            <a:r>
              <a:rPr lang="en-US" dirty="0" err="1" smtClean="0"/>
              <a:t>hai</a:t>
            </a:r>
            <a:r>
              <a:rPr lang="en-US" dirty="0" smtClean="0"/>
              <a:t> </a:t>
            </a:r>
            <a:r>
              <a:rPr lang="en-US" dirty="0" err="1" smtClean="0"/>
              <a:t>loại</a:t>
            </a:r>
            <a:r>
              <a:rPr lang="en-US" dirty="0" smtClean="0"/>
              <a:t> </a:t>
            </a:r>
            <a:r>
              <a:rPr lang="en-US" dirty="0" err="1" smtClean="0"/>
              <a:t>BandWith</a:t>
            </a:r>
            <a:r>
              <a:rPr lang="en-US" dirty="0" smtClean="0"/>
              <a:t> Depletion Attack:</a:t>
            </a:r>
          </a:p>
          <a:p>
            <a:r>
              <a:rPr lang="en-US" dirty="0" smtClean="0"/>
              <a:t>+ Flood attack: </a:t>
            </a:r>
            <a:r>
              <a:rPr lang="en-US" dirty="0" err="1" smtClean="0"/>
              <a:t>Điều</a:t>
            </a:r>
            <a:r>
              <a:rPr lang="en-US" dirty="0" smtClean="0"/>
              <a:t> </a:t>
            </a:r>
            <a:r>
              <a:rPr lang="en-US" dirty="0" err="1" smtClean="0"/>
              <a:t>khiển</a:t>
            </a:r>
            <a:r>
              <a:rPr lang="en-US" dirty="0" smtClean="0"/>
              <a:t> </a:t>
            </a:r>
            <a:r>
              <a:rPr lang="en-US" dirty="0" err="1" smtClean="0"/>
              <a:t>các</a:t>
            </a:r>
            <a:r>
              <a:rPr lang="en-US" dirty="0" smtClean="0"/>
              <a:t> Agent </a:t>
            </a:r>
            <a:r>
              <a:rPr lang="en-US" dirty="0" err="1" smtClean="0"/>
              <a:t>gởi</a:t>
            </a:r>
            <a:r>
              <a:rPr lang="en-US" dirty="0" smtClean="0"/>
              <a:t> </a:t>
            </a:r>
            <a:r>
              <a:rPr lang="en-US" dirty="0" err="1" smtClean="0"/>
              <a:t>một</a:t>
            </a:r>
            <a:r>
              <a:rPr lang="en-US" dirty="0" smtClean="0"/>
              <a:t> </a:t>
            </a:r>
            <a:r>
              <a:rPr lang="en-US" dirty="0" err="1" smtClean="0"/>
              <a:t>lượng</a:t>
            </a:r>
            <a:r>
              <a:rPr lang="en-US" dirty="0" smtClean="0"/>
              <a:t> </a:t>
            </a:r>
            <a:r>
              <a:rPr lang="en-US" dirty="0" err="1" smtClean="0"/>
              <a:t>lớn</a:t>
            </a:r>
            <a:r>
              <a:rPr lang="en-US" dirty="0" smtClean="0"/>
              <a:t> traffic </a:t>
            </a:r>
            <a:r>
              <a:rPr lang="en-US" dirty="0" err="1" smtClean="0"/>
              <a:t>đến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của</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làm</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này</a:t>
            </a:r>
            <a:r>
              <a:rPr lang="en-US" dirty="0" smtClean="0"/>
              <a:t> </a:t>
            </a:r>
            <a:r>
              <a:rPr lang="en-US" dirty="0" err="1" smtClean="0"/>
              <a:t>bị</a:t>
            </a:r>
            <a:r>
              <a:rPr lang="en-US" dirty="0" smtClean="0"/>
              <a:t> </a:t>
            </a:r>
            <a:r>
              <a:rPr lang="en-US" dirty="0" err="1" smtClean="0"/>
              <a:t>hết</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về</a:t>
            </a:r>
            <a:r>
              <a:rPr lang="en-US" dirty="0" smtClean="0"/>
              <a:t> </a:t>
            </a:r>
            <a:r>
              <a:rPr lang="en-US" dirty="0" err="1" smtClean="0"/>
              <a:t>băng</a:t>
            </a:r>
            <a:r>
              <a:rPr lang="en-US" dirty="0" smtClean="0"/>
              <a:t> </a:t>
            </a:r>
            <a:r>
              <a:rPr lang="en-US" dirty="0" err="1" smtClean="0"/>
              <a:t>thông</a:t>
            </a:r>
            <a:r>
              <a:rPr lang="en-US" dirty="0" smtClean="0"/>
              <a:t>.</a:t>
            </a:r>
          </a:p>
          <a:p>
            <a:r>
              <a:rPr lang="en-US" dirty="0" smtClean="0"/>
              <a:t>+ Amplification attack: </a:t>
            </a:r>
            <a:r>
              <a:rPr lang="en-US" dirty="0" err="1" smtClean="0"/>
              <a:t>Điều</a:t>
            </a:r>
            <a:r>
              <a:rPr lang="en-US" dirty="0" smtClean="0"/>
              <a:t> </a:t>
            </a:r>
            <a:r>
              <a:rPr lang="en-US" dirty="0" err="1" smtClean="0"/>
              <a:t>khiển</a:t>
            </a:r>
            <a:r>
              <a:rPr lang="en-US" dirty="0" smtClean="0"/>
              <a:t> </a:t>
            </a:r>
            <a:r>
              <a:rPr lang="en-US" dirty="0" err="1" smtClean="0"/>
              <a:t>các</a:t>
            </a:r>
            <a:r>
              <a:rPr lang="en-US" dirty="0" smtClean="0"/>
              <a:t> agent hay Client </a:t>
            </a:r>
            <a:r>
              <a:rPr lang="en-US" dirty="0" err="1" smtClean="0"/>
              <a:t>tự</a:t>
            </a:r>
            <a:r>
              <a:rPr lang="en-US" dirty="0" smtClean="0"/>
              <a:t> </a:t>
            </a:r>
            <a:r>
              <a:rPr lang="en-US" dirty="0" err="1" smtClean="0"/>
              <a:t>gửi</a:t>
            </a:r>
            <a:r>
              <a:rPr lang="en-US" dirty="0" smtClean="0"/>
              <a:t> message </a:t>
            </a:r>
            <a:r>
              <a:rPr lang="en-US" dirty="0" err="1" smtClean="0"/>
              <a:t>đến</a:t>
            </a:r>
            <a:r>
              <a:rPr lang="en-US" dirty="0" smtClean="0"/>
              <a:t> </a:t>
            </a:r>
            <a:r>
              <a:rPr lang="en-US" dirty="0" err="1" smtClean="0"/>
              <a:t>một</a:t>
            </a:r>
            <a:r>
              <a:rPr lang="en-US" dirty="0" smtClean="0"/>
              <a:t> </a:t>
            </a:r>
            <a:r>
              <a:rPr lang="en-US" dirty="0" err="1" smtClean="0"/>
              <a:t>địa</a:t>
            </a:r>
            <a:r>
              <a:rPr lang="en-US" dirty="0" smtClean="0"/>
              <a:t> </a:t>
            </a:r>
            <a:r>
              <a:rPr lang="en-US" dirty="0" err="1" smtClean="0"/>
              <a:t>chỉ</a:t>
            </a:r>
            <a:r>
              <a:rPr lang="en-US" dirty="0" smtClean="0"/>
              <a:t> IP broadcast, </a:t>
            </a:r>
            <a:r>
              <a:rPr lang="en-US" dirty="0" err="1" smtClean="0"/>
              <a:t>làm</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máy</a:t>
            </a:r>
            <a:r>
              <a:rPr lang="en-US" dirty="0" smtClean="0"/>
              <a:t> </a:t>
            </a:r>
            <a:r>
              <a:rPr lang="en-US" dirty="0" err="1" smtClean="0"/>
              <a:t>trong</a:t>
            </a:r>
            <a:r>
              <a:rPr lang="en-US" dirty="0" smtClean="0"/>
              <a:t> subnet </a:t>
            </a:r>
            <a:r>
              <a:rPr lang="en-US" dirty="0" err="1" smtClean="0"/>
              <a:t>này</a:t>
            </a:r>
            <a:r>
              <a:rPr lang="en-US" dirty="0" smtClean="0"/>
              <a:t> </a:t>
            </a:r>
            <a:r>
              <a:rPr lang="en-US" dirty="0" err="1" smtClean="0"/>
              <a:t>gửi</a:t>
            </a:r>
            <a:r>
              <a:rPr lang="en-US" dirty="0" smtClean="0"/>
              <a:t> message </a:t>
            </a:r>
            <a:r>
              <a:rPr lang="en-US" dirty="0" err="1" smtClean="0"/>
              <a:t>đến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của</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làm</a:t>
            </a:r>
            <a:r>
              <a:rPr lang="en-US" dirty="0" smtClean="0"/>
              <a:t> </a:t>
            </a:r>
            <a:r>
              <a:rPr lang="en-US" dirty="0" err="1" smtClean="0"/>
              <a:t>gia</a:t>
            </a:r>
            <a:r>
              <a:rPr lang="en-US" dirty="0" smtClean="0"/>
              <a:t> </a:t>
            </a:r>
            <a:r>
              <a:rPr lang="en-US" dirty="0" err="1" smtClean="0"/>
              <a:t>tăng</a:t>
            </a:r>
            <a:r>
              <a:rPr lang="en-US" dirty="0" smtClean="0"/>
              <a:t> traffic </a:t>
            </a:r>
            <a:r>
              <a:rPr lang="en-US" dirty="0" err="1" smtClean="0"/>
              <a:t>không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làm</a:t>
            </a:r>
            <a:r>
              <a:rPr lang="en-US" dirty="0" smtClean="0"/>
              <a:t> </a:t>
            </a:r>
            <a:r>
              <a:rPr lang="en-US" dirty="0" err="1" smtClean="0"/>
              <a:t>suy</a:t>
            </a:r>
            <a:r>
              <a:rPr lang="en-US" dirty="0" smtClean="0"/>
              <a:t> </a:t>
            </a:r>
            <a:r>
              <a:rPr lang="en-US" dirty="0" err="1" smtClean="0"/>
              <a:t>giảm</a:t>
            </a:r>
            <a:r>
              <a:rPr lang="en-US" dirty="0" smtClean="0"/>
              <a:t> </a:t>
            </a:r>
            <a:r>
              <a:rPr lang="en-US" dirty="0" err="1" smtClean="0"/>
              <a:t>băng</a:t>
            </a:r>
            <a:r>
              <a:rPr lang="en-US" dirty="0" smtClean="0"/>
              <a:t> </a:t>
            </a:r>
            <a:r>
              <a:rPr lang="en-US" dirty="0" err="1" smtClean="0"/>
              <a:t>thông</a:t>
            </a:r>
            <a:r>
              <a:rPr lang="en-US" dirty="0" smtClean="0"/>
              <a:t> </a:t>
            </a:r>
            <a:r>
              <a:rPr lang="en-US" dirty="0" err="1" smtClean="0"/>
              <a:t>của</a:t>
            </a:r>
            <a:r>
              <a:rPr lang="en-US" dirty="0" smtClean="0"/>
              <a:t> </a:t>
            </a:r>
            <a:r>
              <a:rPr lang="en-US" dirty="0" err="1" smtClean="0"/>
              <a:t>mục</a:t>
            </a:r>
            <a:r>
              <a:rPr lang="en-US" dirty="0" smtClean="0"/>
              <a:t> </a:t>
            </a:r>
            <a:r>
              <a:rPr lang="en-US" dirty="0" err="1" smtClean="0"/>
              <a:t>tiêu</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592763"/>
          </a:xfrm>
        </p:spPr>
        <p:txBody>
          <a:bodyPr/>
          <a:lstStyle/>
          <a:p>
            <a:r>
              <a:rPr lang="en-US" dirty="0" smtClean="0">
                <a:solidFill>
                  <a:srgbClr val="FF0000"/>
                </a:solidFill>
              </a:rPr>
              <a:t>II/ </a:t>
            </a:r>
            <a:r>
              <a:rPr lang="en-US" dirty="0" err="1" smtClean="0">
                <a:solidFill>
                  <a:srgbClr val="FF0000"/>
                </a:solidFill>
              </a:rPr>
              <a:t>Những</a:t>
            </a:r>
            <a:r>
              <a:rPr lang="en-US" dirty="0" smtClean="0">
                <a:solidFill>
                  <a:srgbClr val="FF0000"/>
                </a:solidFill>
              </a:rPr>
              <a:t> </a:t>
            </a:r>
            <a:r>
              <a:rPr lang="en-US" dirty="0" err="1" smtClean="0">
                <a:solidFill>
                  <a:srgbClr val="FF0000"/>
                </a:solidFill>
              </a:rPr>
              <a:t>kiểu</a:t>
            </a:r>
            <a:r>
              <a:rPr lang="en-US" dirty="0" smtClean="0">
                <a:solidFill>
                  <a:srgbClr val="FF0000"/>
                </a:solidFill>
              </a:rPr>
              <a:t> </a:t>
            </a:r>
            <a:r>
              <a:rPr lang="en-US" dirty="0" err="1" smtClean="0">
                <a:solidFill>
                  <a:srgbClr val="FF0000"/>
                </a:solidFill>
              </a:rPr>
              <a:t>tấn</a:t>
            </a:r>
            <a:r>
              <a:rPr lang="en-US" dirty="0" smtClean="0">
                <a:solidFill>
                  <a:srgbClr val="FF0000"/>
                </a:solidFill>
              </a:rPr>
              <a:t> </a:t>
            </a:r>
            <a:r>
              <a:rPr lang="en-US" dirty="0" err="1" smtClean="0">
                <a:solidFill>
                  <a:srgbClr val="FF0000"/>
                </a:solidFill>
              </a:rPr>
              <a:t>công</a:t>
            </a:r>
            <a:r>
              <a:rPr lang="en-US" dirty="0" smtClean="0">
                <a:solidFill>
                  <a:srgbClr val="FF0000"/>
                </a:solidFill>
              </a:rPr>
              <a:t> </a:t>
            </a:r>
            <a:r>
              <a:rPr lang="en-US" dirty="0" err="1" smtClean="0">
                <a:solidFill>
                  <a:srgbClr val="FF0000"/>
                </a:solidFill>
              </a:rPr>
              <a:t>làm</a:t>
            </a:r>
            <a:r>
              <a:rPr lang="en-US" dirty="0" smtClean="0">
                <a:solidFill>
                  <a:srgbClr val="FF0000"/>
                </a:solidFill>
              </a:rPr>
              <a:t> </a:t>
            </a:r>
            <a:r>
              <a:rPr lang="en-US" dirty="0" err="1" smtClean="0">
                <a:solidFill>
                  <a:srgbClr val="FF0000"/>
                </a:solidFill>
              </a:rPr>
              <a:t>cạn</a:t>
            </a:r>
            <a:r>
              <a:rPr lang="en-US" dirty="0" smtClean="0">
                <a:solidFill>
                  <a:srgbClr val="FF0000"/>
                </a:solidFill>
              </a:rPr>
              <a:t> </a:t>
            </a:r>
            <a:r>
              <a:rPr lang="en-US" dirty="0" err="1" smtClean="0">
                <a:solidFill>
                  <a:srgbClr val="FF0000"/>
                </a:solidFill>
              </a:rPr>
              <a:t>kiệt</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nguyên</a:t>
            </a:r>
            <a:r>
              <a:rPr lang="en-US" dirty="0" smtClean="0">
                <a:solidFill>
                  <a:srgbClr val="FF0000"/>
                </a:solidFill>
              </a:rPr>
              <a:t>: (Resource </a:t>
            </a:r>
            <a:r>
              <a:rPr lang="en-US" dirty="0" err="1" smtClean="0">
                <a:solidFill>
                  <a:srgbClr val="FF0000"/>
                </a:solidFill>
              </a:rPr>
              <a:t>Deleption</a:t>
            </a:r>
            <a:r>
              <a:rPr lang="en-US" dirty="0" smtClean="0">
                <a:solidFill>
                  <a:srgbClr val="FF0000"/>
                </a:solidFill>
              </a:rPr>
              <a:t> Attack)</a:t>
            </a:r>
          </a:p>
          <a:p>
            <a:r>
              <a:rPr lang="en-US" dirty="0" smtClean="0"/>
              <a:t>Theo </a:t>
            </a:r>
            <a:r>
              <a:rPr lang="en-US" dirty="0" err="1" smtClean="0"/>
              <a:t>định</a:t>
            </a:r>
            <a:r>
              <a:rPr lang="en-US" dirty="0" smtClean="0"/>
              <a:t> </a:t>
            </a:r>
            <a:r>
              <a:rPr lang="en-US" dirty="0" err="1" smtClean="0"/>
              <a:t>nghĩa</a:t>
            </a:r>
            <a:r>
              <a:rPr lang="en-US" dirty="0" smtClean="0"/>
              <a:t>: Resource </a:t>
            </a:r>
            <a:r>
              <a:rPr lang="en-US" dirty="0" err="1" smtClean="0"/>
              <a:t>Deleption</a:t>
            </a:r>
            <a:r>
              <a:rPr lang="en-US" dirty="0" smtClean="0"/>
              <a:t> Attack </a:t>
            </a:r>
            <a:r>
              <a:rPr lang="en-US" dirty="0" err="1" smtClean="0"/>
              <a:t>là</a:t>
            </a:r>
            <a:r>
              <a:rPr lang="en-US" dirty="0" smtClean="0"/>
              <a:t> </a:t>
            </a:r>
            <a:r>
              <a:rPr lang="en-US" dirty="0" err="1" smtClean="0"/>
              <a:t>kiểu</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trong</a:t>
            </a:r>
            <a:r>
              <a:rPr lang="en-US" dirty="0" smtClean="0"/>
              <a:t> </a:t>
            </a:r>
            <a:r>
              <a:rPr lang="en-US" dirty="0" err="1" smtClean="0"/>
              <a:t>đó</a:t>
            </a:r>
            <a:r>
              <a:rPr lang="en-US" dirty="0" smtClean="0"/>
              <a:t> Attacker </a:t>
            </a:r>
            <a:r>
              <a:rPr lang="en-US" dirty="0" err="1" smtClean="0"/>
              <a:t>gởi</a:t>
            </a:r>
            <a:r>
              <a:rPr lang="en-US" dirty="0" smtClean="0"/>
              <a:t> </a:t>
            </a:r>
            <a:r>
              <a:rPr lang="en-US" dirty="0" err="1" smtClean="0"/>
              <a:t>những</a:t>
            </a:r>
            <a:r>
              <a:rPr lang="en-US" dirty="0" smtClean="0"/>
              <a:t> packet </a:t>
            </a:r>
            <a:r>
              <a:rPr lang="en-US" dirty="0" err="1" smtClean="0"/>
              <a:t>dùng</a:t>
            </a:r>
            <a:r>
              <a:rPr lang="en-US" dirty="0" smtClean="0"/>
              <a:t> </a:t>
            </a:r>
            <a:r>
              <a:rPr lang="en-US" dirty="0" err="1" smtClean="0"/>
              <a:t>các</a:t>
            </a:r>
            <a:r>
              <a:rPr lang="en-US" dirty="0" smtClean="0"/>
              <a:t> protocol </a:t>
            </a:r>
            <a:r>
              <a:rPr lang="en-US" dirty="0" err="1" smtClean="0"/>
              <a:t>sai</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thiết</a:t>
            </a:r>
            <a:r>
              <a:rPr lang="en-US" dirty="0" smtClean="0"/>
              <a:t> </a:t>
            </a:r>
            <a:r>
              <a:rPr lang="en-US" dirty="0" err="1" smtClean="0"/>
              <a:t>kế</a:t>
            </a:r>
            <a:r>
              <a:rPr lang="en-US" dirty="0" smtClean="0"/>
              <a:t>, hay </a:t>
            </a:r>
            <a:r>
              <a:rPr lang="en-US" dirty="0" err="1" smtClean="0"/>
              <a:t>gửi</a:t>
            </a:r>
            <a:r>
              <a:rPr lang="en-US" dirty="0" smtClean="0"/>
              <a:t> </a:t>
            </a:r>
            <a:r>
              <a:rPr lang="en-US" dirty="0" err="1" smtClean="0"/>
              <a:t>những</a:t>
            </a:r>
            <a:r>
              <a:rPr lang="en-US" dirty="0" smtClean="0"/>
              <a:t> packet </a:t>
            </a:r>
            <a:r>
              <a:rPr lang="en-US" dirty="0" err="1" smtClean="0"/>
              <a:t>với</a:t>
            </a:r>
            <a:r>
              <a:rPr lang="en-US" dirty="0" smtClean="0"/>
              <a:t> </a:t>
            </a:r>
            <a:r>
              <a:rPr lang="en-US" dirty="0" err="1" smtClean="0"/>
              <a:t>dụng</a:t>
            </a:r>
            <a:r>
              <a:rPr lang="en-US" dirty="0" smtClean="0"/>
              <a:t> ý </a:t>
            </a:r>
            <a:r>
              <a:rPr lang="en-US" dirty="0" err="1" smtClean="0"/>
              <a:t>làm</a:t>
            </a:r>
            <a:r>
              <a:rPr lang="en-US" dirty="0" smtClean="0"/>
              <a:t> </a:t>
            </a:r>
            <a:r>
              <a:rPr lang="en-US" dirty="0" err="1" smtClean="0"/>
              <a:t>tắt</a:t>
            </a:r>
            <a:r>
              <a:rPr lang="en-US" dirty="0" smtClean="0"/>
              <a:t> </a:t>
            </a:r>
            <a:r>
              <a:rPr lang="en-US" dirty="0" err="1" smtClean="0"/>
              <a:t>nghẽn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mạng</a:t>
            </a:r>
            <a:r>
              <a:rPr lang="en-US" dirty="0" smtClean="0"/>
              <a:t> </a:t>
            </a:r>
            <a:r>
              <a:rPr lang="en-US" dirty="0" err="1" smtClean="0"/>
              <a:t>làm</a:t>
            </a:r>
            <a:r>
              <a:rPr lang="en-US" dirty="0" smtClean="0"/>
              <a:t> </a:t>
            </a:r>
            <a:r>
              <a:rPr lang="en-US" dirty="0" err="1" smtClean="0"/>
              <a:t>cho</a:t>
            </a:r>
            <a:r>
              <a:rPr lang="en-US" dirty="0" smtClean="0"/>
              <a:t> </a:t>
            </a:r>
            <a:r>
              <a:rPr lang="en-US" dirty="0" err="1" smtClean="0"/>
              <a:t>các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này</a:t>
            </a:r>
            <a:r>
              <a:rPr lang="en-US" dirty="0" smtClean="0"/>
              <a:t> </a:t>
            </a:r>
            <a:r>
              <a:rPr lang="en-US" dirty="0" err="1" smtClean="0"/>
              <a:t>không</a:t>
            </a:r>
            <a:r>
              <a:rPr lang="en-US" dirty="0" smtClean="0"/>
              <a:t> </a:t>
            </a:r>
            <a:r>
              <a:rPr lang="en-US" dirty="0" err="1" smtClean="0"/>
              <a:t>phục</a:t>
            </a:r>
            <a:r>
              <a:rPr lang="en-US" dirty="0" smtClean="0"/>
              <a:t> </a:t>
            </a:r>
            <a:r>
              <a:rPr lang="en-US" dirty="0" err="1" smtClean="0"/>
              <a:t>vụ</a:t>
            </a:r>
            <a:r>
              <a:rPr lang="en-US" dirty="0" smtClean="0"/>
              <a:t> user </a:t>
            </a:r>
            <a:r>
              <a:rPr lang="en-US" dirty="0" err="1" smtClean="0"/>
              <a:t>thông</a:t>
            </a:r>
            <a:r>
              <a:rPr lang="en-US" dirty="0" smtClean="0"/>
              <a:t> </a:t>
            </a:r>
            <a:r>
              <a:rPr lang="en-US" dirty="0" err="1" smtClean="0"/>
              <a:t>thường</a:t>
            </a:r>
            <a:r>
              <a:rPr lang="en-US" dirty="0" smtClean="0"/>
              <a:t> </a:t>
            </a:r>
            <a:r>
              <a:rPr lang="en-US" dirty="0" err="1" smtClean="0"/>
              <a:t>khác</a:t>
            </a:r>
            <a:r>
              <a:rPr lang="en-US" dirty="0" smtClean="0"/>
              <a:t> </a:t>
            </a:r>
            <a:r>
              <a:rPr lang="en-US" dirty="0" err="1" smtClean="0"/>
              <a:t>được</a:t>
            </a:r>
            <a:r>
              <a:rPr lang="en-US"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888</Words>
  <Application>Microsoft Office PowerPoint</Application>
  <PresentationFormat>On-screen Show (4:3)</PresentationFormat>
  <Paragraphs>52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DISTRIBUTED DENIAL OF SERVICE </vt:lpstr>
      <vt:lpstr>PHẦN I: GIỚI THIỆU VỀ DDOS  </vt:lpstr>
      <vt:lpstr>Các giai đoạn của một cuộc tấn công kiểu DdoS: </vt:lpstr>
      <vt:lpstr> Giai đoạn chuẩn bị</vt:lpstr>
      <vt:lpstr>Giai đoạn xác định mục tiêu và thời điểm</vt:lpstr>
      <vt:lpstr>Phát động tấn công và xóa dấu vết</vt:lpstr>
      <vt:lpstr>PHẦN II/ PHÂN LOẠI TẤN CÔNG KIỂU DDOS</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DENIAL OF SERVICE </dc:title>
  <dc:creator>BIN</dc:creator>
  <cp:lastModifiedBy>kk</cp:lastModifiedBy>
  <cp:revision>13</cp:revision>
  <dcterms:created xsi:type="dcterms:W3CDTF">2013-11-25T08:05:22Z</dcterms:created>
  <dcterms:modified xsi:type="dcterms:W3CDTF">2013-11-26T15:27:13Z</dcterms:modified>
</cp:coreProperties>
</file>