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6B9F-ED5F-4A95-B094-845F98BDD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38671-387B-443C-8614-A99C7B3E5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CD8C7-2E63-4137-A1FA-C74E0329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BEB9-D4A7-4E45-BB54-FA61C97E9BD3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7085B-2227-4B02-8BEC-C5F59794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D1841-0FED-435A-8668-FCAE4837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3589-E5B6-455B-86B1-DEB8CA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3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FC0C-1063-41E4-8CB0-DD827F81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29963-0D58-4402-9052-3D37DCCF0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1CE07-4006-4A5E-AFB9-AA674AED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BEB9-D4A7-4E45-BB54-FA61C97E9BD3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6EF3F-ACBB-4DEE-920E-F452627C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48FF-9905-4EC1-BE50-D33A9218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3589-E5B6-455B-86B1-DEB8CA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7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0C0E4-21A6-4DE9-B75F-2AEE45A24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44B52-F586-4D46-AF8D-16BE973B9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6F7EB-51AC-4F5C-8E7F-A13F005C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BEB9-D4A7-4E45-BB54-FA61C97E9BD3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BF9A4-0212-4FDE-B037-ECBE96FC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6EBEF-73B0-42D4-9176-434E9186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3589-E5B6-455B-86B1-DEB8CA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2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4170-10A8-4CA3-8175-9A7F58C0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2A96-DD9C-4DA8-8BB9-34F5C23B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E2B81-3593-45DD-96C7-B1441A9A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BEB9-D4A7-4E45-BB54-FA61C97E9BD3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259CD-296F-4FBE-929C-EAD71369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D38E1-2A81-42BA-A47B-8C172434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3589-E5B6-455B-86B1-DEB8CA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F41A-C80C-4931-B10F-AF219246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A24D7-FF2F-4C57-9830-FE0027975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9CB51-E6BE-4B21-AEF7-1EFD1CE8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BEB9-D4A7-4E45-BB54-FA61C97E9BD3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5FD90-E994-4999-BDD5-5ED47887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5B327-109F-4BB0-8CA0-71F685CF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3589-E5B6-455B-86B1-DEB8CA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5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AA47-8AD8-45FA-9F59-1EE1F5CB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1F35B-788C-4B0A-A27B-04499CB10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356BA-92C8-497B-A77A-679AF950A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E5E01-1A0B-4561-AE45-255E80A0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BEB9-D4A7-4E45-BB54-FA61C97E9BD3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9DC1F-AE3E-482C-BC46-64BC1916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CB971-E0E1-4CCB-8AA4-D4392024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3589-E5B6-455B-86B1-DEB8CA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6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97FA-96E9-4F12-AD45-C4D2EE00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EEDD9-AFDD-4B16-A8F9-DBDA1D30F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8CD2A-ED11-49A3-9E70-032379126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7F1A9-D19E-4941-A49D-31095F68D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17615-9696-4690-A368-E04A5F5FD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709B7F-5847-439F-9A2E-FB7EEB63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BEB9-D4A7-4E45-BB54-FA61C97E9BD3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55913-969E-4150-BB2F-CFCFCE27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682E4-4BA8-42E7-A379-62635CBB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3589-E5B6-455B-86B1-DEB8CA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7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9B22-A40A-4EDA-BEC6-ED633AD3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00C4A-4770-4C92-B6F8-FA244BED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BEB9-D4A7-4E45-BB54-FA61C97E9BD3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474EB-9319-4D1C-B1D5-2191F4D2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0A543-D277-4057-9160-E52E6585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3589-E5B6-455B-86B1-DEB8CA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1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005A0-6CB6-4814-B695-8A498D16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BEB9-D4A7-4E45-BB54-FA61C97E9BD3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8E465-0B21-4143-AFEA-F150CA92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69461-BCCA-4000-8E11-0646289C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3589-E5B6-455B-86B1-DEB8CA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2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A542-E797-409C-BCDE-1EB8A92F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44D8-A2A0-4299-B17E-8EC3A1C8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FDAB9-D52C-46D7-A6D6-C804F276C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A7612-818D-4380-8585-08DA4BBB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BEB9-D4A7-4E45-BB54-FA61C97E9BD3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F963E-4F85-4F24-8118-B32756D9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28B75-17BA-48E1-937F-42025E4D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3589-E5B6-455B-86B1-DEB8CA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8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2418-7786-4058-BEC6-C17A4E33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79814-9F6C-4BBB-8908-979BFCA46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91A06-6269-4985-9DB3-9CC5AE4E6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BF4B0-8B9F-4D69-8F8F-F98BAD22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BEB9-D4A7-4E45-BB54-FA61C97E9BD3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933AD-809E-4C34-B7BA-442F0DE8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789F3-9392-4514-8FB3-0C36E69E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C3589-E5B6-455B-86B1-DEB8CA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8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4C8E3-64F4-4D15-9BE1-60D87F4B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C9048-0021-4A06-B727-7DA886256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68137-7ADE-4B36-9EC0-BF9478F2C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3BEB9-D4A7-4E45-BB54-FA61C97E9BD3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EC1F2-E71B-404D-BD4D-B8F755411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DAD6F-AB59-4F3A-B90A-A95C8FC40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C3589-E5B6-455B-86B1-DEB8CAA8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3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11836E-60D7-4F00-8920-E988A0384EFE}"/>
              </a:ext>
            </a:extLst>
          </p:cNvPr>
          <p:cNvSpPr/>
          <p:nvPr/>
        </p:nvSpPr>
        <p:spPr>
          <a:xfrm>
            <a:off x="7870190" y="4461501"/>
            <a:ext cx="808152" cy="80815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AD493F2C-E766-4D80-87CA-51E48D196B9D}"/>
              </a:ext>
            </a:extLst>
          </p:cNvPr>
          <p:cNvSpPr/>
          <p:nvPr/>
        </p:nvSpPr>
        <p:spPr>
          <a:xfrm>
            <a:off x="5513490" y="5471345"/>
            <a:ext cx="1107869" cy="110786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28FEC-F9EF-4F09-A8B7-CE58F723F777}"/>
              </a:ext>
            </a:extLst>
          </p:cNvPr>
          <p:cNvSpPr/>
          <p:nvPr/>
        </p:nvSpPr>
        <p:spPr>
          <a:xfrm>
            <a:off x="3458130" y="4458253"/>
            <a:ext cx="811400" cy="811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A84B31D-7D75-4C49-ACA3-FC7F9C9CC7B4}"/>
              </a:ext>
            </a:extLst>
          </p:cNvPr>
          <p:cNvSpPr/>
          <p:nvPr/>
        </p:nvSpPr>
        <p:spPr>
          <a:xfrm>
            <a:off x="3458130" y="1559763"/>
            <a:ext cx="808152" cy="80815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A0E56FB-2354-4452-B2F1-22E55252F2C2}"/>
              </a:ext>
            </a:extLst>
          </p:cNvPr>
          <p:cNvCxnSpPr>
            <a:cxnSpLocks/>
            <a:stCxn id="201" idx="0"/>
            <a:endCxn id="144" idx="2"/>
          </p:cNvCxnSpPr>
          <p:nvPr/>
        </p:nvCxnSpPr>
        <p:spPr>
          <a:xfrm flipV="1">
            <a:off x="3862206" y="2367915"/>
            <a:ext cx="0" cy="528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Diamond 200">
            <a:extLst>
              <a:ext uri="{FF2B5EF4-FFF2-40B4-BE49-F238E27FC236}">
                <a16:creationId xmlns:a16="http://schemas.microsoft.com/office/drawing/2014/main" id="{B8E6AF32-D577-4CFF-A208-576C7A9FBF67}"/>
              </a:ext>
            </a:extLst>
          </p:cNvPr>
          <p:cNvSpPr/>
          <p:nvPr/>
        </p:nvSpPr>
        <p:spPr>
          <a:xfrm>
            <a:off x="3309377" y="2896767"/>
            <a:ext cx="1105657" cy="110565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F3FB577B-E37C-4710-8CD4-26A8E64C26B5}"/>
              </a:ext>
            </a:extLst>
          </p:cNvPr>
          <p:cNvCxnSpPr>
            <a:cxnSpLocks/>
            <a:stCxn id="11" idx="0"/>
            <a:endCxn id="201" idx="2"/>
          </p:cNvCxnSpPr>
          <p:nvPr/>
        </p:nvCxnSpPr>
        <p:spPr>
          <a:xfrm flipH="1" flipV="1">
            <a:off x="3862206" y="4002424"/>
            <a:ext cx="1624" cy="455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886E4191-98D8-49CA-9152-D1B27E3B3E81}"/>
              </a:ext>
            </a:extLst>
          </p:cNvPr>
          <p:cNvCxnSpPr>
            <a:cxnSpLocks/>
            <a:stCxn id="5" idx="3"/>
            <a:endCxn id="231" idx="1"/>
          </p:cNvCxnSpPr>
          <p:nvPr/>
        </p:nvCxnSpPr>
        <p:spPr>
          <a:xfrm>
            <a:off x="8678342" y="4865577"/>
            <a:ext cx="573056" cy="537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9D12E50-7C8B-45E8-80FD-21CD2383612D}"/>
              </a:ext>
            </a:extLst>
          </p:cNvPr>
          <p:cNvSpPr/>
          <p:nvPr/>
        </p:nvSpPr>
        <p:spPr>
          <a:xfrm>
            <a:off x="7870190" y="1559764"/>
            <a:ext cx="808152" cy="80815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Diamond 299">
            <a:extLst>
              <a:ext uri="{FF2B5EF4-FFF2-40B4-BE49-F238E27FC236}">
                <a16:creationId xmlns:a16="http://schemas.microsoft.com/office/drawing/2014/main" id="{B71FADEB-0B52-41FC-BCC8-D13150DC7DA7}"/>
              </a:ext>
            </a:extLst>
          </p:cNvPr>
          <p:cNvSpPr/>
          <p:nvPr/>
        </p:nvSpPr>
        <p:spPr>
          <a:xfrm>
            <a:off x="7719998" y="2896767"/>
            <a:ext cx="1108536" cy="110853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3E19E83B-A1FD-44AE-8F39-1452F3F9F09F}"/>
              </a:ext>
            </a:extLst>
          </p:cNvPr>
          <p:cNvCxnSpPr>
            <a:cxnSpLocks/>
            <a:stCxn id="300" idx="2"/>
            <a:endCxn id="5" idx="0"/>
          </p:cNvCxnSpPr>
          <p:nvPr/>
        </p:nvCxnSpPr>
        <p:spPr>
          <a:xfrm>
            <a:off x="8274266" y="4005303"/>
            <a:ext cx="0" cy="45619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1" name="Diamond 250">
            <a:extLst>
              <a:ext uri="{FF2B5EF4-FFF2-40B4-BE49-F238E27FC236}">
                <a16:creationId xmlns:a16="http://schemas.microsoft.com/office/drawing/2014/main" id="{13E964AF-A535-43CB-9496-0DFF76B033E0}"/>
              </a:ext>
            </a:extLst>
          </p:cNvPr>
          <p:cNvSpPr/>
          <p:nvPr/>
        </p:nvSpPr>
        <p:spPr>
          <a:xfrm>
            <a:off x="5515472" y="2898518"/>
            <a:ext cx="1103906" cy="110390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9" name="Connector: Elbow 318">
            <a:extLst>
              <a:ext uri="{FF2B5EF4-FFF2-40B4-BE49-F238E27FC236}">
                <a16:creationId xmlns:a16="http://schemas.microsoft.com/office/drawing/2014/main" id="{27A592A1-DE7A-44EE-8743-58D72DE4070E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 flipV="1">
            <a:off x="6621359" y="5269653"/>
            <a:ext cx="1652907" cy="75562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Diamond 231">
            <a:extLst>
              <a:ext uri="{FF2B5EF4-FFF2-40B4-BE49-F238E27FC236}">
                <a16:creationId xmlns:a16="http://schemas.microsoft.com/office/drawing/2014/main" id="{BD9403B9-A5DB-430B-B348-4F6CBC979AC8}"/>
              </a:ext>
            </a:extLst>
          </p:cNvPr>
          <p:cNvSpPr/>
          <p:nvPr/>
        </p:nvSpPr>
        <p:spPr>
          <a:xfrm>
            <a:off x="5513490" y="302037"/>
            <a:ext cx="1107869" cy="110786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9BAD744-40D5-4403-BF4A-98B49DD9BAD1}"/>
              </a:ext>
            </a:extLst>
          </p:cNvPr>
          <p:cNvCxnSpPr>
            <a:cxnSpLocks/>
            <a:stCxn id="232" idx="1"/>
            <a:endCxn id="144" idx="0"/>
          </p:cNvCxnSpPr>
          <p:nvPr/>
        </p:nvCxnSpPr>
        <p:spPr>
          <a:xfrm rot="10800000" flipV="1">
            <a:off x="3862206" y="855971"/>
            <a:ext cx="1651284" cy="70379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82C1258-38D9-4359-ADD0-F9226A0B9E2A}"/>
              </a:ext>
            </a:extLst>
          </p:cNvPr>
          <p:cNvCxnSpPr>
            <a:cxnSpLocks/>
            <a:stCxn id="112" idx="2"/>
            <a:endCxn id="300" idx="0"/>
          </p:cNvCxnSpPr>
          <p:nvPr/>
        </p:nvCxnSpPr>
        <p:spPr>
          <a:xfrm>
            <a:off x="8274266" y="2367916"/>
            <a:ext cx="0" cy="52885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1D7B8A-8EDE-4B11-ACFB-5CA45DC770F7}"/>
              </a:ext>
            </a:extLst>
          </p:cNvPr>
          <p:cNvCxnSpPr>
            <a:cxnSpLocks/>
            <a:stCxn id="5" idx="3"/>
            <a:endCxn id="228" idx="0"/>
          </p:cNvCxnSpPr>
          <p:nvPr/>
        </p:nvCxnSpPr>
        <p:spPr>
          <a:xfrm>
            <a:off x="8678342" y="4865577"/>
            <a:ext cx="226610" cy="819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8E3F95-270E-4552-B86D-FBAE7C2BD117}"/>
              </a:ext>
            </a:extLst>
          </p:cNvPr>
          <p:cNvCxnSpPr>
            <a:cxnSpLocks/>
            <a:stCxn id="339" idx="2"/>
            <a:endCxn id="5" idx="3"/>
          </p:cNvCxnSpPr>
          <p:nvPr/>
        </p:nvCxnSpPr>
        <p:spPr>
          <a:xfrm flipH="1" flipV="1">
            <a:off x="8678342" y="4865577"/>
            <a:ext cx="601307" cy="146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BC3AA0-0FBD-4472-B53B-D181B8CD3A15}"/>
              </a:ext>
            </a:extLst>
          </p:cNvPr>
          <p:cNvCxnSpPr>
            <a:cxnSpLocks/>
            <a:stCxn id="241" idx="0"/>
            <a:endCxn id="11" idx="1"/>
          </p:cNvCxnSpPr>
          <p:nvPr/>
        </p:nvCxnSpPr>
        <p:spPr>
          <a:xfrm flipV="1">
            <a:off x="2892354" y="4863953"/>
            <a:ext cx="565776" cy="476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F8283F0-26C0-42EA-8E2E-97B2A9F424A2}"/>
              </a:ext>
            </a:extLst>
          </p:cNvPr>
          <p:cNvCxnSpPr>
            <a:cxnSpLocks/>
            <a:stCxn id="246" idx="4"/>
            <a:endCxn id="144" idx="1"/>
          </p:cNvCxnSpPr>
          <p:nvPr/>
        </p:nvCxnSpPr>
        <p:spPr>
          <a:xfrm>
            <a:off x="3243102" y="1030911"/>
            <a:ext cx="215028" cy="932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7F8F458-6BA7-4EF3-9EF0-8757CAE80AB8}"/>
              </a:ext>
            </a:extLst>
          </p:cNvPr>
          <p:cNvCxnSpPr>
            <a:cxnSpLocks/>
            <a:stCxn id="144" idx="1"/>
            <a:endCxn id="234" idx="7"/>
          </p:cNvCxnSpPr>
          <p:nvPr/>
        </p:nvCxnSpPr>
        <p:spPr>
          <a:xfrm flipH="1">
            <a:off x="2711138" y="1963839"/>
            <a:ext cx="746992" cy="184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75CEDF8E-9F69-468A-83F2-DE6485023495}"/>
              </a:ext>
            </a:extLst>
          </p:cNvPr>
          <p:cNvCxnSpPr>
            <a:cxnSpLocks/>
            <a:stCxn id="112" idx="0"/>
            <a:endCxn id="232" idx="3"/>
          </p:cNvCxnSpPr>
          <p:nvPr/>
        </p:nvCxnSpPr>
        <p:spPr>
          <a:xfrm rot="16200000" flipV="1">
            <a:off x="7095917" y="381414"/>
            <a:ext cx="703792" cy="165290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33371793-8F6D-4980-949B-AEB4FE71C59E}"/>
              </a:ext>
            </a:extLst>
          </p:cNvPr>
          <p:cNvCxnSpPr>
            <a:cxnSpLocks/>
            <a:stCxn id="7" idx="1"/>
            <a:endCxn id="11" idx="2"/>
          </p:cNvCxnSpPr>
          <p:nvPr/>
        </p:nvCxnSpPr>
        <p:spPr>
          <a:xfrm rot="10800000">
            <a:off x="3863830" y="5269654"/>
            <a:ext cx="1649660" cy="75562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E86B0833-0A9B-4211-8B6D-4C337F067E22}"/>
              </a:ext>
            </a:extLst>
          </p:cNvPr>
          <p:cNvCxnSpPr>
            <a:cxnSpLocks/>
            <a:stCxn id="251" idx="2"/>
            <a:endCxn id="11" idx="3"/>
          </p:cNvCxnSpPr>
          <p:nvPr/>
        </p:nvCxnSpPr>
        <p:spPr>
          <a:xfrm rot="5400000">
            <a:off x="4737714" y="3534241"/>
            <a:ext cx="861529" cy="179789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8D2E70C7-CD70-46EF-AD1D-C184C6EE1131}"/>
              </a:ext>
            </a:extLst>
          </p:cNvPr>
          <p:cNvCxnSpPr>
            <a:cxnSpLocks/>
            <a:stCxn id="112" idx="1"/>
            <a:endCxn id="251" idx="0"/>
          </p:cNvCxnSpPr>
          <p:nvPr/>
        </p:nvCxnSpPr>
        <p:spPr>
          <a:xfrm rot="10800000" flipV="1">
            <a:off x="6067426" y="1963840"/>
            <a:ext cx="1802765" cy="93467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Oval 208">
            <a:extLst>
              <a:ext uri="{FF2B5EF4-FFF2-40B4-BE49-F238E27FC236}">
                <a16:creationId xmlns:a16="http://schemas.microsoft.com/office/drawing/2014/main" id="{7DCEDB76-4A5D-47A6-A925-5930A99477DC}"/>
              </a:ext>
            </a:extLst>
          </p:cNvPr>
          <p:cNvSpPr/>
          <p:nvPr/>
        </p:nvSpPr>
        <p:spPr>
          <a:xfrm>
            <a:off x="9323232" y="4786766"/>
            <a:ext cx="926758" cy="4510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Giám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khảo</a:t>
            </a:r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690BEA76-1C4A-4380-9ECE-5E5BCA6D9876}"/>
              </a:ext>
            </a:extLst>
          </p:cNvPr>
          <p:cNvSpPr/>
          <p:nvPr/>
        </p:nvSpPr>
        <p:spPr>
          <a:xfrm>
            <a:off x="8441573" y="5685234"/>
            <a:ext cx="926758" cy="4510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Địa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điểm</a:t>
            </a:r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DE32A5A-ED0C-4FFF-801A-DBBF7E0746C8}"/>
              </a:ext>
            </a:extLst>
          </p:cNvPr>
          <p:cNvSpPr/>
          <p:nvPr/>
        </p:nvSpPr>
        <p:spPr>
          <a:xfrm>
            <a:off x="9115677" y="5337237"/>
            <a:ext cx="926758" cy="4510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Chuyên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ngành</a:t>
            </a:r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67EE481E-80F2-432C-A787-E2B8C6410794}"/>
              </a:ext>
            </a:extLst>
          </p:cNvPr>
          <p:cNvSpPr/>
          <p:nvPr/>
        </p:nvSpPr>
        <p:spPr>
          <a:xfrm>
            <a:off x="1920101" y="2082536"/>
            <a:ext cx="926758" cy="4510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Chuyên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ngành</a:t>
            </a:r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6D9E18EC-D2B7-484F-B9E3-3B7A5B189318}"/>
              </a:ext>
            </a:extLst>
          </p:cNvPr>
          <p:cNvSpPr/>
          <p:nvPr/>
        </p:nvSpPr>
        <p:spPr>
          <a:xfrm>
            <a:off x="2479934" y="2535651"/>
            <a:ext cx="1096282" cy="56775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Giáo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viên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h</a:t>
            </a:r>
            <a:r>
              <a:rPr lang="vi-VN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ớng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dẫn</a:t>
            </a:r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64F367E6-F7C1-45DC-B83E-8E7953E3CCC2}"/>
              </a:ext>
            </a:extLst>
          </p:cNvPr>
          <p:cNvSpPr/>
          <p:nvPr/>
        </p:nvSpPr>
        <p:spPr>
          <a:xfrm>
            <a:off x="2368407" y="5340684"/>
            <a:ext cx="1047893" cy="5677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Giáo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viên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phản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biện</a:t>
            </a:r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F1FBAA78-502C-4BDB-8EED-6D6DE457C5BD}"/>
              </a:ext>
            </a:extLst>
          </p:cNvPr>
          <p:cNvSpPr/>
          <p:nvPr/>
        </p:nvSpPr>
        <p:spPr>
          <a:xfrm>
            <a:off x="8836267" y="1091932"/>
            <a:ext cx="926758" cy="4510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Mã</a:t>
            </a:r>
            <a:endParaRPr lang="en-US" sz="1400" b="1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5401BAA4-61CD-496B-A3F9-2DDCCBF4EAD8}"/>
              </a:ext>
            </a:extLst>
          </p:cNvPr>
          <p:cNvSpPr/>
          <p:nvPr/>
        </p:nvSpPr>
        <p:spPr>
          <a:xfrm>
            <a:off x="8769231" y="3817136"/>
            <a:ext cx="926758" cy="4510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Mã</a:t>
            </a:r>
            <a:endParaRPr lang="en-US" sz="1400" b="1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E4342A10-FC4C-4934-914A-52AE3E03CAA2}"/>
              </a:ext>
            </a:extLst>
          </p:cNvPr>
          <p:cNvSpPr/>
          <p:nvPr/>
        </p:nvSpPr>
        <p:spPr>
          <a:xfrm>
            <a:off x="2779723" y="579889"/>
            <a:ext cx="926758" cy="4510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Mã</a:t>
            </a:r>
            <a:endParaRPr lang="en-US" sz="1400" b="1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E8DC44C3-894D-488F-B05D-11CC6FAE2ACB}"/>
              </a:ext>
            </a:extLst>
          </p:cNvPr>
          <p:cNvSpPr/>
          <p:nvPr/>
        </p:nvSpPr>
        <p:spPr>
          <a:xfrm>
            <a:off x="2291636" y="4078810"/>
            <a:ext cx="926758" cy="4510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Mã</a:t>
            </a:r>
            <a:endParaRPr lang="en-US" sz="1400" b="1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2F21F7C1-20E7-4462-A85C-9E2EF9400121}"/>
              </a:ext>
            </a:extLst>
          </p:cNvPr>
          <p:cNvCxnSpPr>
            <a:cxnSpLocks/>
            <a:stCxn id="245" idx="3"/>
            <a:endCxn id="5" idx="3"/>
          </p:cNvCxnSpPr>
          <p:nvPr/>
        </p:nvCxnSpPr>
        <p:spPr>
          <a:xfrm flipH="1">
            <a:off x="8678342" y="4202107"/>
            <a:ext cx="226610" cy="663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AEFA6B7A-9C46-46AD-9ACD-494578212597}"/>
              </a:ext>
            </a:extLst>
          </p:cNvPr>
          <p:cNvSpPr/>
          <p:nvPr/>
        </p:nvSpPr>
        <p:spPr>
          <a:xfrm>
            <a:off x="8859853" y="2202137"/>
            <a:ext cx="926758" cy="4510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Thời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gian</a:t>
            </a:r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10084F66-2867-4DBE-ADC9-C9A25DA4E30F}"/>
              </a:ext>
            </a:extLst>
          </p:cNvPr>
          <p:cNvSpPr/>
          <p:nvPr/>
        </p:nvSpPr>
        <p:spPr>
          <a:xfrm>
            <a:off x="2101317" y="1016316"/>
            <a:ext cx="926758" cy="4510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Tên</a:t>
            </a:r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568D9CE7-DFE7-452C-A5B8-CDA52D21D5C8}"/>
              </a:ext>
            </a:extLst>
          </p:cNvPr>
          <p:cNvSpPr/>
          <p:nvPr/>
        </p:nvSpPr>
        <p:spPr>
          <a:xfrm>
            <a:off x="1734975" y="1558417"/>
            <a:ext cx="926758" cy="4510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tả</a:t>
            </a:r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2F08A48D-C1F1-4D4E-A93A-5CFEB705DB48}"/>
              </a:ext>
            </a:extLst>
          </p:cNvPr>
          <p:cNvSpPr/>
          <p:nvPr/>
        </p:nvSpPr>
        <p:spPr>
          <a:xfrm>
            <a:off x="2056835" y="4656638"/>
            <a:ext cx="1047893" cy="5677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Thông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tin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nhân</a:t>
            </a:r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CE58D274-2236-4893-8809-AFB8310939BC}"/>
              </a:ext>
            </a:extLst>
          </p:cNvPr>
          <p:cNvSpPr/>
          <p:nvPr/>
        </p:nvSpPr>
        <p:spPr>
          <a:xfrm>
            <a:off x="9172673" y="1631514"/>
            <a:ext cx="926758" cy="4510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Tên</a:t>
            </a:r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BB932191-C982-40F7-ACD1-793388B1D062}"/>
              </a:ext>
            </a:extLst>
          </p:cNvPr>
          <p:cNvCxnSpPr>
            <a:cxnSpLocks/>
            <a:stCxn id="270" idx="5"/>
            <a:endCxn id="144" idx="1"/>
          </p:cNvCxnSpPr>
          <p:nvPr/>
        </p:nvCxnSpPr>
        <p:spPr>
          <a:xfrm>
            <a:off x="2892354" y="1401287"/>
            <a:ext cx="565776" cy="562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19F2A7CB-2F48-410F-8326-0724D93E2588}"/>
              </a:ext>
            </a:extLst>
          </p:cNvPr>
          <p:cNvCxnSpPr>
            <a:cxnSpLocks/>
            <a:stCxn id="144" idx="1"/>
            <a:endCxn id="237" idx="0"/>
          </p:cNvCxnSpPr>
          <p:nvPr/>
        </p:nvCxnSpPr>
        <p:spPr>
          <a:xfrm flipH="1">
            <a:off x="3028075" y="1963839"/>
            <a:ext cx="430055" cy="571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4B9C7C96-F88C-41CF-B60F-567155BAF0D2}"/>
              </a:ext>
            </a:extLst>
          </p:cNvPr>
          <p:cNvCxnSpPr>
            <a:cxnSpLocks/>
            <a:stCxn id="11" idx="1"/>
            <a:endCxn id="247" idx="5"/>
          </p:cNvCxnSpPr>
          <p:nvPr/>
        </p:nvCxnSpPr>
        <p:spPr>
          <a:xfrm flipH="1" flipV="1">
            <a:off x="3082673" y="4463781"/>
            <a:ext cx="375457" cy="400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648E0C5F-340F-476E-9C5E-492069186F88}"/>
              </a:ext>
            </a:extLst>
          </p:cNvPr>
          <p:cNvCxnSpPr>
            <a:cxnSpLocks/>
            <a:stCxn id="11" idx="1"/>
            <a:endCxn id="287" idx="6"/>
          </p:cNvCxnSpPr>
          <p:nvPr/>
        </p:nvCxnSpPr>
        <p:spPr>
          <a:xfrm flipH="1">
            <a:off x="3104728" y="4863953"/>
            <a:ext cx="353402" cy="76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505AE518-4177-4682-9A84-5CF9B9020564}"/>
              </a:ext>
            </a:extLst>
          </p:cNvPr>
          <p:cNvCxnSpPr>
            <a:cxnSpLocks/>
            <a:stCxn id="244" idx="3"/>
            <a:endCxn id="112" idx="3"/>
          </p:cNvCxnSpPr>
          <p:nvPr/>
        </p:nvCxnSpPr>
        <p:spPr>
          <a:xfrm flipH="1">
            <a:off x="8678342" y="1476903"/>
            <a:ext cx="293646" cy="486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8F73A2F2-92D8-4055-8500-EE70773E39EE}"/>
              </a:ext>
            </a:extLst>
          </p:cNvPr>
          <p:cNvCxnSpPr>
            <a:cxnSpLocks/>
            <a:stCxn id="112" idx="3"/>
            <a:endCxn id="288" idx="2"/>
          </p:cNvCxnSpPr>
          <p:nvPr/>
        </p:nvCxnSpPr>
        <p:spPr>
          <a:xfrm flipV="1">
            <a:off x="8678342" y="1857025"/>
            <a:ext cx="494331" cy="106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3FB8765-FD66-4897-9150-FDA2A595EFAD}"/>
              </a:ext>
            </a:extLst>
          </p:cNvPr>
          <p:cNvCxnSpPr>
            <a:cxnSpLocks/>
            <a:stCxn id="112" idx="3"/>
            <a:endCxn id="260" idx="1"/>
          </p:cNvCxnSpPr>
          <p:nvPr/>
        </p:nvCxnSpPr>
        <p:spPr>
          <a:xfrm>
            <a:off x="8678342" y="1963840"/>
            <a:ext cx="317232" cy="304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Oval 338">
            <a:extLst>
              <a:ext uri="{FF2B5EF4-FFF2-40B4-BE49-F238E27FC236}">
                <a16:creationId xmlns:a16="http://schemas.microsoft.com/office/drawing/2014/main" id="{663BB6F8-A9C2-4B43-BA2A-6D8642A7DBE9}"/>
              </a:ext>
            </a:extLst>
          </p:cNvPr>
          <p:cNvSpPr/>
          <p:nvPr/>
        </p:nvSpPr>
        <p:spPr>
          <a:xfrm>
            <a:off x="9279649" y="4765555"/>
            <a:ext cx="1013924" cy="49344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BE9EB5FB-CF97-4674-8B59-A98139707DE5}"/>
              </a:ext>
            </a:extLst>
          </p:cNvPr>
          <p:cNvSpPr/>
          <p:nvPr/>
        </p:nvSpPr>
        <p:spPr>
          <a:xfrm>
            <a:off x="9235843" y="4262546"/>
            <a:ext cx="926758" cy="4510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Tên</a:t>
            </a:r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F64F1055-4D0E-473D-BB68-641B415B7C42}"/>
              </a:ext>
            </a:extLst>
          </p:cNvPr>
          <p:cNvCxnSpPr>
            <a:cxnSpLocks/>
            <a:stCxn id="346" idx="2"/>
            <a:endCxn id="5" idx="3"/>
          </p:cNvCxnSpPr>
          <p:nvPr/>
        </p:nvCxnSpPr>
        <p:spPr>
          <a:xfrm flipH="1">
            <a:off x="8678342" y="4488057"/>
            <a:ext cx="557501" cy="377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20CD87F-6D3B-4580-904E-1ABA8649B4F6}"/>
              </a:ext>
            </a:extLst>
          </p:cNvPr>
          <p:cNvSpPr txBox="1"/>
          <p:nvPr/>
        </p:nvSpPr>
        <p:spPr>
          <a:xfrm>
            <a:off x="4944" y="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2E0FD3-5E25-4BAD-9BF7-314C44E95971}"/>
              </a:ext>
            </a:extLst>
          </p:cNvPr>
          <p:cNvSpPr txBox="1"/>
          <p:nvPr/>
        </p:nvSpPr>
        <p:spPr>
          <a:xfrm>
            <a:off x="4035601" y="544345"/>
            <a:ext cx="22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271048-135A-4FE5-91D5-1210A0D276C1}"/>
              </a:ext>
            </a:extLst>
          </p:cNvPr>
          <p:cNvSpPr txBox="1"/>
          <p:nvPr/>
        </p:nvSpPr>
        <p:spPr>
          <a:xfrm>
            <a:off x="7870190" y="550554"/>
            <a:ext cx="22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4D8F70-380B-46EE-AC11-DF3D4F1C9544}"/>
              </a:ext>
            </a:extLst>
          </p:cNvPr>
          <p:cNvSpPr txBox="1"/>
          <p:nvPr/>
        </p:nvSpPr>
        <p:spPr>
          <a:xfrm>
            <a:off x="3968161" y="2511749"/>
            <a:ext cx="22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709C57-C64F-47F7-AEEE-42B4936DA44A}"/>
              </a:ext>
            </a:extLst>
          </p:cNvPr>
          <p:cNvSpPr txBox="1"/>
          <p:nvPr/>
        </p:nvSpPr>
        <p:spPr>
          <a:xfrm>
            <a:off x="3967135" y="4002641"/>
            <a:ext cx="22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C8320C-86BC-450C-A022-1E670B7AE04D}"/>
              </a:ext>
            </a:extLst>
          </p:cNvPr>
          <p:cNvSpPr txBox="1"/>
          <p:nvPr/>
        </p:nvSpPr>
        <p:spPr>
          <a:xfrm>
            <a:off x="4035600" y="5706271"/>
            <a:ext cx="22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77899DE-F9EE-42BE-A643-A8E8DBF75247}"/>
              </a:ext>
            </a:extLst>
          </p:cNvPr>
          <p:cNvSpPr txBox="1"/>
          <p:nvPr/>
        </p:nvSpPr>
        <p:spPr>
          <a:xfrm>
            <a:off x="7864949" y="5700507"/>
            <a:ext cx="22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359228-F93F-4646-831F-95CE81908D37}"/>
              </a:ext>
            </a:extLst>
          </p:cNvPr>
          <p:cNvSpPr txBox="1"/>
          <p:nvPr/>
        </p:nvSpPr>
        <p:spPr>
          <a:xfrm>
            <a:off x="7935872" y="2511748"/>
            <a:ext cx="22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5A1AAB-BBDF-4C21-AAD3-B27A98E5A594}"/>
              </a:ext>
            </a:extLst>
          </p:cNvPr>
          <p:cNvSpPr txBox="1"/>
          <p:nvPr/>
        </p:nvSpPr>
        <p:spPr>
          <a:xfrm>
            <a:off x="7933600" y="4008679"/>
            <a:ext cx="22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C2EFF5-22D0-4CE6-A244-059D62830253}"/>
              </a:ext>
            </a:extLst>
          </p:cNvPr>
          <p:cNvSpPr txBox="1"/>
          <p:nvPr/>
        </p:nvSpPr>
        <p:spPr>
          <a:xfrm>
            <a:off x="5138996" y="4478989"/>
            <a:ext cx="22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962E528-8907-4ADB-827E-C5968E2ED159}"/>
              </a:ext>
            </a:extLst>
          </p:cNvPr>
          <p:cNvSpPr txBox="1"/>
          <p:nvPr/>
        </p:nvSpPr>
        <p:spPr>
          <a:xfrm>
            <a:off x="6740704" y="2080660"/>
            <a:ext cx="22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29070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0CFBFE-FC5B-4E54-834B-BD0F0978735B}"/>
              </a:ext>
            </a:extLst>
          </p:cNvPr>
          <p:cNvSpPr/>
          <p:nvPr/>
        </p:nvSpPr>
        <p:spPr>
          <a:xfrm>
            <a:off x="2366206" y="2904644"/>
            <a:ext cx="808152" cy="80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D6C894-7634-4448-8552-BE099C152B14}"/>
              </a:ext>
            </a:extLst>
          </p:cNvPr>
          <p:cNvCxnSpPr>
            <a:cxnSpLocks/>
            <a:stCxn id="4" idx="0"/>
            <a:endCxn id="31" idx="3"/>
          </p:cNvCxnSpPr>
          <p:nvPr/>
        </p:nvCxnSpPr>
        <p:spPr>
          <a:xfrm flipV="1">
            <a:off x="2770282" y="2390532"/>
            <a:ext cx="762685" cy="514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2BC966-0C67-4B04-BC4B-7174C77529AA}"/>
              </a:ext>
            </a:extLst>
          </p:cNvPr>
          <p:cNvCxnSpPr>
            <a:cxnSpLocks/>
            <a:stCxn id="4" idx="0"/>
            <a:endCxn id="30" idx="2"/>
          </p:cNvCxnSpPr>
          <p:nvPr/>
        </p:nvCxnSpPr>
        <p:spPr>
          <a:xfrm flipV="1">
            <a:off x="2770282" y="2769873"/>
            <a:ext cx="675518" cy="134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7C9CC1-22B2-4FFF-8260-208235819457}"/>
              </a:ext>
            </a:extLst>
          </p:cNvPr>
          <p:cNvCxnSpPr>
            <a:cxnSpLocks/>
            <a:stCxn id="52" idx="4"/>
            <a:endCxn id="4" idx="0"/>
          </p:cNvCxnSpPr>
          <p:nvPr/>
        </p:nvCxnSpPr>
        <p:spPr>
          <a:xfrm flipH="1">
            <a:off x="2770282" y="2252282"/>
            <a:ext cx="120002" cy="652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80248EA-9EEB-4018-B521-F0FA89AB7143}"/>
              </a:ext>
            </a:extLst>
          </p:cNvPr>
          <p:cNvSpPr/>
          <p:nvPr/>
        </p:nvSpPr>
        <p:spPr>
          <a:xfrm>
            <a:off x="2426905" y="1780050"/>
            <a:ext cx="926758" cy="4510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Giám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khảo</a:t>
            </a:r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B51EE47-C217-4664-A137-5DB78DC3B03F}"/>
              </a:ext>
            </a:extLst>
          </p:cNvPr>
          <p:cNvSpPr/>
          <p:nvPr/>
        </p:nvSpPr>
        <p:spPr>
          <a:xfrm>
            <a:off x="3445800" y="2544362"/>
            <a:ext cx="926758" cy="4510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Địa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điểm</a:t>
            </a:r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115BAC3-10BD-4AFB-9AFB-DE0D8DE06D62}"/>
              </a:ext>
            </a:extLst>
          </p:cNvPr>
          <p:cNvSpPr/>
          <p:nvPr/>
        </p:nvSpPr>
        <p:spPr>
          <a:xfrm>
            <a:off x="3397246" y="2005561"/>
            <a:ext cx="926758" cy="4510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Chuyên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ngành</a:t>
            </a:r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26005D2-97C2-41B2-9A36-933CA88EED25}"/>
              </a:ext>
            </a:extLst>
          </p:cNvPr>
          <p:cNvSpPr/>
          <p:nvPr/>
        </p:nvSpPr>
        <p:spPr>
          <a:xfrm>
            <a:off x="1101689" y="2436257"/>
            <a:ext cx="926758" cy="4510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Mã</a:t>
            </a:r>
            <a:endParaRPr lang="en-US" sz="1400" b="1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CF15BE-B52A-4E3D-A419-A3A43F16A016}"/>
              </a:ext>
            </a:extLst>
          </p:cNvPr>
          <p:cNvCxnSpPr>
            <a:cxnSpLocks/>
            <a:stCxn id="36" idx="5"/>
            <a:endCxn id="4" idx="0"/>
          </p:cNvCxnSpPr>
          <p:nvPr/>
        </p:nvCxnSpPr>
        <p:spPr>
          <a:xfrm>
            <a:off x="1892726" y="2821228"/>
            <a:ext cx="877556" cy="83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C0DB37B-4609-49E6-95DC-3D7944A2C93A}"/>
              </a:ext>
            </a:extLst>
          </p:cNvPr>
          <p:cNvSpPr/>
          <p:nvPr/>
        </p:nvSpPr>
        <p:spPr>
          <a:xfrm>
            <a:off x="2383322" y="1758839"/>
            <a:ext cx="1013924" cy="49344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8C4F551-5095-4846-BD32-5142D894E9D6}"/>
              </a:ext>
            </a:extLst>
          </p:cNvPr>
          <p:cNvSpPr/>
          <p:nvPr/>
        </p:nvSpPr>
        <p:spPr>
          <a:xfrm>
            <a:off x="1439448" y="1938219"/>
            <a:ext cx="926758" cy="4510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Tên</a:t>
            </a:r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A961D2B-4E4A-42F9-8268-51B286E05221}"/>
              </a:ext>
            </a:extLst>
          </p:cNvPr>
          <p:cNvCxnSpPr>
            <a:cxnSpLocks/>
            <a:stCxn id="78" idx="5"/>
            <a:endCxn id="4" idx="0"/>
          </p:cNvCxnSpPr>
          <p:nvPr/>
        </p:nvCxnSpPr>
        <p:spPr>
          <a:xfrm>
            <a:off x="2230485" y="2323190"/>
            <a:ext cx="539797" cy="581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A970BAEB-5B33-4109-87E5-2E12D5E17ED2}"/>
              </a:ext>
            </a:extLst>
          </p:cNvPr>
          <p:cNvSpPr/>
          <p:nvPr/>
        </p:nvSpPr>
        <p:spPr>
          <a:xfrm>
            <a:off x="6419207" y="1354762"/>
            <a:ext cx="808152" cy="80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9B9FCD3-716D-4201-846F-90C9A598992F}"/>
              </a:ext>
            </a:extLst>
          </p:cNvPr>
          <p:cNvSpPr/>
          <p:nvPr/>
        </p:nvSpPr>
        <p:spPr>
          <a:xfrm>
            <a:off x="10778494" y="2905450"/>
            <a:ext cx="808152" cy="80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BDDF4BD-0A86-4979-8CB8-3DFA9FFE93BD}"/>
              </a:ext>
            </a:extLst>
          </p:cNvPr>
          <p:cNvSpPr/>
          <p:nvPr/>
        </p:nvSpPr>
        <p:spPr>
          <a:xfrm>
            <a:off x="6419079" y="4462299"/>
            <a:ext cx="808152" cy="80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138C549-E19E-466D-832E-2CF610819766}"/>
              </a:ext>
            </a:extLst>
          </p:cNvPr>
          <p:cNvSpPr/>
          <p:nvPr/>
        </p:nvSpPr>
        <p:spPr>
          <a:xfrm>
            <a:off x="7947590" y="2908531"/>
            <a:ext cx="808152" cy="80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66F3995-C084-48CC-98E0-DEB54FBE8385}"/>
              </a:ext>
            </a:extLst>
          </p:cNvPr>
          <p:cNvSpPr/>
          <p:nvPr/>
        </p:nvSpPr>
        <p:spPr>
          <a:xfrm>
            <a:off x="6791596" y="3390056"/>
            <a:ext cx="926758" cy="4510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Mã</a:t>
            </a:r>
            <a:endParaRPr lang="en-US" sz="1400" b="1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70A7969-A300-40AD-8A49-DDF0F0379BA3}"/>
              </a:ext>
            </a:extLst>
          </p:cNvPr>
          <p:cNvCxnSpPr>
            <a:cxnSpLocks/>
            <a:stCxn id="108" idx="7"/>
            <a:endCxn id="101" idx="1"/>
          </p:cNvCxnSpPr>
          <p:nvPr/>
        </p:nvCxnSpPr>
        <p:spPr>
          <a:xfrm flipV="1">
            <a:off x="7582633" y="3312607"/>
            <a:ext cx="364957" cy="14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5BEC5E56-7437-4104-970F-91843768F422}"/>
              </a:ext>
            </a:extLst>
          </p:cNvPr>
          <p:cNvSpPr/>
          <p:nvPr/>
        </p:nvSpPr>
        <p:spPr>
          <a:xfrm>
            <a:off x="6823283" y="2504004"/>
            <a:ext cx="926758" cy="4510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Tên</a:t>
            </a:r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E74FC99-2C8A-41D1-9A56-FC596E7221A4}"/>
              </a:ext>
            </a:extLst>
          </p:cNvPr>
          <p:cNvCxnSpPr>
            <a:cxnSpLocks/>
            <a:stCxn id="111" idx="5"/>
            <a:endCxn id="101" idx="1"/>
          </p:cNvCxnSpPr>
          <p:nvPr/>
        </p:nvCxnSpPr>
        <p:spPr>
          <a:xfrm>
            <a:off x="7614320" y="2888975"/>
            <a:ext cx="333270" cy="423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Diamond 126">
            <a:extLst>
              <a:ext uri="{FF2B5EF4-FFF2-40B4-BE49-F238E27FC236}">
                <a16:creationId xmlns:a16="http://schemas.microsoft.com/office/drawing/2014/main" id="{58E9BCE2-452F-4843-BC9D-99880A5327BB}"/>
              </a:ext>
            </a:extLst>
          </p:cNvPr>
          <p:cNvSpPr/>
          <p:nvPr/>
        </p:nvSpPr>
        <p:spPr>
          <a:xfrm>
            <a:off x="7797730" y="4312440"/>
            <a:ext cx="1107869" cy="110786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Diamond 127">
            <a:extLst>
              <a:ext uri="{FF2B5EF4-FFF2-40B4-BE49-F238E27FC236}">
                <a16:creationId xmlns:a16="http://schemas.microsoft.com/office/drawing/2014/main" id="{F197C068-A522-404C-A836-DE8415A2A141}"/>
              </a:ext>
            </a:extLst>
          </p:cNvPr>
          <p:cNvSpPr/>
          <p:nvPr/>
        </p:nvSpPr>
        <p:spPr>
          <a:xfrm>
            <a:off x="9191405" y="2760635"/>
            <a:ext cx="1107869" cy="110786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569E729-44C8-473A-99DA-5B701B2A0FAB}"/>
              </a:ext>
            </a:extLst>
          </p:cNvPr>
          <p:cNvCxnSpPr>
            <a:cxnSpLocks/>
            <a:stCxn id="155" idx="2"/>
            <a:endCxn id="101" idx="0"/>
          </p:cNvCxnSpPr>
          <p:nvPr/>
        </p:nvCxnSpPr>
        <p:spPr>
          <a:xfrm flipH="1">
            <a:off x="8351666" y="2312774"/>
            <a:ext cx="332" cy="59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799ACF4-DFC8-4A9C-9A92-92BD92515411}"/>
              </a:ext>
            </a:extLst>
          </p:cNvPr>
          <p:cNvCxnSpPr>
            <a:cxnSpLocks/>
            <a:stCxn id="155" idx="1"/>
            <a:endCxn id="98" idx="3"/>
          </p:cNvCxnSpPr>
          <p:nvPr/>
        </p:nvCxnSpPr>
        <p:spPr>
          <a:xfrm flipH="1">
            <a:off x="7227359" y="1758506"/>
            <a:ext cx="570371" cy="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0CE9B53-0C2E-44F4-ABD7-1AC73C9BEBF1}"/>
              </a:ext>
            </a:extLst>
          </p:cNvPr>
          <p:cNvCxnSpPr>
            <a:cxnSpLocks/>
            <a:stCxn id="101" idx="2"/>
            <a:endCxn id="127" idx="0"/>
          </p:cNvCxnSpPr>
          <p:nvPr/>
        </p:nvCxnSpPr>
        <p:spPr>
          <a:xfrm flipH="1">
            <a:off x="8351665" y="3716683"/>
            <a:ext cx="1" cy="59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D7ACF20-3159-44BE-92D4-FB08FA6FF0C9}"/>
              </a:ext>
            </a:extLst>
          </p:cNvPr>
          <p:cNvCxnSpPr>
            <a:cxnSpLocks/>
            <a:stCxn id="127" idx="1"/>
            <a:endCxn id="100" idx="3"/>
          </p:cNvCxnSpPr>
          <p:nvPr/>
        </p:nvCxnSpPr>
        <p:spPr>
          <a:xfrm flipH="1">
            <a:off x="7227231" y="4866375"/>
            <a:ext cx="5704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D7A4A8A-0DA3-4DF3-8600-39023EDC785E}"/>
              </a:ext>
            </a:extLst>
          </p:cNvPr>
          <p:cNvCxnSpPr>
            <a:cxnSpLocks/>
            <a:stCxn id="101" idx="3"/>
            <a:endCxn id="128" idx="1"/>
          </p:cNvCxnSpPr>
          <p:nvPr/>
        </p:nvCxnSpPr>
        <p:spPr>
          <a:xfrm>
            <a:off x="8755742" y="3312607"/>
            <a:ext cx="435663" cy="1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6C46C55-B07A-425A-87A7-0C499904F81C}"/>
              </a:ext>
            </a:extLst>
          </p:cNvPr>
          <p:cNvCxnSpPr>
            <a:cxnSpLocks/>
            <a:stCxn id="128" idx="3"/>
            <a:endCxn id="99" idx="1"/>
          </p:cNvCxnSpPr>
          <p:nvPr/>
        </p:nvCxnSpPr>
        <p:spPr>
          <a:xfrm flipV="1">
            <a:off x="10299274" y="3309526"/>
            <a:ext cx="479220" cy="5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Diamond 154">
            <a:extLst>
              <a:ext uri="{FF2B5EF4-FFF2-40B4-BE49-F238E27FC236}">
                <a16:creationId xmlns:a16="http://schemas.microsoft.com/office/drawing/2014/main" id="{0E7050F3-606A-46E9-8E86-622A0F75E6EF}"/>
              </a:ext>
            </a:extLst>
          </p:cNvPr>
          <p:cNvSpPr/>
          <p:nvPr/>
        </p:nvSpPr>
        <p:spPr>
          <a:xfrm>
            <a:off x="7797730" y="1204238"/>
            <a:ext cx="1108536" cy="110853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583B47B-C8D5-4F1F-99DF-A4553876E6B8}"/>
              </a:ext>
            </a:extLst>
          </p:cNvPr>
          <p:cNvSpPr/>
          <p:nvPr/>
        </p:nvSpPr>
        <p:spPr>
          <a:xfrm>
            <a:off x="9507891" y="1872168"/>
            <a:ext cx="926758" cy="4510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Chức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vụ</a:t>
            </a:r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D47591A-C6E3-40EA-983E-BF8755B05131}"/>
              </a:ext>
            </a:extLst>
          </p:cNvPr>
          <p:cNvCxnSpPr>
            <a:cxnSpLocks/>
            <a:stCxn id="169" idx="4"/>
            <a:endCxn id="128" idx="0"/>
          </p:cNvCxnSpPr>
          <p:nvPr/>
        </p:nvCxnSpPr>
        <p:spPr>
          <a:xfrm flipH="1">
            <a:off x="9745340" y="2323190"/>
            <a:ext cx="225930" cy="437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Arrow: Right 172">
            <a:extLst>
              <a:ext uri="{FF2B5EF4-FFF2-40B4-BE49-F238E27FC236}">
                <a16:creationId xmlns:a16="http://schemas.microsoft.com/office/drawing/2014/main" id="{F124FC82-0DC5-466F-BB1E-C015F495F510}"/>
              </a:ext>
            </a:extLst>
          </p:cNvPr>
          <p:cNvSpPr/>
          <p:nvPr/>
        </p:nvSpPr>
        <p:spPr>
          <a:xfrm>
            <a:off x="4930960" y="3083209"/>
            <a:ext cx="926758" cy="4510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4E787-74A6-488C-A714-443A88C075F4}"/>
              </a:ext>
            </a:extLst>
          </p:cNvPr>
          <p:cNvSpPr txBox="1"/>
          <p:nvPr/>
        </p:nvSpPr>
        <p:spPr>
          <a:xfrm>
            <a:off x="4944" y="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93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CFBE67-CE63-450D-AE7B-93EC4C45A779}"/>
              </a:ext>
            </a:extLst>
          </p:cNvPr>
          <p:cNvSpPr/>
          <p:nvPr/>
        </p:nvSpPr>
        <p:spPr>
          <a:xfrm>
            <a:off x="2758708" y="2968961"/>
            <a:ext cx="808152" cy="80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80B7E7-EAF0-43A9-91D9-ABCB1A08F67A}"/>
              </a:ext>
            </a:extLst>
          </p:cNvPr>
          <p:cNvCxnSpPr>
            <a:cxnSpLocks/>
            <a:stCxn id="37" idx="5"/>
            <a:endCxn id="7" idx="0"/>
          </p:cNvCxnSpPr>
          <p:nvPr/>
        </p:nvCxnSpPr>
        <p:spPr>
          <a:xfrm>
            <a:off x="2288900" y="2862258"/>
            <a:ext cx="873884" cy="106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8C8B0C-DE2C-4D85-A46B-531C6BBCDE46}"/>
              </a:ext>
            </a:extLst>
          </p:cNvPr>
          <p:cNvCxnSpPr>
            <a:cxnSpLocks/>
            <a:stCxn id="7" idx="0"/>
            <a:endCxn id="32" idx="3"/>
          </p:cNvCxnSpPr>
          <p:nvPr/>
        </p:nvCxnSpPr>
        <p:spPr>
          <a:xfrm flipV="1">
            <a:off x="3162784" y="2194902"/>
            <a:ext cx="539797" cy="774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6BAD45D-9EB6-4CF2-B594-C760029D960A}"/>
              </a:ext>
            </a:extLst>
          </p:cNvPr>
          <p:cNvSpPr/>
          <p:nvPr/>
        </p:nvSpPr>
        <p:spPr>
          <a:xfrm>
            <a:off x="3566860" y="1809931"/>
            <a:ext cx="926758" cy="4510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Chuyên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ngành</a:t>
            </a:r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BEC011-F6DC-470C-8E58-823D2C70B47D}"/>
              </a:ext>
            </a:extLst>
          </p:cNvPr>
          <p:cNvSpPr/>
          <p:nvPr/>
        </p:nvSpPr>
        <p:spPr>
          <a:xfrm>
            <a:off x="3785045" y="2301161"/>
            <a:ext cx="1096282" cy="56775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Giáo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viên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h</a:t>
            </a:r>
            <a:r>
              <a:rPr lang="vi-VN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ớng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dẫn</a:t>
            </a:r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7B1F4D9-F6B3-4FBC-946F-2CDA6C5A52F3}"/>
              </a:ext>
            </a:extLst>
          </p:cNvPr>
          <p:cNvSpPr/>
          <p:nvPr/>
        </p:nvSpPr>
        <p:spPr>
          <a:xfrm>
            <a:off x="1497863" y="2477287"/>
            <a:ext cx="926758" cy="4510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Mã</a:t>
            </a:r>
            <a:endParaRPr lang="en-US" sz="1400" b="1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194576D-26B4-4682-83D3-9E776EA78CB3}"/>
              </a:ext>
            </a:extLst>
          </p:cNvPr>
          <p:cNvSpPr/>
          <p:nvPr/>
        </p:nvSpPr>
        <p:spPr>
          <a:xfrm>
            <a:off x="1894153" y="1986875"/>
            <a:ext cx="926758" cy="4510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Tên</a:t>
            </a:r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60972D-72C3-40F8-9601-0A96527FDB3E}"/>
              </a:ext>
            </a:extLst>
          </p:cNvPr>
          <p:cNvSpPr/>
          <p:nvPr/>
        </p:nvSpPr>
        <p:spPr>
          <a:xfrm>
            <a:off x="2627430" y="1639007"/>
            <a:ext cx="926758" cy="4510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tả</a:t>
            </a:r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B3FF797-212E-458A-BA93-9FAB140B3E83}"/>
              </a:ext>
            </a:extLst>
          </p:cNvPr>
          <p:cNvCxnSpPr>
            <a:cxnSpLocks/>
            <a:stCxn id="41" idx="5"/>
            <a:endCxn id="7" idx="0"/>
          </p:cNvCxnSpPr>
          <p:nvPr/>
        </p:nvCxnSpPr>
        <p:spPr>
          <a:xfrm>
            <a:off x="2685190" y="2371846"/>
            <a:ext cx="477594" cy="597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D4F92FD-7258-4B3F-B418-A77926650460}"/>
              </a:ext>
            </a:extLst>
          </p:cNvPr>
          <p:cNvCxnSpPr>
            <a:cxnSpLocks/>
            <a:stCxn id="7" idx="0"/>
            <a:endCxn id="33" idx="3"/>
          </p:cNvCxnSpPr>
          <p:nvPr/>
        </p:nvCxnSpPr>
        <p:spPr>
          <a:xfrm flipV="1">
            <a:off x="3162784" y="2785766"/>
            <a:ext cx="782808" cy="183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669E307-E5EF-4539-86BD-B3F1B17848E7}"/>
              </a:ext>
            </a:extLst>
          </p:cNvPr>
          <p:cNvCxnSpPr>
            <a:cxnSpLocks/>
            <a:stCxn id="42" idx="4"/>
            <a:endCxn id="7" idx="0"/>
          </p:cNvCxnSpPr>
          <p:nvPr/>
        </p:nvCxnSpPr>
        <p:spPr>
          <a:xfrm>
            <a:off x="3090809" y="2090029"/>
            <a:ext cx="71975" cy="878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C78AEBB-EC3E-48E2-AE44-7CC7B06DF5BD}"/>
              </a:ext>
            </a:extLst>
          </p:cNvPr>
          <p:cNvSpPr/>
          <p:nvPr/>
        </p:nvSpPr>
        <p:spPr>
          <a:xfrm>
            <a:off x="7814112" y="2968961"/>
            <a:ext cx="808152" cy="80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B0E7C1B-0070-448C-BB37-BCD1D4A7189E}"/>
              </a:ext>
            </a:extLst>
          </p:cNvPr>
          <p:cNvCxnSpPr>
            <a:cxnSpLocks/>
            <a:stCxn id="88" idx="7"/>
            <a:endCxn id="83" idx="1"/>
          </p:cNvCxnSpPr>
          <p:nvPr/>
        </p:nvCxnSpPr>
        <p:spPr>
          <a:xfrm flipV="1">
            <a:off x="7375403" y="3373037"/>
            <a:ext cx="438709" cy="581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8FD924F-235C-473F-A148-B0DEE7E87DCB}"/>
              </a:ext>
            </a:extLst>
          </p:cNvPr>
          <p:cNvCxnSpPr>
            <a:cxnSpLocks/>
            <a:stCxn id="83" idx="0"/>
            <a:endCxn id="105" idx="2"/>
          </p:cNvCxnSpPr>
          <p:nvPr/>
        </p:nvCxnSpPr>
        <p:spPr>
          <a:xfrm flipH="1" flipV="1">
            <a:off x="8218039" y="2516538"/>
            <a:ext cx="149" cy="452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A221649D-2421-415C-9F92-0A3F03509A0C}"/>
              </a:ext>
            </a:extLst>
          </p:cNvPr>
          <p:cNvSpPr/>
          <p:nvPr/>
        </p:nvSpPr>
        <p:spPr>
          <a:xfrm>
            <a:off x="6584366" y="3888412"/>
            <a:ext cx="926758" cy="4510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Mã</a:t>
            </a:r>
            <a:endParaRPr lang="en-US" sz="1400" b="1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CC79E5B-F3EB-4290-82E8-54D04516AC25}"/>
              </a:ext>
            </a:extLst>
          </p:cNvPr>
          <p:cNvSpPr/>
          <p:nvPr/>
        </p:nvSpPr>
        <p:spPr>
          <a:xfrm>
            <a:off x="6185498" y="3140309"/>
            <a:ext cx="926758" cy="4510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Tên</a:t>
            </a:r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CC3F831-B4CB-4F09-B88C-90E708E4F217}"/>
              </a:ext>
            </a:extLst>
          </p:cNvPr>
          <p:cNvSpPr/>
          <p:nvPr/>
        </p:nvSpPr>
        <p:spPr>
          <a:xfrm>
            <a:off x="6707123" y="2455386"/>
            <a:ext cx="926758" cy="4510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tả</a:t>
            </a:r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A7A0385-51BF-40FB-857E-80AC10AF8522}"/>
              </a:ext>
            </a:extLst>
          </p:cNvPr>
          <p:cNvCxnSpPr>
            <a:cxnSpLocks/>
            <a:stCxn id="89" idx="6"/>
            <a:endCxn id="83" idx="1"/>
          </p:cNvCxnSpPr>
          <p:nvPr/>
        </p:nvCxnSpPr>
        <p:spPr>
          <a:xfrm>
            <a:off x="7112256" y="3365820"/>
            <a:ext cx="701856" cy="7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7686BCA-1413-4C2F-9006-E480B3EC93E4}"/>
              </a:ext>
            </a:extLst>
          </p:cNvPr>
          <p:cNvCxnSpPr>
            <a:cxnSpLocks/>
            <a:stCxn id="83" idx="2"/>
            <a:endCxn id="104" idx="0"/>
          </p:cNvCxnSpPr>
          <p:nvPr/>
        </p:nvCxnSpPr>
        <p:spPr>
          <a:xfrm flipH="1">
            <a:off x="8218039" y="3777113"/>
            <a:ext cx="149" cy="562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0970E98-A7F9-4E9A-B728-C89BE96CAA94}"/>
              </a:ext>
            </a:extLst>
          </p:cNvPr>
          <p:cNvCxnSpPr>
            <a:cxnSpLocks/>
            <a:stCxn id="90" idx="4"/>
            <a:endCxn id="83" idx="1"/>
          </p:cNvCxnSpPr>
          <p:nvPr/>
        </p:nvCxnSpPr>
        <p:spPr>
          <a:xfrm>
            <a:off x="7170502" y="2906408"/>
            <a:ext cx="643610" cy="466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4E82595-9827-4228-805F-86E647D1007A}"/>
              </a:ext>
            </a:extLst>
          </p:cNvPr>
          <p:cNvSpPr/>
          <p:nvPr/>
        </p:nvSpPr>
        <p:spPr>
          <a:xfrm>
            <a:off x="9698018" y="4489292"/>
            <a:ext cx="808152" cy="80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AF7D514-6995-4F3F-A0A5-75237F61D0C6}"/>
              </a:ext>
            </a:extLst>
          </p:cNvPr>
          <p:cNvSpPr/>
          <p:nvPr/>
        </p:nvSpPr>
        <p:spPr>
          <a:xfrm>
            <a:off x="9698018" y="1558528"/>
            <a:ext cx="808152" cy="80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Diamond 103">
            <a:extLst>
              <a:ext uri="{FF2B5EF4-FFF2-40B4-BE49-F238E27FC236}">
                <a16:creationId xmlns:a16="http://schemas.microsoft.com/office/drawing/2014/main" id="{A3AA2E71-4671-421D-9CE7-0B28903EBD1C}"/>
              </a:ext>
            </a:extLst>
          </p:cNvPr>
          <p:cNvSpPr/>
          <p:nvPr/>
        </p:nvSpPr>
        <p:spPr>
          <a:xfrm>
            <a:off x="7664104" y="4339434"/>
            <a:ext cx="1107869" cy="110786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105" name="Diamond 104">
            <a:extLst>
              <a:ext uri="{FF2B5EF4-FFF2-40B4-BE49-F238E27FC236}">
                <a16:creationId xmlns:a16="http://schemas.microsoft.com/office/drawing/2014/main" id="{A279A23C-268B-4923-9D11-B17E3F6DD1F4}"/>
              </a:ext>
            </a:extLst>
          </p:cNvPr>
          <p:cNvSpPr/>
          <p:nvPr/>
        </p:nvSpPr>
        <p:spPr>
          <a:xfrm>
            <a:off x="7664104" y="1408669"/>
            <a:ext cx="1107869" cy="110786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A4DE259-E7FB-46C5-B588-252556F28DE0}"/>
              </a:ext>
            </a:extLst>
          </p:cNvPr>
          <p:cNvCxnSpPr>
            <a:cxnSpLocks/>
            <a:stCxn id="102" idx="1"/>
            <a:endCxn id="104" idx="3"/>
          </p:cNvCxnSpPr>
          <p:nvPr/>
        </p:nvCxnSpPr>
        <p:spPr>
          <a:xfrm flipH="1">
            <a:off x="8771973" y="4893368"/>
            <a:ext cx="92604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1559282-3B8C-403E-AFEA-62620AD281E5}"/>
              </a:ext>
            </a:extLst>
          </p:cNvPr>
          <p:cNvCxnSpPr>
            <a:cxnSpLocks/>
            <a:stCxn id="103" idx="1"/>
            <a:endCxn id="105" idx="3"/>
          </p:cNvCxnSpPr>
          <p:nvPr/>
        </p:nvCxnSpPr>
        <p:spPr>
          <a:xfrm flipH="1">
            <a:off x="8771973" y="1962604"/>
            <a:ext cx="926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16E58A8A-1790-42D9-BC88-BE1760A90529}"/>
              </a:ext>
            </a:extLst>
          </p:cNvPr>
          <p:cNvSpPr/>
          <p:nvPr/>
        </p:nvSpPr>
        <p:spPr>
          <a:xfrm>
            <a:off x="5094668" y="3147526"/>
            <a:ext cx="926758" cy="4510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E8FE80-0567-4F10-BC5C-AC21C17C169F}"/>
              </a:ext>
            </a:extLst>
          </p:cNvPr>
          <p:cNvSpPr txBox="1"/>
          <p:nvPr/>
        </p:nvSpPr>
        <p:spPr>
          <a:xfrm>
            <a:off x="4944" y="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73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248C95-5F90-48D2-B247-A59D27E06351}"/>
              </a:ext>
            </a:extLst>
          </p:cNvPr>
          <p:cNvSpPr/>
          <p:nvPr/>
        </p:nvSpPr>
        <p:spPr>
          <a:xfrm>
            <a:off x="2716723" y="2936234"/>
            <a:ext cx="811400" cy="811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01D957-58F8-4408-8225-10C88FA7881B}"/>
              </a:ext>
            </a:extLst>
          </p:cNvPr>
          <p:cNvCxnSpPr>
            <a:cxnSpLocks/>
            <a:stCxn id="34" idx="3"/>
            <a:endCxn id="6" idx="0"/>
          </p:cNvCxnSpPr>
          <p:nvPr/>
        </p:nvCxnSpPr>
        <p:spPr>
          <a:xfrm flipH="1">
            <a:off x="3122423" y="2794942"/>
            <a:ext cx="584420" cy="141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9F76237-5C99-4881-B704-ABBAB3C45CF6}"/>
              </a:ext>
            </a:extLst>
          </p:cNvPr>
          <p:cNvSpPr/>
          <p:nvPr/>
        </p:nvSpPr>
        <p:spPr>
          <a:xfrm>
            <a:off x="3553383" y="2310338"/>
            <a:ext cx="1047893" cy="5677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Giáo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viên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phản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biện</a:t>
            </a:r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F929D4C-CB0A-403F-8C60-FCF2D532AE41}"/>
              </a:ext>
            </a:extLst>
          </p:cNvPr>
          <p:cNvSpPr/>
          <p:nvPr/>
        </p:nvSpPr>
        <p:spPr>
          <a:xfrm>
            <a:off x="1758888" y="2317508"/>
            <a:ext cx="926758" cy="4510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Mã</a:t>
            </a:r>
            <a:endParaRPr lang="en-US" sz="1400" b="1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50676A1-97C9-4365-859F-7048F72BA9BB}"/>
              </a:ext>
            </a:extLst>
          </p:cNvPr>
          <p:cNvSpPr/>
          <p:nvPr/>
        </p:nvSpPr>
        <p:spPr>
          <a:xfrm>
            <a:off x="2679829" y="1833978"/>
            <a:ext cx="1047893" cy="5677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Thông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tin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nhân</a:t>
            </a:r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2E3C28B-5685-484E-AE3F-0B4A8AB0165D}"/>
              </a:ext>
            </a:extLst>
          </p:cNvPr>
          <p:cNvCxnSpPr>
            <a:cxnSpLocks/>
            <a:stCxn id="6" idx="0"/>
            <a:endCxn id="38" idx="5"/>
          </p:cNvCxnSpPr>
          <p:nvPr/>
        </p:nvCxnSpPr>
        <p:spPr>
          <a:xfrm flipH="1" flipV="1">
            <a:off x="2549925" y="2702479"/>
            <a:ext cx="572498" cy="233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D180C9C-316A-4DEB-909B-E6EED103F5C0}"/>
              </a:ext>
            </a:extLst>
          </p:cNvPr>
          <p:cNvCxnSpPr>
            <a:cxnSpLocks/>
            <a:stCxn id="6" idx="0"/>
            <a:endCxn id="43" idx="4"/>
          </p:cNvCxnSpPr>
          <p:nvPr/>
        </p:nvCxnSpPr>
        <p:spPr>
          <a:xfrm flipV="1">
            <a:off x="3122423" y="2401727"/>
            <a:ext cx="81353" cy="534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C16ADC0-B627-4B27-A9E0-41539DE67E3F}"/>
              </a:ext>
            </a:extLst>
          </p:cNvPr>
          <p:cNvSpPr/>
          <p:nvPr/>
        </p:nvSpPr>
        <p:spPr>
          <a:xfrm>
            <a:off x="7071927" y="2936234"/>
            <a:ext cx="811400" cy="811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456B31-FC73-4128-9685-F73E565FB95D}"/>
              </a:ext>
            </a:extLst>
          </p:cNvPr>
          <p:cNvSpPr/>
          <p:nvPr/>
        </p:nvSpPr>
        <p:spPr>
          <a:xfrm>
            <a:off x="5966449" y="2631819"/>
            <a:ext cx="926758" cy="4510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Mã</a:t>
            </a:r>
            <a:endParaRPr lang="en-US" sz="1400" b="1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16F96D7-439A-4374-AA14-92520A83A948}"/>
              </a:ext>
            </a:extLst>
          </p:cNvPr>
          <p:cNvSpPr/>
          <p:nvPr/>
        </p:nvSpPr>
        <p:spPr>
          <a:xfrm>
            <a:off x="5866813" y="3540781"/>
            <a:ext cx="1047893" cy="5677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Thông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tin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nhân</a:t>
            </a:r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CEE394-2027-4FA1-BFFA-378294ED6446}"/>
              </a:ext>
            </a:extLst>
          </p:cNvPr>
          <p:cNvCxnSpPr>
            <a:cxnSpLocks/>
            <a:stCxn id="53" idx="1"/>
            <a:endCxn id="56" idx="5"/>
          </p:cNvCxnSpPr>
          <p:nvPr/>
        </p:nvCxnSpPr>
        <p:spPr>
          <a:xfrm flipH="1" flipV="1">
            <a:off x="6757486" y="3016790"/>
            <a:ext cx="314441" cy="325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563CD4-E13C-4C4C-8ACC-B03C62E53C0D}"/>
              </a:ext>
            </a:extLst>
          </p:cNvPr>
          <p:cNvCxnSpPr>
            <a:cxnSpLocks/>
            <a:stCxn id="53" idx="1"/>
            <a:endCxn id="57" idx="7"/>
          </p:cNvCxnSpPr>
          <p:nvPr/>
        </p:nvCxnSpPr>
        <p:spPr>
          <a:xfrm flipH="1">
            <a:off x="6761246" y="3341934"/>
            <a:ext cx="310681" cy="281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0C42CA0-F966-4F6D-9586-3B7A92ED6929}"/>
              </a:ext>
            </a:extLst>
          </p:cNvPr>
          <p:cNvSpPr/>
          <p:nvPr/>
        </p:nvSpPr>
        <p:spPr>
          <a:xfrm>
            <a:off x="9716870" y="2936234"/>
            <a:ext cx="811400" cy="811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Diamond 79">
            <a:extLst>
              <a:ext uri="{FF2B5EF4-FFF2-40B4-BE49-F238E27FC236}">
                <a16:creationId xmlns:a16="http://schemas.microsoft.com/office/drawing/2014/main" id="{4423A6C0-187A-431A-AF0F-85FAADC7E8ED}"/>
              </a:ext>
            </a:extLst>
          </p:cNvPr>
          <p:cNvSpPr/>
          <p:nvPr/>
        </p:nvSpPr>
        <p:spPr>
          <a:xfrm>
            <a:off x="8245163" y="2787999"/>
            <a:ext cx="1107869" cy="110786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2163C75-6158-427C-9623-E722000FF686}"/>
              </a:ext>
            </a:extLst>
          </p:cNvPr>
          <p:cNvCxnSpPr>
            <a:cxnSpLocks/>
            <a:stCxn id="80" idx="1"/>
            <a:endCxn id="53" idx="3"/>
          </p:cNvCxnSpPr>
          <p:nvPr/>
        </p:nvCxnSpPr>
        <p:spPr>
          <a:xfrm flipH="1">
            <a:off x="7883327" y="3341934"/>
            <a:ext cx="3618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26401BC-B926-4F9E-AB04-476C76AA3C93}"/>
              </a:ext>
            </a:extLst>
          </p:cNvPr>
          <p:cNvCxnSpPr>
            <a:cxnSpLocks/>
            <a:stCxn id="79" idx="1"/>
            <a:endCxn id="80" idx="3"/>
          </p:cNvCxnSpPr>
          <p:nvPr/>
        </p:nvCxnSpPr>
        <p:spPr>
          <a:xfrm flipH="1">
            <a:off x="9353032" y="3341934"/>
            <a:ext cx="3638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69A7697-07FE-4786-9BC4-07871647FE36}"/>
              </a:ext>
            </a:extLst>
          </p:cNvPr>
          <p:cNvSpPr/>
          <p:nvPr/>
        </p:nvSpPr>
        <p:spPr>
          <a:xfrm>
            <a:off x="4677546" y="3111230"/>
            <a:ext cx="926758" cy="4510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FA9465-0C9A-4F7F-8C6C-2AEF4F99A8D6}"/>
              </a:ext>
            </a:extLst>
          </p:cNvPr>
          <p:cNvSpPr txBox="1"/>
          <p:nvPr/>
        </p:nvSpPr>
        <p:spPr>
          <a:xfrm>
            <a:off x="4944" y="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89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11836E-60D7-4F00-8920-E988A0384EFE}"/>
              </a:ext>
            </a:extLst>
          </p:cNvPr>
          <p:cNvSpPr/>
          <p:nvPr/>
        </p:nvSpPr>
        <p:spPr>
          <a:xfrm>
            <a:off x="9288708" y="3622715"/>
            <a:ext cx="808152" cy="80815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AD493F2C-E766-4D80-87CA-51E48D196B9D}"/>
              </a:ext>
            </a:extLst>
          </p:cNvPr>
          <p:cNvSpPr/>
          <p:nvPr/>
        </p:nvSpPr>
        <p:spPr>
          <a:xfrm>
            <a:off x="3098712" y="4742674"/>
            <a:ext cx="1107869" cy="110786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D565-6753-42FE-A82A-6B8F141505E2}"/>
              </a:ext>
            </a:extLst>
          </p:cNvPr>
          <p:cNvSpPr/>
          <p:nvPr/>
        </p:nvSpPr>
        <p:spPr>
          <a:xfrm>
            <a:off x="1882480" y="5835545"/>
            <a:ext cx="808151" cy="80815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28FEC-F9EF-4F09-A8B7-CE58F723F777}"/>
              </a:ext>
            </a:extLst>
          </p:cNvPr>
          <p:cNvSpPr/>
          <p:nvPr/>
        </p:nvSpPr>
        <p:spPr>
          <a:xfrm>
            <a:off x="3248053" y="3625767"/>
            <a:ext cx="811400" cy="8114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7D8118-0333-4752-A357-18CD403D6EC5}"/>
              </a:ext>
            </a:extLst>
          </p:cNvPr>
          <p:cNvCxnSpPr>
            <a:cxnSpLocks/>
            <a:stCxn id="10" idx="0"/>
            <a:endCxn id="85" idx="2"/>
          </p:cNvCxnSpPr>
          <p:nvPr/>
        </p:nvCxnSpPr>
        <p:spPr>
          <a:xfrm flipV="1">
            <a:off x="2286556" y="5469714"/>
            <a:ext cx="0" cy="36583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A84B31D-7D75-4C49-ACA3-FC7F9C9CC7B4}"/>
              </a:ext>
            </a:extLst>
          </p:cNvPr>
          <p:cNvSpPr/>
          <p:nvPr/>
        </p:nvSpPr>
        <p:spPr>
          <a:xfrm>
            <a:off x="3247479" y="1114228"/>
            <a:ext cx="808152" cy="80815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Diamond 178">
            <a:extLst>
              <a:ext uri="{FF2B5EF4-FFF2-40B4-BE49-F238E27FC236}">
                <a16:creationId xmlns:a16="http://schemas.microsoft.com/office/drawing/2014/main" id="{979129D9-4374-476B-905A-A73B2B527E40}"/>
              </a:ext>
            </a:extLst>
          </p:cNvPr>
          <p:cNvSpPr/>
          <p:nvPr/>
        </p:nvSpPr>
        <p:spPr>
          <a:xfrm>
            <a:off x="149539" y="3471603"/>
            <a:ext cx="1108536" cy="110853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H</a:t>
            </a:r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A0E56FB-2354-4452-B2F1-22E55252F2C2}"/>
              </a:ext>
            </a:extLst>
          </p:cNvPr>
          <p:cNvCxnSpPr>
            <a:cxnSpLocks/>
            <a:stCxn id="201" idx="0"/>
            <a:endCxn id="144" idx="2"/>
          </p:cNvCxnSpPr>
          <p:nvPr/>
        </p:nvCxnSpPr>
        <p:spPr>
          <a:xfrm flipH="1" flipV="1">
            <a:off x="3651555" y="1922380"/>
            <a:ext cx="2198" cy="295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Diamond 200">
            <a:extLst>
              <a:ext uri="{FF2B5EF4-FFF2-40B4-BE49-F238E27FC236}">
                <a16:creationId xmlns:a16="http://schemas.microsoft.com/office/drawing/2014/main" id="{B8E6AF32-D577-4CFF-A208-576C7A9FBF67}"/>
              </a:ext>
            </a:extLst>
          </p:cNvPr>
          <p:cNvSpPr/>
          <p:nvPr/>
        </p:nvSpPr>
        <p:spPr>
          <a:xfrm>
            <a:off x="3100924" y="2217391"/>
            <a:ext cx="1105657" cy="110565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F3FB577B-E37C-4710-8CD4-26A8E64C26B5}"/>
              </a:ext>
            </a:extLst>
          </p:cNvPr>
          <p:cNvCxnSpPr>
            <a:cxnSpLocks/>
            <a:stCxn id="11" idx="0"/>
            <a:endCxn id="201" idx="2"/>
          </p:cNvCxnSpPr>
          <p:nvPr/>
        </p:nvCxnSpPr>
        <p:spPr>
          <a:xfrm flipV="1">
            <a:off x="3653753" y="3323048"/>
            <a:ext cx="0" cy="302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44BE7376-FB95-423B-B200-6CBB23B795D2}"/>
              </a:ext>
            </a:extLst>
          </p:cNvPr>
          <p:cNvCxnSpPr>
            <a:cxnSpLocks/>
            <a:stCxn id="112" idx="0"/>
            <a:endCxn id="232" idx="2"/>
          </p:cNvCxnSpPr>
          <p:nvPr/>
        </p:nvCxnSpPr>
        <p:spPr>
          <a:xfrm flipV="1">
            <a:off x="6798907" y="3323048"/>
            <a:ext cx="3387" cy="29966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4" name="Diamond 273">
            <a:extLst>
              <a:ext uri="{FF2B5EF4-FFF2-40B4-BE49-F238E27FC236}">
                <a16:creationId xmlns:a16="http://schemas.microsoft.com/office/drawing/2014/main" id="{E4D1C3B1-B344-43A8-9218-4758EF3C4490}"/>
              </a:ext>
            </a:extLst>
          </p:cNvPr>
          <p:cNvSpPr/>
          <p:nvPr/>
        </p:nvSpPr>
        <p:spPr>
          <a:xfrm>
            <a:off x="6248359" y="5685352"/>
            <a:ext cx="1108536" cy="110853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Diamond 93">
            <a:extLst>
              <a:ext uri="{FF2B5EF4-FFF2-40B4-BE49-F238E27FC236}">
                <a16:creationId xmlns:a16="http://schemas.microsoft.com/office/drawing/2014/main" id="{8F13011E-5DA1-4C18-B3EA-5AECF4EA683B}"/>
              </a:ext>
            </a:extLst>
          </p:cNvPr>
          <p:cNvSpPr/>
          <p:nvPr/>
        </p:nvSpPr>
        <p:spPr>
          <a:xfrm>
            <a:off x="4692502" y="48198"/>
            <a:ext cx="1107869" cy="110786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7CE1EC-EB42-4371-B847-ADE0873DE363}"/>
              </a:ext>
            </a:extLst>
          </p:cNvPr>
          <p:cNvCxnSpPr>
            <a:cxnSpLocks/>
            <a:stCxn id="462" idx="1"/>
            <a:endCxn id="94" idx="3"/>
          </p:cNvCxnSpPr>
          <p:nvPr/>
        </p:nvCxnSpPr>
        <p:spPr>
          <a:xfrm flipH="1" flipV="1">
            <a:off x="5800371" y="602133"/>
            <a:ext cx="591259" cy="1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Diamond 190">
            <a:extLst>
              <a:ext uri="{FF2B5EF4-FFF2-40B4-BE49-F238E27FC236}">
                <a16:creationId xmlns:a16="http://schemas.microsoft.com/office/drawing/2014/main" id="{5CBDE832-6B0F-43C8-8EF7-BC209107AD5D}"/>
              </a:ext>
            </a:extLst>
          </p:cNvPr>
          <p:cNvSpPr/>
          <p:nvPr/>
        </p:nvSpPr>
        <p:spPr>
          <a:xfrm>
            <a:off x="9138516" y="48198"/>
            <a:ext cx="1108536" cy="110853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1B4FBC-B88E-4C53-8F9E-A7B65939FE0B}"/>
              </a:ext>
            </a:extLst>
          </p:cNvPr>
          <p:cNvCxnSpPr>
            <a:cxnSpLocks/>
            <a:stCxn id="462" idx="3"/>
            <a:endCxn id="191" idx="1"/>
          </p:cNvCxnSpPr>
          <p:nvPr/>
        </p:nvCxnSpPr>
        <p:spPr>
          <a:xfrm flipV="1">
            <a:off x="7203548" y="602466"/>
            <a:ext cx="1934968" cy="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Connector: Elbow 317">
            <a:extLst>
              <a:ext uri="{FF2B5EF4-FFF2-40B4-BE49-F238E27FC236}">
                <a16:creationId xmlns:a16="http://schemas.microsoft.com/office/drawing/2014/main" id="{0C0BC52C-8473-4811-BED8-9607F389B757}"/>
              </a:ext>
            </a:extLst>
          </p:cNvPr>
          <p:cNvCxnSpPr>
            <a:cxnSpLocks/>
            <a:stCxn id="274" idx="3"/>
            <a:endCxn id="5" idx="3"/>
          </p:cNvCxnSpPr>
          <p:nvPr/>
        </p:nvCxnSpPr>
        <p:spPr>
          <a:xfrm flipV="1">
            <a:off x="7356895" y="4026791"/>
            <a:ext cx="2739965" cy="2212829"/>
          </a:xfrm>
          <a:prstGeom prst="bentConnector3">
            <a:avLst>
              <a:gd name="adj1" fmla="val 1223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2" name="Rectangle 461">
            <a:extLst>
              <a:ext uri="{FF2B5EF4-FFF2-40B4-BE49-F238E27FC236}">
                <a16:creationId xmlns:a16="http://schemas.microsoft.com/office/drawing/2014/main" id="{5A39F2FE-A05E-4327-B78E-F8AEB059B3DA}"/>
              </a:ext>
            </a:extLst>
          </p:cNvPr>
          <p:cNvSpPr/>
          <p:nvPr/>
        </p:nvSpPr>
        <p:spPr>
          <a:xfrm>
            <a:off x="6391630" y="197427"/>
            <a:ext cx="811918" cy="8119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886E4191-98D8-49CA-9152-D1B27E3B3E81}"/>
              </a:ext>
            </a:extLst>
          </p:cNvPr>
          <p:cNvCxnSpPr>
            <a:cxnSpLocks/>
            <a:stCxn id="5" idx="0"/>
            <a:endCxn id="191" idx="2"/>
          </p:cNvCxnSpPr>
          <p:nvPr/>
        </p:nvCxnSpPr>
        <p:spPr>
          <a:xfrm flipV="1">
            <a:off x="9692784" y="1156734"/>
            <a:ext cx="0" cy="2465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9D12E50-7C8B-45E8-80FD-21CD2383612D}"/>
              </a:ext>
            </a:extLst>
          </p:cNvPr>
          <p:cNvSpPr/>
          <p:nvPr/>
        </p:nvSpPr>
        <p:spPr>
          <a:xfrm>
            <a:off x="6394831" y="3622715"/>
            <a:ext cx="808152" cy="80815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9714328E-548B-4690-8973-4F7FCE8CCD0E}"/>
              </a:ext>
            </a:extLst>
          </p:cNvPr>
          <p:cNvCxnSpPr>
            <a:cxnSpLocks/>
            <a:stCxn id="110" idx="0"/>
            <a:endCxn id="72" idx="2"/>
          </p:cNvCxnSpPr>
          <p:nvPr/>
        </p:nvCxnSpPr>
        <p:spPr>
          <a:xfrm flipV="1">
            <a:off x="11268755" y="1922379"/>
            <a:ext cx="0" cy="289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0" name="Diamond 299">
            <a:extLst>
              <a:ext uri="{FF2B5EF4-FFF2-40B4-BE49-F238E27FC236}">
                <a16:creationId xmlns:a16="http://schemas.microsoft.com/office/drawing/2014/main" id="{B71FADEB-0B52-41FC-BCC8-D13150DC7DA7}"/>
              </a:ext>
            </a:extLst>
          </p:cNvPr>
          <p:cNvSpPr/>
          <p:nvPr/>
        </p:nvSpPr>
        <p:spPr>
          <a:xfrm>
            <a:off x="7693271" y="3474839"/>
            <a:ext cx="1108536" cy="110853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06998788-8EC4-4730-A224-2BCFD0E94384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flipH="1">
            <a:off x="3652647" y="4437167"/>
            <a:ext cx="1106" cy="30550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3E19E83B-A1FD-44AE-8F39-1452F3F9F09F}"/>
              </a:ext>
            </a:extLst>
          </p:cNvPr>
          <p:cNvCxnSpPr>
            <a:cxnSpLocks/>
            <a:stCxn id="300" idx="3"/>
            <a:endCxn id="5" idx="1"/>
          </p:cNvCxnSpPr>
          <p:nvPr/>
        </p:nvCxnSpPr>
        <p:spPr>
          <a:xfrm flipV="1">
            <a:off x="8801807" y="4026791"/>
            <a:ext cx="486901" cy="23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5" name="Diamond 84">
            <a:extLst>
              <a:ext uri="{FF2B5EF4-FFF2-40B4-BE49-F238E27FC236}">
                <a16:creationId xmlns:a16="http://schemas.microsoft.com/office/drawing/2014/main" id="{17F59384-DF93-4803-B825-00A5E41DC806}"/>
              </a:ext>
            </a:extLst>
          </p:cNvPr>
          <p:cNvSpPr/>
          <p:nvPr/>
        </p:nvSpPr>
        <p:spPr>
          <a:xfrm>
            <a:off x="1732288" y="4361178"/>
            <a:ext cx="1108536" cy="110853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76CF136-A7A9-4031-A312-123F6B910FA1}"/>
              </a:ext>
            </a:extLst>
          </p:cNvPr>
          <p:cNvCxnSpPr>
            <a:cxnSpLocks/>
            <a:stCxn id="10" idx="3"/>
            <a:endCxn id="274" idx="1"/>
          </p:cNvCxnSpPr>
          <p:nvPr/>
        </p:nvCxnSpPr>
        <p:spPr>
          <a:xfrm flipV="1">
            <a:off x="2690631" y="6239620"/>
            <a:ext cx="35577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43B9187F-6FDA-468C-B2B3-9BDB45ACD074}"/>
              </a:ext>
            </a:extLst>
          </p:cNvPr>
          <p:cNvCxnSpPr>
            <a:cxnSpLocks/>
            <a:stCxn id="11" idx="1"/>
            <a:endCxn id="85" idx="0"/>
          </p:cNvCxnSpPr>
          <p:nvPr/>
        </p:nvCxnSpPr>
        <p:spPr>
          <a:xfrm rot="10800000" flipV="1">
            <a:off x="2286557" y="4031466"/>
            <a:ext cx="961497" cy="32971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593D6006-1A56-4551-B4D3-9ADD37990460}"/>
              </a:ext>
            </a:extLst>
          </p:cNvPr>
          <p:cNvCxnSpPr>
            <a:cxnSpLocks/>
            <a:stCxn id="11" idx="3"/>
            <a:endCxn id="52" idx="1"/>
          </p:cNvCxnSpPr>
          <p:nvPr/>
        </p:nvCxnSpPr>
        <p:spPr>
          <a:xfrm flipV="1">
            <a:off x="4059453" y="4026834"/>
            <a:ext cx="637038" cy="463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6" name="Connector: Elbow 305">
            <a:extLst>
              <a:ext uri="{FF2B5EF4-FFF2-40B4-BE49-F238E27FC236}">
                <a16:creationId xmlns:a16="http://schemas.microsoft.com/office/drawing/2014/main" id="{294CFB5D-4258-45DA-8220-5FCAF171977A}"/>
              </a:ext>
            </a:extLst>
          </p:cNvPr>
          <p:cNvCxnSpPr>
            <a:cxnSpLocks/>
            <a:stCxn id="94" idx="1"/>
            <a:endCxn id="144" idx="0"/>
          </p:cNvCxnSpPr>
          <p:nvPr/>
        </p:nvCxnSpPr>
        <p:spPr>
          <a:xfrm rot="10800000" flipV="1">
            <a:off x="3651556" y="602132"/>
            <a:ext cx="1040947" cy="51209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Connector: Elbow 308">
            <a:extLst>
              <a:ext uri="{FF2B5EF4-FFF2-40B4-BE49-F238E27FC236}">
                <a16:creationId xmlns:a16="http://schemas.microsoft.com/office/drawing/2014/main" id="{9F5E9105-3AA2-41FC-9FA1-284687714AFF}"/>
              </a:ext>
            </a:extLst>
          </p:cNvPr>
          <p:cNvCxnSpPr>
            <a:cxnSpLocks/>
            <a:stCxn id="179" idx="0"/>
            <a:endCxn id="144" idx="1"/>
          </p:cNvCxnSpPr>
          <p:nvPr/>
        </p:nvCxnSpPr>
        <p:spPr>
          <a:xfrm rot="5400000" flipH="1" flipV="1">
            <a:off x="998994" y="1223118"/>
            <a:ext cx="1953299" cy="254367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8E8594E2-1840-47F8-BFE6-990B32148C5A}"/>
              </a:ext>
            </a:extLst>
          </p:cNvPr>
          <p:cNvCxnSpPr>
            <a:cxnSpLocks/>
            <a:stCxn id="10" idx="1"/>
            <a:endCxn id="179" idx="2"/>
          </p:cNvCxnSpPr>
          <p:nvPr/>
        </p:nvCxnSpPr>
        <p:spPr>
          <a:xfrm rot="10800000">
            <a:off x="703808" y="4580139"/>
            <a:ext cx="1178673" cy="165948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Connector: Elbow 318">
            <a:extLst>
              <a:ext uri="{FF2B5EF4-FFF2-40B4-BE49-F238E27FC236}">
                <a16:creationId xmlns:a16="http://schemas.microsoft.com/office/drawing/2014/main" id="{27A592A1-DE7A-44EE-8743-58D72DE4070E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 flipV="1">
            <a:off x="4206581" y="4430867"/>
            <a:ext cx="5486203" cy="8657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Diamond 231">
            <a:extLst>
              <a:ext uri="{FF2B5EF4-FFF2-40B4-BE49-F238E27FC236}">
                <a16:creationId xmlns:a16="http://schemas.microsoft.com/office/drawing/2014/main" id="{BD9403B9-A5DB-430B-B348-4F6CBC979AC8}"/>
              </a:ext>
            </a:extLst>
          </p:cNvPr>
          <p:cNvSpPr/>
          <p:nvPr/>
        </p:nvSpPr>
        <p:spPr>
          <a:xfrm>
            <a:off x="6248359" y="2215179"/>
            <a:ext cx="1107869" cy="110786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9BAD744-40D5-4403-BF4A-98B49DD9BAD1}"/>
              </a:ext>
            </a:extLst>
          </p:cNvPr>
          <p:cNvCxnSpPr>
            <a:cxnSpLocks/>
            <a:stCxn id="232" idx="0"/>
            <a:endCxn id="144" idx="3"/>
          </p:cNvCxnSpPr>
          <p:nvPr/>
        </p:nvCxnSpPr>
        <p:spPr>
          <a:xfrm rot="16200000" flipV="1">
            <a:off x="5080526" y="493410"/>
            <a:ext cx="696875" cy="274666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BDFD150-84C1-4843-B215-450DFE963F3B}"/>
              </a:ext>
            </a:extLst>
          </p:cNvPr>
          <p:cNvSpPr/>
          <p:nvPr/>
        </p:nvSpPr>
        <p:spPr>
          <a:xfrm>
            <a:off x="10864679" y="1114227"/>
            <a:ext cx="808152" cy="80815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Diamond 109">
            <a:extLst>
              <a:ext uri="{FF2B5EF4-FFF2-40B4-BE49-F238E27FC236}">
                <a16:creationId xmlns:a16="http://schemas.microsoft.com/office/drawing/2014/main" id="{135F30A6-F362-480E-986F-DDB3E5E5C5FA}"/>
              </a:ext>
            </a:extLst>
          </p:cNvPr>
          <p:cNvSpPr/>
          <p:nvPr/>
        </p:nvSpPr>
        <p:spPr>
          <a:xfrm>
            <a:off x="10714487" y="2212044"/>
            <a:ext cx="1108536" cy="110853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156DD9C8-5465-4310-926A-93083CA780EB}"/>
              </a:ext>
            </a:extLst>
          </p:cNvPr>
          <p:cNvCxnSpPr>
            <a:cxnSpLocks/>
            <a:stCxn id="110" idx="2"/>
            <a:endCxn id="5" idx="3"/>
          </p:cNvCxnSpPr>
          <p:nvPr/>
        </p:nvCxnSpPr>
        <p:spPr>
          <a:xfrm rot="5400000">
            <a:off x="10329703" y="3087738"/>
            <a:ext cx="706211" cy="117189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82C1258-38D9-4359-ADD0-F9226A0B9E2A}"/>
              </a:ext>
            </a:extLst>
          </p:cNvPr>
          <p:cNvCxnSpPr>
            <a:cxnSpLocks/>
            <a:stCxn id="112" idx="3"/>
            <a:endCxn id="300" idx="1"/>
          </p:cNvCxnSpPr>
          <p:nvPr/>
        </p:nvCxnSpPr>
        <p:spPr>
          <a:xfrm>
            <a:off x="7202983" y="4026791"/>
            <a:ext cx="490288" cy="23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704AB9F-538A-4519-ACCF-61C050429033}"/>
              </a:ext>
            </a:extLst>
          </p:cNvPr>
          <p:cNvCxnSpPr>
            <a:cxnSpLocks/>
            <a:stCxn id="52" idx="3"/>
            <a:endCxn id="112" idx="1"/>
          </p:cNvCxnSpPr>
          <p:nvPr/>
        </p:nvCxnSpPr>
        <p:spPr>
          <a:xfrm flipV="1">
            <a:off x="5805027" y="4026791"/>
            <a:ext cx="589804" cy="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Diamond 51">
            <a:extLst>
              <a:ext uri="{FF2B5EF4-FFF2-40B4-BE49-F238E27FC236}">
                <a16:creationId xmlns:a16="http://schemas.microsoft.com/office/drawing/2014/main" id="{5BB9C3AD-8C90-4C83-8A04-06392D2A34F0}"/>
              </a:ext>
            </a:extLst>
          </p:cNvPr>
          <p:cNvSpPr/>
          <p:nvPr/>
        </p:nvSpPr>
        <p:spPr>
          <a:xfrm>
            <a:off x="4696491" y="3472566"/>
            <a:ext cx="1108536" cy="110853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4F6792-23B8-4EAA-B43D-A42C220145B2}"/>
              </a:ext>
            </a:extLst>
          </p:cNvPr>
          <p:cNvSpPr txBox="1"/>
          <p:nvPr/>
        </p:nvSpPr>
        <p:spPr>
          <a:xfrm>
            <a:off x="3615182" y="1926184"/>
            <a:ext cx="556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n)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87F9838-7649-4C58-961A-A22D43F9A379}"/>
              </a:ext>
            </a:extLst>
          </p:cNvPr>
          <p:cNvSpPr txBox="1"/>
          <p:nvPr/>
        </p:nvSpPr>
        <p:spPr>
          <a:xfrm>
            <a:off x="3615182" y="3326711"/>
            <a:ext cx="556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n)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246C1D-A30E-46D3-8B43-5416891223AF}"/>
              </a:ext>
            </a:extLst>
          </p:cNvPr>
          <p:cNvSpPr txBox="1"/>
          <p:nvPr/>
        </p:nvSpPr>
        <p:spPr>
          <a:xfrm>
            <a:off x="3649734" y="816220"/>
            <a:ext cx="556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n)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D83251-FD98-4EE7-93BE-C161F8BC4CB1}"/>
              </a:ext>
            </a:extLst>
          </p:cNvPr>
          <p:cNvSpPr txBox="1"/>
          <p:nvPr/>
        </p:nvSpPr>
        <p:spPr>
          <a:xfrm>
            <a:off x="3620194" y="4425926"/>
            <a:ext cx="556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n)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0505E20-9DD0-4B3D-A4DE-3F09341CEA1E}"/>
              </a:ext>
            </a:extLst>
          </p:cNvPr>
          <p:cNvSpPr txBox="1"/>
          <p:nvPr/>
        </p:nvSpPr>
        <p:spPr>
          <a:xfrm>
            <a:off x="7176445" y="309744"/>
            <a:ext cx="556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325E8C-B593-4A5D-9FCF-C936CFD11E12}"/>
              </a:ext>
            </a:extLst>
          </p:cNvPr>
          <p:cNvSpPr txBox="1"/>
          <p:nvPr/>
        </p:nvSpPr>
        <p:spPr>
          <a:xfrm>
            <a:off x="9663037" y="3323048"/>
            <a:ext cx="556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n)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AC9386-C783-430D-A613-B90C7C9587BF}"/>
              </a:ext>
            </a:extLst>
          </p:cNvPr>
          <p:cNvSpPr txBox="1"/>
          <p:nvPr/>
        </p:nvSpPr>
        <p:spPr>
          <a:xfrm>
            <a:off x="7176445" y="3729844"/>
            <a:ext cx="556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11F9531-59A1-45EE-B4FB-84556345F7F9}"/>
              </a:ext>
            </a:extLst>
          </p:cNvPr>
          <p:cNvSpPr txBox="1"/>
          <p:nvPr/>
        </p:nvSpPr>
        <p:spPr>
          <a:xfrm>
            <a:off x="4022056" y="3729844"/>
            <a:ext cx="556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n)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CEB00B3-69F6-43CC-BD62-C96BF55DCE31}"/>
              </a:ext>
            </a:extLst>
          </p:cNvPr>
          <p:cNvSpPr txBox="1"/>
          <p:nvPr/>
        </p:nvSpPr>
        <p:spPr>
          <a:xfrm>
            <a:off x="2778743" y="3730120"/>
            <a:ext cx="556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n)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002E8AC-518E-4828-AE23-69AA880439BE}"/>
              </a:ext>
            </a:extLst>
          </p:cNvPr>
          <p:cNvSpPr txBox="1"/>
          <p:nvPr/>
        </p:nvSpPr>
        <p:spPr>
          <a:xfrm>
            <a:off x="5913978" y="309744"/>
            <a:ext cx="556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83EFB5B-8BE9-4569-AB86-716B866096FC}"/>
              </a:ext>
            </a:extLst>
          </p:cNvPr>
          <p:cNvSpPr txBox="1"/>
          <p:nvPr/>
        </p:nvSpPr>
        <p:spPr>
          <a:xfrm>
            <a:off x="10064483" y="3727121"/>
            <a:ext cx="556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n)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632F5B-A462-4B51-B1DF-776F62F320EF}"/>
              </a:ext>
            </a:extLst>
          </p:cNvPr>
          <p:cNvSpPr txBox="1"/>
          <p:nvPr/>
        </p:nvSpPr>
        <p:spPr>
          <a:xfrm>
            <a:off x="8806102" y="3729715"/>
            <a:ext cx="556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n)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A182677-11A1-4C71-8BE8-C08908D66444}"/>
              </a:ext>
            </a:extLst>
          </p:cNvPr>
          <p:cNvSpPr txBox="1"/>
          <p:nvPr/>
        </p:nvSpPr>
        <p:spPr>
          <a:xfrm>
            <a:off x="5913979" y="3729715"/>
            <a:ext cx="556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n)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4D28186-F215-43BB-AD03-A7EC0B8A5C0E}"/>
              </a:ext>
            </a:extLst>
          </p:cNvPr>
          <p:cNvSpPr txBox="1"/>
          <p:nvPr/>
        </p:nvSpPr>
        <p:spPr>
          <a:xfrm>
            <a:off x="9663135" y="4433945"/>
            <a:ext cx="556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n)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AD8373-C77B-4F99-9DF5-5DF5251863F7}"/>
              </a:ext>
            </a:extLst>
          </p:cNvPr>
          <p:cNvSpPr txBox="1"/>
          <p:nvPr/>
        </p:nvSpPr>
        <p:spPr>
          <a:xfrm>
            <a:off x="10064483" y="4025871"/>
            <a:ext cx="556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n)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7D861D-E063-4B9D-A581-EE4207B94ECC}"/>
              </a:ext>
            </a:extLst>
          </p:cNvPr>
          <p:cNvSpPr txBox="1"/>
          <p:nvPr/>
        </p:nvSpPr>
        <p:spPr>
          <a:xfrm>
            <a:off x="2241307" y="5558155"/>
            <a:ext cx="556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n)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56D3CB3-6E73-4379-93BC-844410D0F543}"/>
              </a:ext>
            </a:extLst>
          </p:cNvPr>
          <p:cNvSpPr txBox="1"/>
          <p:nvPr/>
        </p:nvSpPr>
        <p:spPr>
          <a:xfrm>
            <a:off x="6753453" y="3323048"/>
            <a:ext cx="556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FAC5EA-ADCB-4665-A0C7-A5588797C579}"/>
              </a:ext>
            </a:extLst>
          </p:cNvPr>
          <p:cNvSpPr txBox="1"/>
          <p:nvPr/>
        </p:nvSpPr>
        <p:spPr>
          <a:xfrm>
            <a:off x="10792427" y="1919656"/>
            <a:ext cx="556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85A9AD2-55EE-4C64-BBF6-B3C0CFD91714}"/>
              </a:ext>
            </a:extLst>
          </p:cNvPr>
          <p:cNvSpPr txBox="1"/>
          <p:nvPr/>
        </p:nvSpPr>
        <p:spPr>
          <a:xfrm>
            <a:off x="4022056" y="1246480"/>
            <a:ext cx="556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n)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184E588-DDEF-4995-A931-8E307EE8A3FE}"/>
              </a:ext>
            </a:extLst>
          </p:cNvPr>
          <p:cNvSpPr txBox="1"/>
          <p:nvPr/>
        </p:nvSpPr>
        <p:spPr>
          <a:xfrm>
            <a:off x="2778743" y="1242092"/>
            <a:ext cx="556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n)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0D351A4-D380-4320-A65F-71DE49F775CE}"/>
              </a:ext>
            </a:extLst>
          </p:cNvPr>
          <p:cNvSpPr txBox="1"/>
          <p:nvPr/>
        </p:nvSpPr>
        <p:spPr>
          <a:xfrm>
            <a:off x="1407040" y="5958363"/>
            <a:ext cx="556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4FEEF2F-859C-4103-A3A9-93AA8B683E1C}"/>
              </a:ext>
            </a:extLst>
          </p:cNvPr>
          <p:cNvSpPr txBox="1"/>
          <p:nvPr/>
        </p:nvSpPr>
        <p:spPr>
          <a:xfrm>
            <a:off x="2650722" y="5954731"/>
            <a:ext cx="556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90843-2E1C-476B-939F-E9BA591BF415}"/>
              </a:ext>
            </a:extLst>
          </p:cNvPr>
          <p:cNvSpPr txBox="1"/>
          <p:nvPr/>
        </p:nvSpPr>
        <p:spPr>
          <a:xfrm>
            <a:off x="4944" y="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745BE10-AD0F-434B-A6AE-403CB88E546B}"/>
              </a:ext>
            </a:extLst>
          </p:cNvPr>
          <p:cNvSpPr/>
          <p:nvPr/>
        </p:nvSpPr>
        <p:spPr>
          <a:xfrm>
            <a:off x="972132" y="5118413"/>
            <a:ext cx="822041" cy="39587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Đợt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bảo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vệ</a:t>
            </a:r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1F4F5CF-BE2A-4C56-AA5F-BBA79B9DA461}"/>
              </a:ext>
            </a:extLst>
          </p:cNvPr>
          <p:cNvCxnSpPr>
            <a:cxnSpLocks/>
            <a:stCxn id="85" idx="1"/>
            <a:endCxn id="65" idx="0"/>
          </p:cNvCxnSpPr>
          <p:nvPr/>
        </p:nvCxnSpPr>
        <p:spPr>
          <a:xfrm flipH="1">
            <a:off x="1383153" y="4915446"/>
            <a:ext cx="349135" cy="202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15C78B17-4832-4379-AD07-7CB7BDF7C716}"/>
              </a:ext>
            </a:extLst>
          </p:cNvPr>
          <p:cNvSpPr/>
          <p:nvPr/>
        </p:nvSpPr>
        <p:spPr>
          <a:xfrm>
            <a:off x="4096118" y="5661325"/>
            <a:ext cx="822041" cy="39587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Điểm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bảo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vệ</a:t>
            </a:r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6A1F387-A877-46FC-96C2-EF4F9AF9AFCE}"/>
              </a:ext>
            </a:extLst>
          </p:cNvPr>
          <p:cNvCxnSpPr>
            <a:cxnSpLocks/>
            <a:stCxn id="7" idx="3"/>
            <a:endCxn id="127" idx="0"/>
          </p:cNvCxnSpPr>
          <p:nvPr/>
        </p:nvCxnSpPr>
        <p:spPr>
          <a:xfrm>
            <a:off x="4206581" y="5296609"/>
            <a:ext cx="300557" cy="342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3D02C40-A231-45E8-BF92-BEE17579A433}"/>
              </a:ext>
            </a:extLst>
          </p:cNvPr>
          <p:cNvSpPr/>
          <p:nvPr/>
        </p:nvSpPr>
        <p:spPr>
          <a:xfrm>
            <a:off x="7458084" y="5652629"/>
            <a:ext cx="822041" cy="39587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Chức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vụ</a:t>
            </a:r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B26D1B1-3FC3-4F33-95F0-391F8CB35236}"/>
              </a:ext>
            </a:extLst>
          </p:cNvPr>
          <p:cNvCxnSpPr>
            <a:cxnSpLocks/>
            <a:stCxn id="274" idx="3"/>
            <a:endCxn id="108" idx="3"/>
          </p:cNvCxnSpPr>
          <p:nvPr/>
        </p:nvCxnSpPr>
        <p:spPr>
          <a:xfrm flipV="1">
            <a:off x="7356895" y="5990528"/>
            <a:ext cx="221574" cy="249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A3552917-5830-4E51-A498-A1B2BB5D327A}"/>
              </a:ext>
            </a:extLst>
          </p:cNvPr>
          <p:cNvSpPr/>
          <p:nvPr/>
        </p:nvSpPr>
        <p:spPr>
          <a:xfrm>
            <a:off x="4761995" y="2827702"/>
            <a:ext cx="822041" cy="39587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Đủ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tiêu</a:t>
            </a:r>
            <a:r>
              <a:rPr lang="en-US" sz="1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chuẩn</a:t>
            </a:r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4C0058C-524F-43B6-BCE1-3C90440F11FA}"/>
              </a:ext>
            </a:extLst>
          </p:cNvPr>
          <p:cNvCxnSpPr>
            <a:cxnSpLocks/>
            <a:stCxn id="52" idx="0"/>
            <a:endCxn id="120" idx="4"/>
          </p:cNvCxnSpPr>
          <p:nvPr/>
        </p:nvCxnSpPr>
        <p:spPr>
          <a:xfrm flipH="1" flipV="1">
            <a:off x="5173016" y="3223575"/>
            <a:ext cx="77743" cy="248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BEECC096-E05D-4B23-A356-8FF2DE27A724}"/>
              </a:ext>
            </a:extLst>
          </p:cNvPr>
          <p:cNvSpPr/>
          <p:nvPr/>
        </p:nvSpPr>
        <p:spPr>
          <a:xfrm>
            <a:off x="4061882" y="5639129"/>
            <a:ext cx="890512" cy="44026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9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339</Words>
  <Application>Microsoft Office PowerPoint</Application>
  <PresentationFormat>Widescreen</PresentationFormat>
  <Paragraphs>123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Korangar</dc:creator>
  <cp:lastModifiedBy>Windows User</cp:lastModifiedBy>
  <cp:revision>77</cp:revision>
  <dcterms:created xsi:type="dcterms:W3CDTF">2018-01-22T07:37:26Z</dcterms:created>
  <dcterms:modified xsi:type="dcterms:W3CDTF">2018-03-28T09:42:51Z</dcterms:modified>
</cp:coreProperties>
</file>