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Merriweather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Merriweather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italic.fntdata"/><Relationship Id="rId16" Type="http://schemas.openxmlformats.org/officeDocument/2006/relationships/slide" Target="slides/slide11.xml"/><Relationship Id="rId38" Type="http://schemas.openxmlformats.org/officeDocument/2006/relationships/font" Target="fonts/Merriweather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f00a600c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f00a600c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9f00a600c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9f00a600c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f00a600c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f00a600c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f00a600c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f00a600c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f00a600cf_6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f00a600cf_6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f00a600cf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f00a600cf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f00a600cf_6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f00a600cf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f00a600cf_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f00a600cf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f00a600c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f00a600c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f00a600cf_6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9f00a600cf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2481f93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2481f93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f00a600cf_6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f00a600cf_6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f00a600cf_6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f00a600cf_6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f00a600cf_6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f00a600cf_6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2481f93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2481f93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62481f93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62481f93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2481f935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62481f935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2481f935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2481f935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2481f935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2481f935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f00a600c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f00a600c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2481f9350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2481f9350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2481f9350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2481f9350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f00a600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f00a600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f00a600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f00a600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f00a600cf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f00a600cf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f00a600cf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f00a600cf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828450" y="698855"/>
            <a:ext cx="4255500" cy="25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Driven By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Predicting Car Prices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CSC 180 - Final Presentation</a:t>
            </a:r>
            <a:endParaRPr sz="17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5083950" y="3681450"/>
            <a:ext cx="3470700" cy="1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Amir Talakoob - 303197362 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Phuc Dinh - 302329742 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Ian Charamuga - 217500154 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Jacob Sullivan - 219877074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Model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25" y="1483600"/>
            <a:ext cx="38757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200-150-60-25-10 Adam Tanh 1st Layer Model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RMSE: 2850.730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No Image input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100" y="951343"/>
            <a:ext cx="4629751" cy="3240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</a:t>
            </a:r>
            <a:r>
              <a:rPr lang="en"/>
              <a:t>Model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25" y="1554650"/>
            <a:ext cx="3875700" cy="16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 VGG Block Model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RMSE: 4565.287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Separate Images Input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575" y="951343"/>
            <a:ext cx="4629751" cy="3240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25" y="1556325"/>
            <a:ext cx="3875700" cy="1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 </a:t>
            </a:r>
            <a:r>
              <a:rPr lang="en">
                <a:solidFill>
                  <a:schemeClr val="lt1"/>
                </a:solidFill>
              </a:rPr>
              <a:t>VGG Blocks Model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RMSE: 4218.435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Separate Images Input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⭐ Best performing CNN model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150" y="951343"/>
            <a:ext cx="4629751" cy="3240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Dense/CNN Model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25" y="1617225"/>
            <a:ext cx="3875700" cy="1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100-50-25-10 Adam | 2 VGG Blocks Model - Front images only - normalize year+month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RMSE: 2878.447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Only 1 image per car (front image)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325" y="972700"/>
            <a:ext cx="4651775" cy="319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Dense/CNN Model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25" y="1617225"/>
            <a:ext cx="3875700" cy="1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100-50-25-10 Adam | 2 VGG Blocks Model - Front images only - one hot year+month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RMSE: </a:t>
            </a:r>
            <a:r>
              <a:rPr lang="en">
                <a:solidFill>
                  <a:schemeClr val="lt1"/>
                </a:solidFill>
              </a:rPr>
              <a:t>3032.744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Only 1 image per car (front image)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625" y="975400"/>
            <a:ext cx="4651775" cy="3192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Dense/CNN Model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25" y="1617225"/>
            <a:ext cx="3875700" cy="1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100-50-25-10 Adam | 2 VGG Blocks Model - 4 Images - normalize year+month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RMSE: </a:t>
            </a:r>
            <a:r>
              <a:rPr lang="en">
                <a:solidFill>
                  <a:schemeClr val="lt1"/>
                </a:solidFill>
              </a:rPr>
              <a:t>2864.516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4 Separate Images Input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925" y="971475"/>
            <a:ext cx="4651775" cy="3200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Dense/CNN Model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25" y="1617225"/>
            <a:ext cx="3875700" cy="1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100-50-25-10 Adam | 2 VGG Blocks Model - 4 Images - one hot year+month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RMSE: </a:t>
            </a:r>
            <a:r>
              <a:rPr lang="en">
                <a:solidFill>
                  <a:schemeClr val="lt1"/>
                </a:solidFill>
              </a:rPr>
              <a:t>2880.030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4 Separate Images Input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0625" y="988575"/>
            <a:ext cx="4651775" cy="316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Dense/CNN Model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25" y="1617225"/>
            <a:ext cx="3875700" cy="13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100-50-25-10 Adam | 2 VGG Blocks Model - 4 images - 16k images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RMSE: 2444.381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4 Separate Images Input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425" y="951343"/>
            <a:ext cx="4629751" cy="3240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Dense/CNN Model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25" y="1635825"/>
            <a:ext cx="38757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200-150-60-25-10 Adam | 2 VGG Blocks Model - 4 images - 16k images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RMSE: 2390.246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 Separate Images Input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⭐ Best performing hybrid dense/cnn model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✨ </a:t>
            </a:r>
            <a:r>
              <a:rPr i="1" lang="en" u="sng">
                <a:solidFill>
                  <a:schemeClr val="lt1"/>
                </a:solidFill>
              </a:rPr>
              <a:t>Best overall model</a:t>
            </a:r>
            <a:endParaRPr i="1" u="sng">
              <a:solidFill>
                <a:schemeClr val="lt1"/>
              </a:solidFill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2725" y="951343"/>
            <a:ext cx="4629751" cy="3240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</a:t>
            </a:r>
            <a:r>
              <a:rPr lang="en"/>
              <a:t> Learning Hybrid Model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25" y="1635825"/>
            <a:ext cx="38757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100-50-25-10</a:t>
            </a:r>
            <a:r>
              <a:rPr lang="en">
                <a:solidFill>
                  <a:schemeClr val="lt1"/>
                </a:solidFill>
              </a:rPr>
              <a:t> Adam | VGG16 - front images - normalize year+month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RMSE: </a:t>
            </a:r>
            <a:r>
              <a:rPr lang="en">
                <a:solidFill>
                  <a:schemeClr val="lt1"/>
                </a:solidFill>
              </a:rPr>
              <a:t>3393.739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Only 1 image per car (front image)</a:t>
            </a:r>
            <a:endParaRPr i="1" u="sng">
              <a:solidFill>
                <a:schemeClr val="lt1"/>
              </a:solidFill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325" y="1026125"/>
            <a:ext cx="4651774" cy="3202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Predicting car prices?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22450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Public Transportation? Not efficient in all cases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Huge demand among University students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Consequences</a:t>
            </a:r>
            <a:r>
              <a:rPr lang="en"/>
              <a:t> of Not having a price estimate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finding the best option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Losing Money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Hybrid Model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25" y="1635825"/>
            <a:ext cx="38757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100-50-25-10 Adam | VGG16 - front images - one hot year+month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RMSE: </a:t>
            </a:r>
            <a:r>
              <a:rPr lang="en">
                <a:solidFill>
                  <a:schemeClr val="lt1"/>
                </a:solidFill>
              </a:rPr>
              <a:t>3398.765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Only 1 image per car (front image)</a:t>
            </a:r>
            <a:endParaRPr i="1" u="sng">
              <a:solidFill>
                <a:schemeClr val="lt1"/>
              </a:solidFill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325" y="1026125"/>
            <a:ext cx="4651774" cy="3202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Hybrid Model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25" y="1635825"/>
            <a:ext cx="38757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100-50-25-10 Adam | VGG16 - 4 images - normalize year+month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RMSE: </a:t>
            </a:r>
            <a:r>
              <a:rPr lang="en">
                <a:solidFill>
                  <a:schemeClr val="lt1"/>
                </a:solidFill>
              </a:rPr>
              <a:t>3536.498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4 Separate Images Input</a:t>
            </a:r>
            <a:endParaRPr i="1" u="sng">
              <a:solidFill>
                <a:schemeClr val="lt1"/>
              </a:solidFill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325" y="1026125"/>
            <a:ext cx="4651774" cy="3202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 Hybrid Model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25" y="1635825"/>
            <a:ext cx="38757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100-50-25-10 Adam | VGG16 - 4 images - one hot year+month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RMSE: </a:t>
            </a:r>
            <a:r>
              <a:rPr b="1" lang="en">
                <a:solidFill>
                  <a:schemeClr val="lt1"/>
                </a:solidFill>
              </a:rPr>
              <a:t>3287.807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 Separate Images Input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⭐ Best performing transfer learning hybrid model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325" y="1026125"/>
            <a:ext cx="4651774" cy="3202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Results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4654825" y="7951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(best to worst)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Hybrid Dense/CNN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Transfer learning (VGG16) Hybrid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performance improved by: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Increasing # of layers, neuron count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Increasing # of VGG blocks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Using 4 images per car vs. only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Using 4 </a:t>
            </a:r>
            <a:r>
              <a:rPr lang="en"/>
              <a:t>separate</a:t>
            </a:r>
            <a:r>
              <a:rPr lang="en"/>
              <a:t> image inputs vs. 1 input with combined photo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4644675" y="10449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Bike and car price estimation from an image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linear regression with HOG,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Multiclass SVM Baseline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VGG16 for transfer learning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Much smaller dataset</a:t>
            </a:r>
            <a:endParaRPr/>
          </a:p>
        </p:txBody>
      </p:sp>
      <p:sp>
        <p:nvSpPr>
          <p:cNvPr id="229" name="Google Shape;229;p36"/>
          <p:cNvSpPr txBox="1"/>
          <p:nvPr/>
        </p:nvSpPr>
        <p:spPr>
          <a:xfrm>
            <a:off x="311725" y="1241750"/>
            <a:ext cx="40224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Price is Right: Predicting Prices with Product Images.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Steven Chen, Edward Chou, Richard Yang. 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Stanford University.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938" y="2571750"/>
            <a:ext cx="4339875" cy="133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Helper Tool to estimate price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University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car price prediction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Given sufficient data, machine learning is a viable way to estimate cost of used cars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Hybrid Dense/CNN models offer best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Possible Future Improvements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More fine-tuning of hyper-parameters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Training on higher resolution images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Experience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 a topic and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Applying our knowledge/experience on a larger problem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Working on larger 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Advantages and disadvantages of </a:t>
            </a:r>
            <a:r>
              <a:rPr lang="en"/>
              <a:t>different</a:t>
            </a:r>
            <a:r>
              <a:rPr lang="en"/>
              <a:t> models and </a:t>
            </a:r>
            <a:r>
              <a:rPr lang="en"/>
              <a:t>their uses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Effect of different ways of input handling and its effect on the output (i.e. combined images vs. four arrays of images)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skills we gained:</a:t>
            </a:r>
            <a:endParaRPr/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Speech, presentation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Teamwork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management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Applying theory on the coding projects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1374825" y="1126125"/>
            <a:ext cx="70305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Any Questions?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DVM-CAR Dataset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05600" y="1256900"/>
            <a:ext cx="37449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Sale and Specification Data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Ad table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>
                <a:solidFill>
                  <a:schemeClr val="lt1"/>
                </a:solidFill>
              </a:rPr>
              <a:t>Ad month &amp; year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>
                <a:solidFill>
                  <a:schemeClr val="lt1"/>
                </a:solidFill>
              </a:rPr>
              <a:t>Spec data: Make, Model, Color, ect.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Image Table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</a:pPr>
            <a:r>
              <a:rPr lang="en">
                <a:solidFill>
                  <a:schemeClr val="lt1"/>
                </a:solidFill>
              </a:rPr>
              <a:t>Names of image files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Image data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Multiple 300x300 images of each car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>
                <a:solidFill>
                  <a:schemeClr val="lt1"/>
                </a:solidFill>
              </a:rPr>
              <a:t>Different angles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625" y="140175"/>
            <a:ext cx="3641876" cy="136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2297" y="1577800"/>
            <a:ext cx="3538201" cy="165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8625" y="3466350"/>
            <a:ext cx="3852751" cy="156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>
            <a:stCxn id="82" idx="2"/>
          </p:cNvCxnSpPr>
          <p:nvPr/>
        </p:nvCxnSpPr>
        <p:spPr>
          <a:xfrm>
            <a:off x="5843025" y="3205725"/>
            <a:ext cx="1500" cy="2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/>
          <p:nvPr/>
        </p:nvSpPr>
        <p:spPr>
          <a:xfrm>
            <a:off x="5046825" y="1677525"/>
            <a:ext cx="1592400" cy="152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769975" y="1675925"/>
            <a:ext cx="1639800" cy="152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" name="Google Shape;84;p15"/>
          <p:cNvCxnSpPr>
            <a:stCxn id="83" idx="0"/>
          </p:cNvCxnSpPr>
          <p:nvPr/>
        </p:nvCxnSpPr>
        <p:spPr>
          <a:xfrm rot="10800000">
            <a:off x="7589875" y="1428725"/>
            <a:ext cx="0" cy="24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Approach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25" y="1221450"/>
            <a:ext cx="4166400" cy="3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Flow chart of all of our models: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449" y="125237"/>
            <a:ext cx="2864627" cy="48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644675" y="500925"/>
            <a:ext cx="4166400" cy="4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Fully Dense Models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3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CNN Models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Hybrid Models (Combination of CNN and Dense)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4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Transfer Learning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 models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Merged photo input vs. 4 separe input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Worthy of Mention: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Classification Model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limitations and scope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RNN (LSTM)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possible due to nature of dataset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Model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99625" y="1317300"/>
            <a:ext cx="36186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100-50-25-10 Adam Model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RMSE: 2829.184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 Image input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⭐ Best performing dense model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425" y="951338"/>
            <a:ext cx="4629751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Model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25" y="1449900"/>
            <a:ext cx="3706500" cy="22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200-150-60-25-10 Adam Model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RMSE: 2832.404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No Image input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850" y="951338"/>
            <a:ext cx="4629751" cy="3240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Model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25" y="14534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200-150-60-25-10 Adam Model normalized year+month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RMSE: 3227.18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No Image input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575" y="793025"/>
            <a:ext cx="4613625" cy="319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Model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25" y="14534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200-150-60-25-10 Adam Model one-hot year+month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RMSE: 3228.335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No Image input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990600"/>
            <a:ext cx="4800601" cy="3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