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8.xml" ContentType="application/vnd.openxmlformats-officedocument.presentationml.tags+xml"/>
  <Override PartName="/ppt/notesSlides/notesSlide4.xml" ContentType="application/vnd.openxmlformats-officedocument.presentationml.notesSlide+xml"/>
  <Override PartName="/ppt/tags/tag29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30.xml" ContentType="application/vnd.openxmlformats-officedocument.presentationml.tags+xml"/>
  <Override PartName="/ppt/notesSlides/notesSlide9.xml" ContentType="application/vnd.openxmlformats-officedocument.presentationml.notesSlide+xml"/>
  <Override PartName="/ppt/tags/tag31.xml" ContentType="application/vnd.openxmlformats-officedocument.presentationml.tags+xml"/>
  <Override PartName="/ppt/notesSlides/notesSlide10.xml" ContentType="application/vnd.openxmlformats-officedocument.presentationml.notesSlide+xml"/>
  <Override PartName="/ppt/tags/tag32.xml" ContentType="application/vnd.openxmlformats-officedocument.presentationml.tags+xml"/>
  <Override PartName="/ppt/notesSlides/notesSlide11.xml" ContentType="application/vnd.openxmlformats-officedocument.presentationml.notesSlide+xml"/>
  <Override PartName="/ppt/tags/tag33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3"/>
  </p:sldMasterIdLst>
  <p:notesMasterIdLst>
    <p:notesMasterId r:id="rId22"/>
  </p:notesMasterIdLst>
  <p:handoutMasterIdLst>
    <p:handoutMasterId r:id="rId23"/>
  </p:handoutMasterIdLst>
  <p:sldIdLst>
    <p:sldId id="321" r:id="rId4"/>
    <p:sldId id="330" r:id="rId5"/>
    <p:sldId id="331" r:id="rId6"/>
    <p:sldId id="2145705951" r:id="rId7"/>
    <p:sldId id="2145705963" r:id="rId8"/>
    <p:sldId id="2145705952" r:id="rId9"/>
    <p:sldId id="2145705958" r:id="rId10"/>
    <p:sldId id="2145705959" r:id="rId11"/>
    <p:sldId id="2145705960" r:id="rId12"/>
    <p:sldId id="2145705962" r:id="rId13"/>
    <p:sldId id="2145705953" r:id="rId14"/>
    <p:sldId id="2145705964" r:id="rId15"/>
    <p:sldId id="2145705954" r:id="rId16"/>
    <p:sldId id="2145705967" r:id="rId17"/>
    <p:sldId id="2145705965" r:id="rId18"/>
    <p:sldId id="2145705968" r:id="rId19"/>
    <p:sldId id="2145705955" r:id="rId20"/>
    <p:sldId id="2145705961" r:id="rId21"/>
  </p:sldIdLst>
  <p:sldSz cx="12192000" cy="6858000"/>
  <p:notesSz cx="6858000" cy="9144000"/>
  <p:custDataLst>
    <p:tags r:id="rId2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Notes" id="{22A221C9-5B71-4357-B92B-47EC9E1F1A43}">
          <p14:sldIdLst/>
        </p14:section>
        <p14:section name="Slide" id="{92C1AA63-312F-4789-8247-203676534D38}">
          <p14:sldIdLst>
            <p14:sldId id="321"/>
            <p14:sldId id="330"/>
            <p14:sldId id="331"/>
            <p14:sldId id="2145705951"/>
            <p14:sldId id="2145705963"/>
            <p14:sldId id="2145705952"/>
            <p14:sldId id="2145705958"/>
            <p14:sldId id="2145705959"/>
            <p14:sldId id="2145705960"/>
            <p14:sldId id="2145705962"/>
            <p14:sldId id="2145705953"/>
            <p14:sldId id="2145705964"/>
            <p14:sldId id="2145705954"/>
            <p14:sldId id="2145705967"/>
            <p14:sldId id="2145705965"/>
            <p14:sldId id="2145705968"/>
            <p14:sldId id="2145705955"/>
            <p14:sldId id="214570596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00D6"/>
    <a:srgbClr val="9A07CB"/>
    <a:srgbClr val="00467F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30" autoAdjust="0"/>
    <p:restoredTop sz="63660" autoAdjust="0"/>
  </p:normalViewPr>
  <p:slideViewPr>
    <p:cSldViewPr snapToGrid="0" snapToObjects="1" showGuides="1">
      <p:cViewPr varScale="1">
        <p:scale>
          <a:sx n="52" d="100"/>
          <a:sy n="52" d="100"/>
        </p:scale>
        <p:origin x="1848" y="53"/>
      </p:cViewPr>
      <p:guideLst/>
    </p:cSldViewPr>
  </p:slideViewPr>
  <p:outlineViewPr>
    <p:cViewPr>
      <p:scale>
        <a:sx n="33" d="100"/>
        <a:sy n="33" d="100"/>
      </p:scale>
      <p:origin x="0" y="-2460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 snapToGrid="0" snapToObjects="1" showGuides="1">
      <p:cViewPr varScale="1">
        <p:scale>
          <a:sx n="80" d="100"/>
          <a:sy n="80" d="100"/>
        </p:scale>
        <p:origin x="391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gs" Target="tags/tag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7904110-CA28-333E-2C34-1D6898DC0F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78BA21-CD2F-EE12-5978-472132E8FF6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F5959A-AE8E-4098-8E47-081D9FE6ACD1}" type="datetimeFigureOut">
              <a:rPr lang="en-GB" smtClean="0"/>
              <a:t>25/08/2025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0F835B-6669-0F4A-D3F6-4284B75B49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16185-AADD-6E7A-A4FC-A558DFE03E0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9649B8-B442-4509-AEA1-C442A31137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1352196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82F50848-CCE2-4F33-8910-F863336B6EB2}" type="datetimeFigureOut">
              <a:rPr lang="de-CH" smtClean="0"/>
              <a:pPr/>
              <a:t>25.08.2025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CH"/>
              <a:t>Click to edit Master text styles</a:t>
            </a:r>
          </a:p>
          <a:p>
            <a:pPr lvl="1"/>
            <a:r>
              <a:rPr lang="de-CH"/>
              <a:t>Second level</a:t>
            </a:r>
          </a:p>
          <a:p>
            <a:pPr lvl="2"/>
            <a:r>
              <a:rPr lang="de-CH"/>
              <a:t>Third level</a:t>
            </a:r>
          </a:p>
          <a:p>
            <a:pPr lvl="3"/>
            <a:r>
              <a:rPr lang="de-CH"/>
              <a:t>Fourth level</a:t>
            </a:r>
          </a:p>
          <a:p>
            <a:pPr lvl="4"/>
            <a:r>
              <a:rPr lang="de-CH"/>
              <a:t>Fifth level</a:t>
            </a:r>
            <a:endParaRPr lang="de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6A4FF178-7F5C-4C53-AC97-DF4205D97146}" type="slidenum">
              <a:rPr lang="de-CH" smtClean="0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55230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4FF178-7F5C-4C53-AC97-DF4205D97146}" type="slidenum">
              <a:rPr lang="de-CH" smtClean="0"/>
              <a:pPr/>
              <a:t>1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6904938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9CF2D4-0902-6989-F450-28CE4869DF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C106099-DAF7-CBC5-6B4D-1E12718407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D5CE368-7810-0BDC-34F3-726883B588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4201F7-56A0-5ECD-9D2F-81228692E0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4FF178-7F5C-4C53-AC97-DF4205D97146}" type="slidenum">
              <a:rPr lang="de-CH" smtClean="0"/>
              <a:pPr/>
              <a:t>13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794270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A466D5-2BFB-43F9-93B0-43E92E67A0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A5EE43C-30DA-B009-8AAD-C3BD8071A3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698DA0E-09FB-7C0B-E966-D019D4EBB6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5CCA70-20FC-0741-A85F-B53ED6BB87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4FF178-7F5C-4C53-AC97-DF4205D97146}" type="slidenum">
              <a:rPr lang="de-CH" smtClean="0"/>
              <a:pPr/>
              <a:t>15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110479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47BB4B-8E9C-3503-9775-660D4560B6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50BA906-4C80-8DB2-A8E9-6CC9C81A92E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71BF13E-A0D5-0596-A87C-2EB50DA4AF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F79071-4955-21DC-1D84-80058A2A91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4FF178-7F5C-4C53-AC97-DF4205D97146}" type="slidenum">
              <a:rPr lang="de-CH" smtClean="0"/>
              <a:pPr/>
              <a:t>17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657163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86EFDF-AF4F-6911-2045-E5D71C7152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64ED888-FE1E-D3D1-24AC-1B7418B4A1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9700EC6-F15D-56A1-EC51-A8034D9777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ECAE8C-F165-F375-E8C0-1F0E6231CE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4FF178-7F5C-4C53-AC97-DF4205D97146}" type="slidenum">
              <a:rPr lang="de-CH" smtClean="0"/>
              <a:pPr/>
              <a:t>18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833021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4FF178-7F5C-4C53-AC97-DF4205D97146}" type="slidenum">
              <a:rPr lang="de-CH" smtClean="0"/>
              <a:pPr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182457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4FF178-7F5C-4C53-AC97-DF4205D97146}" type="slidenum">
              <a:rPr lang="de-CH" smtClean="0"/>
              <a:pPr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28170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E1EA2A-387E-FDDF-2A35-40A30CA442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09E7AB8-E1B9-6375-B4A5-167C9B827EA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D12C63F-A258-F294-FF9B-7449A96D6A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930DD3-3CD8-EA5F-A96F-56BB38F8E2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4FF178-7F5C-4C53-AC97-DF4205D97146}" type="slidenum">
              <a:rPr lang="de-CH" smtClean="0"/>
              <a:pPr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798655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9F4718-A87A-E9CA-FB85-3DEA533A74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ECA3EA5-A1D3-27B7-9849-D6C05EB0C96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7C95B01-B2B2-14F6-ECAF-9CAFF220CE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E5AD3F-E02C-7F56-20AF-9A4AD71898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4FF178-7F5C-4C53-AC97-DF4205D97146}" type="slidenum">
              <a:rPr lang="de-CH" smtClean="0"/>
              <a:pPr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275920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Db:</a:t>
            </a:r>
          </a:p>
          <a:p>
            <a:pPr marL="171450" indent="-171450">
              <a:buFontTx/>
              <a:buChar char="-"/>
            </a:pPr>
            <a:r>
              <a:rPr lang="en-US" dirty="0"/>
              <a:t>Hoat dong </a:t>
            </a:r>
            <a:r>
              <a:rPr lang="en-US" dirty="0" err="1"/>
              <a:t>nhu</a:t>
            </a:r>
            <a:r>
              <a:rPr lang="en-US" dirty="0"/>
              <a:t> the nao,</a:t>
            </a:r>
          </a:p>
          <a:p>
            <a:pPr marL="171450" indent="-171450">
              <a:buFontTx/>
              <a:buChar char="-"/>
            </a:pPr>
            <a:r>
              <a:rPr lang="en-US" dirty="0"/>
              <a:t>Can </a:t>
            </a:r>
            <a:r>
              <a:rPr lang="en-US" dirty="0" err="1"/>
              <a:t>luu</a:t>
            </a:r>
            <a:r>
              <a:rPr lang="en-US" dirty="0"/>
              <a:t> </a:t>
            </a:r>
            <a:r>
              <a:rPr lang="en-US" dirty="0" err="1"/>
              <a:t>nhung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gi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Thiet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lam </a:t>
            </a:r>
            <a:r>
              <a:rPr lang="en-US" dirty="0" err="1"/>
              <a:t>sao</a:t>
            </a:r>
            <a:r>
              <a:rPr lang="en-US" dirty="0"/>
              <a:t> de phat </a:t>
            </a:r>
            <a:r>
              <a:rPr lang="en-US" dirty="0" err="1"/>
              <a:t>trien</a:t>
            </a:r>
            <a:r>
              <a:rPr lang="en-US" dirty="0"/>
              <a:t> 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lau</a:t>
            </a:r>
            <a:r>
              <a:rPr lang="en-US" dirty="0"/>
              <a:t> </a:t>
            </a:r>
            <a:r>
              <a:rPr lang="en-US" dirty="0" err="1"/>
              <a:t>dai</a:t>
            </a: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Quy tac </a:t>
            </a:r>
            <a:r>
              <a:rPr lang="en-US" dirty="0" err="1"/>
              <a:t>thiet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db</a:t>
            </a:r>
            <a:r>
              <a:rPr lang="en-US" dirty="0"/>
              <a:t>: normalization</a:t>
            </a:r>
          </a:p>
          <a:p>
            <a:pPr marL="171450" indent="-171450">
              <a:buFontTx/>
              <a:buChar char="-"/>
            </a:pPr>
            <a:r>
              <a:rPr lang="en-US" dirty="0"/>
              <a:t>Toi </a:t>
            </a:r>
            <a:r>
              <a:rPr lang="en-US" dirty="0" err="1"/>
              <a:t>uu</a:t>
            </a:r>
            <a:r>
              <a:rPr lang="en-US" dirty="0"/>
              <a:t>, Cache, </a:t>
            </a:r>
            <a:r>
              <a:rPr lang="en-US" dirty="0" err="1"/>
              <a:t>nolock</a:t>
            </a:r>
            <a:r>
              <a:rPr lang="en-US" dirty="0"/>
              <a:t>, pivot, </a:t>
            </a:r>
            <a:r>
              <a:rPr lang="en-US" dirty="0" err="1"/>
              <a:t>toi</a:t>
            </a:r>
            <a:r>
              <a:rPr lang="en-US" dirty="0"/>
              <a:t> </a:t>
            </a:r>
            <a:r>
              <a:rPr lang="en-US" dirty="0" err="1"/>
              <a:t>uu</a:t>
            </a:r>
            <a:r>
              <a:rPr lang="en-US" dirty="0"/>
              <a:t> </a:t>
            </a:r>
            <a:r>
              <a:rPr lang="en-US" dirty="0" err="1"/>
              <a:t>hoa</a:t>
            </a:r>
            <a:r>
              <a:rPr lang="en-US" dirty="0"/>
              <a:t> </a:t>
            </a:r>
            <a:r>
              <a:rPr lang="en-US" dirty="0" err="1"/>
              <a:t>perormance</a:t>
            </a: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Unit test</a:t>
            </a:r>
          </a:p>
          <a:p>
            <a:pPr marL="0" indent="0">
              <a:buFontTx/>
              <a:buNone/>
            </a:pPr>
            <a:r>
              <a:rPr lang="en-US" dirty="0"/>
              <a:t>- Cau </a:t>
            </a:r>
            <a:r>
              <a:rPr lang="en-US" dirty="0" err="1"/>
              <a:t>truc</a:t>
            </a:r>
            <a:r>
              <a:rPr lang="en-US" dirty="0"/>
              <a:t> du an </a:t>
            </a:r>
            <a:r>
              <a:rPr lang="en-US" dirty="0" err="1"/>
              <a:t>lon</a:t>
            </a:r>
            <a:r>
              <a:rPr lang="en-US" dirty="0"/>
              <a:t> to </a:t>
            </a:r>
            <a:r>
              <a:rPr lang="en-US" dirty="0" err="1"/>
              <a:t>chuc</a:t>
            </a:r>
            <a:r>
              <a:rPr lang="en-US" dirty="0"/>
              <a:t> </a:t>
            </a:r>
            <a:r>
              <a:rPr lang="en-US" dirty="0" err="1"/>
              <a:t>ntn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Single responsibility, Don’t repeat yourself</a:t>
            </a:r>
          </a:p>
          <a:p>
            <a:pPr marL="171450" indent="-171450">
              <a:buFontTx/>
              <a:buChar char="-"/>
            </a:pPr>
            <a:r>
              <a:rPr lang="en-US" dirty="0"/>
              <a:t>Doanh </a:t>
            </a:r>
            <a:r>
              <a:rPr lang="en-US" dirty="0" err="1"/>
              <a:t>nghiep</a:t>
            </a:r>
            <a:r>
              <a:rPr lang="en-US" dirty="0"/>
              <a:t> </a:t>
            </a:r>
            <a:r>
              <a:rPr lang="en-US" dirty="0" err="1"/>
              <a:t>lon</a:t>
            </a:r>
            <a:r>
              <a:rPr lang="en-US" dirty="0"/>
              <a:t> se co </a:t>
            </a:r>
            <a:r>
              <a:rPr lang="en-US" dirty="0" err="1"/>
              <a:t>nhung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tac </a:t>
            </a:r>
            <a:r>
              <a:rPr lang="en-US" dirty="0" err="1"/>
              <a:t>ntn</a:t>
            </a: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MVC</a:t>
            </a:r>
          </a:p>
          <a:p>
            <a:pPr marL="171450" indent="-171450">
              <a:buFontTx/>
              <a:buChar char="-"/>
            </a:pPr>
            <a:r>
              <a:rPr lang="en-US" dirty="0"/>
              <a:t>Hieu </a:t>
            </a:r>
            <a:r>
              <a:rPr lang="en-US" dirty="0" err="1"/>
              <a:t>ro</a:t>
            </a:r>
            <a:r>
              <a:rPr lang="en-US" dirty="0"/>
              <a:t> </a:t>
            </a:r>
            <a:r>
              <a:rPr lang="en-US" dirty="0" err="1"/>
              <a:t>duoc</a:t>
            </a:r>
            <a:r>
              <a:rPr lang="en-US" dirty="0"/>
              <a:t> </a:t>
            </a:r>
            <a:r>
              <a:rPr lang="en-US" dirty="0" err="1"/>
              <a:t>cach</a:t>
            </a:r>
            <a:r>
              <a:rPr lang="en-US" dirty="0"/>
              <a:t> to </a:t>
            </a:r>
            <a:r>
              <a:rPr lang="en-US" dirty="0" err="1"/>
              <a:t>chuc</a:t>
            </a:r>
            <a:r>
              <a:rPr lang="en-US" dirty="0"/>
              <a:t> </a:t>
            </a:r>
            <a:r>
              <a:rPr lang="en-US" dirty="0" err="1"/>
              <a:t>cua</a:t>
            </a:r>
            <a:r>
              <a:rPr lang="en-US" dirty="0"/>
              <a:t> </a:t>
            </a:r>
            <a:r>
              <a:rPr lang="en-US" dirty="0" err="1"/>
              <a:t>mo</a:t>
            </a:r>
            <a:r>
              <a:rPr lang="en-US" dirty="0"/>
              <a:t> </a:t>
            </a:r>
            <a:r>
              <a:rPr lang="en-US" dirty="0" err="1"/>
              <a:t>hinh</a:t>
            </a:r>
            <a:r>
              <a:rPr lang="en-US" dirty="0"/>
              <a:t> </a:t>
            </a:r>
            <a:r>
              <a:rPr lang="en-US" dirty="0" err="1"/>
              <a:t>mvc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Hoc </a:t>
            </a:r>
            <a:r>
              <a:rPr lang="en-US" dirty="0" err="1"/>
              <a:t>va</a:t>
            </a:r>
            <a:r>
              <a:rPr lang="en-US" dirty="0"/>
              <a:t> Ap dung </a:t>
            </a:r>
            <a:r>
              <a:rPr lang="en-US" dirty="0" err="1"/>
              <a:t>nhung</a:t>
            </a:r>
            <a:r>
              <a:rPr lang="en-US" dirty="0"/>
              <a:t> design pattern: </a:t>
            </a:r>
            <a:r>
              <a:rPr lang="en-US" dirty="0" err="1"/>
              <a:t>singletone</a:t>
            </a:r>
            <a:r>
              <a:rPr lang="en-US" dirty="0"/>
              <a:t> </a:t>
            </a:r>
          </a:p>
          <a:p>
            <a:pPr marL="171450" indent="-171450">
              <a:buFontTx/>
              <a:buChar char="-"/>
            </a:pPr>
            <a:r>
              <a:rPr lang="en-US" dirty="0"/>
              <a:t>Hoc </a:t>
            </a:r>
            <a:r>
              <a:rPr lang="en-US" dirty="0" err="1"/>
              <a:t>va</a:t>
            </a:r>
            <a:r>
              <a:rPr lang="en-US" dirty="0"/>
              <a:t> Ap dung </a:t>
            </a:r>
            <a:r>
              <a:rPr lang="en-US" dirty="0" err="1"/>
              <a:t>cac</a:t>
            </a:r>
            <a:r>
              <a:rPr lang="en-US" dirty="0"/>
              <a:t> ki </a:t>
            </a:r>
            <a:r>
              <a:rPr lang="en-US" dirty="0" err="1"/>
              <a:t>thuat</a:t>
            </a:r>
            <a:r>
              <a:rPr lang="en-US" dirty="0"/>
              <a:t>: DI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hieu</a:t>
            </a:r>
            <a:r>
              <a:rPr lang="en-US" dirty="0"/>
              <a:t> </a:t>
            </a:r>
            <a:r>
              <a:rPr lang="en-US" dirty="0" err="1"/>
              <a:t>duoc</a:t>
            </a:r>
            <a:r>
              <a:rPr lang="en-US" dirty="0"/>
              <a:t> </a:t>
            </a:r>
            <a:r>
              <a:rPr lang="en-US" dirty="0" err="1"/>
              <a:t>cach</a:t>
            </a:r>
            <a:r>
              <a:rPr lang="en-US" dirty="0"/>
              <a:t> mot </a:t>
            </a:r>
            <a:r>
              <a:rPr lang="en-US" dirty="0" err="1"/>
              <a:t>fw</a:t>
            </a:r>
            <a:r>
              <a:rPr lang="en-US" dirty="0"/>
              <a:t> </a:t>
            </a:r>
            <a:r>
              <a:rPr lang="en-US" dirty="0" err="1"/>
              <a:t>hoat</a:t>
            </a:r>
            <a:r>
              <a:rPr lang="en-US" dirty="0"/>
              <a:t> dong </a:t>
            </a:r>
            <a:r>
              <a:rPr lang="en-US" dirty="0" err="1"/>
              <a:t>nhu</a:t>
            </a:r>
            <a:r>
              <a:rPr lang="en-US" dirty="0"/>
              <a:t> the nao</a:t>
            </a:r>
          </a:p>
          <a:p>
            <a:pPr marL="171450" indent="-171450">
              <a:buFontTx/>
              <a:buChar char="-"/>
            </a:pPr>
            <a:r>
              <a:rPr lang="en-US" dirty="0"/>
              <a:t>Giai </a:t>
            </a:r>
            <a:r>
              <a:rPr lang="en-US" dirty="0" err="1"/>
              <a:t>quyet</a:t>
            </a:r>
            <a:r>
              <a:rPr lang="en-US" dirty="0"/>
              <a:t> </a:t>
            </a:r>
            <a:r>
              <a:rPr lang="en-US" dirty="0" err="1"/>
              <a:t>duoc</a:t>
            </a:r>
            <a:r>
              <a:rPr lang="en-US" dirty="0"/>
              <a:t> </a:t>
            </a:r>
            <a:r>
              <a:rPr lang="en-US" dirty="0" err="1"/>
              <a:t>nhung</a:t>
            </a:r>
            <a:r>
              <a:rPr lang="en-US" dirty="0"/>
              <a:t> van de ma </a:t>
            </a:r>
            <a:r>
              <a:rPr lang="en-US" dirty="0" err="1"/>
              <a:t>mvc</a:t>
            </a:r>
            <a:r>
              <a:rPr lang="en-US" dirty="0"/>
              <a:t> framework can co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4FF178-7F5C-4C53-AC97-DF4205D97146}" type="slidenum">
              <a:rPr lang="de-CH" smtClean="0"/>
              <a:pPr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157969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Thien </a:t>
            </a:r>
            <a:r>
              <a:rPr lang="en-US" dirty="0" err="1"/>
              <a:t>kien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nguy</a:t>
            </a:r>
            <a:r>
              <a:rPr lang="en-US" dirty="0"/>
              <a:t> bien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4FF178-7F5C-4C53-AC97-DF4205D97146}" type="slidenum">
              <a:rPr lang="de-CH" smtClean="0"/>
              <a:pPr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692949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Cai </a:t>
            </a:r>
            <a:r>
              <a:rPr lang="en-US" dirty="0" err="1"/>
              <a:t>thien</a:t>
            </a:r>
            <a:r>
              <a:rPr lang="en-US" dirty="0"/>
              <a:t> </a:t>
            </a:r>
            <a:r>
              <a:rPr lang="en-US" dirty="0" err="1"/>
              <a:t>ky</a:t>
            </a:r>
            <a:r>
              <a:rPr lang="en-US" dirty="0"/>
              <a:t> </a:t>
            </a:r>
            <a:r>
              <a:rPr lang="en-US" dirty="0" err="1"/>
              <a:t>nang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tiep</a:t>
            </a:r>
            <a:endParaRPr lang="en-US" dirty="0"/>
          </a:p>
          <a:p>
            <a:r>
              <a:rPr lang="en-US" dirty="0"/>
              <a:t>Cai </a:t>
            </a:r>
            <a:r>
              <a:rPr lang="en-US" dirty="0" err="1"/>
              <a:t>thien</a:t>
            </a:r>
            <a:r>
              <a:rPr lang="en-US" dirty="0"/>
              <a:t> </a:t>
            </a:r>
            <a:r>
              <a:rPr lang="en-US" dirty="0" err="1"/>
              <a:t>ky</a:t>
            </a:r>
            <a:r>
              <a:rPr lang="en-US" dirty="0"/>
              <a:t> </a:t>
            </a:r>
            <a:r>
              <a:rPr lang="en-US" dirty="0" err="1"/>
              <a:t>nang</a:t>
            </a:r>
            <a:r>
              <a:rPr lang="en-US" dirty="0"/>
              <a:t> </a:t>
            </a:r>
            <a:r>
              <a:rPr lang="en-US" dirty="0" err="1"/>
              <a:t>noi</a:t>
            </a:r>
            <a:r>
              <a:rPr lang="en-US" dirty="0"/>
              <a:t> </a:t>
            </a:r>
            <a:r>
              <a:rPr lang="en-US" dirty="0" err="1"/>
              <a:t>tieng</a:t>
            </a:r>
            <a:r>
              <a:rPr lang="en-US" dirty="0"/>
              <a:t> </a:t>
            </a:r>
            <a:r>
              <a:rPr lang="en-US" dirty="0" err="1"/>
              <a:t>anh</a:t>
            </a:r>
            <a:r>
              <a:rPr lang="en-US" dirty="0"/>
              <a:t> thong qua </a:t>
            </a:r>
            <a:r>
              <a:rPr lang="en-US" dirty="0" err="1"/>
              <a:t>tro</a:t>
            </a:r>
            <a:r>
              <a:rPr lang="en-US" dirty="0"/>
              <a:t> choi </a:t>
            </a:r>
            <a:r>
              <a:rPr lang="en-US" dirty="0" err="1"/>
              <a:t>va</a:t>
            </a:r>
            <a:r>
              <a:rPr lang="en-US" dirty="0"/>
              <a:t> debate</a:t>
            </a:r>
          </a:p>
          <a:p>
            <a:r>
              <a:rPr lang="en-US" dirty="0"/>
              <a:t>Noi </a:t>
            </a:r>
            <a:r>
              <a:rPr lang="en-US" dirty="0" err="1"/>
              <a:t>tieng</a:t>
            </a:r>
            <a:r>
              <a:rPr lang="en-US" dirty="0"/>
              <a:t> </a:t>
            </a:r>
            <a:r>
              <a:rPr lang="en-US" dirty="0" err="1"/>
              <a:t>anh</a:t>
            </a:r>
            <a:r>
              <a:rPr lang="en-US" dirty="0"/>
              <a:t> </a:t>
            </a:r>
            <a:r>
              <a:rPr lang="en-US" dirty="0" err="1"/>
              <a:t>tu</a:t>
            </a:r>
            <a:r>
              <a:rPr lang="en-US" dirty="0"/>
              <a:t> tin hon</a:t>
            </a:r>
          </a:p>
          <a:p>
            <a:r>
              <a:rPr lang="en-US" dirty="0"/>
              <a:t>Mo </a:t>
            </a:r>
            <a:r>
              <a:rPr lang="en-US" dirty="0" err="1"/>
              <a:t>rong</a:t>
            </a:r>
            <a:r>
              <a:rPr lang="en-US" dirty="0"/>
              <a:t> von </a:t>
            </a:r>
            <a:r>
              <a:rPr lang="en-US" dirty="0" err="1"/>
              <a:t>tu</a:t>
            </a:r>
            <a:r>
              <a:rPr lang="en-US" dirty="0"/>
              <a:t> </a:t>
            </a:r>
            <a:r>
              <a:rPr lang="en-US" dirty="0" err="1"/>
              <a:t>tieng</a:t>
            </a:r>
            <a:r>
              <a:rPr lang="en-US" dirty="0"/>
              <a:t> </a:t>
            </a:r>
            <a:r>
              <a:rPr lang="en-US" dirty="0" err="1"/>
              <a:t>anh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4FF178-7F5C-4C53-AC97-DF4205D97146}" type="slidenum">
              <a:rPr lang="de-CH" smtClean="0"/>
              <a:pPr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910189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D41E26-68CC-BBEA-B6C5-8B39CA0AC7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79B7922-CB9C-67CF-0707-2E90A42FB54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EE242EA-6F63-E2ED-56A6-3E17CE9ED6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8D3D95-DBD9-0349-9512-B7E03D1CBE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4FF178-7F5C-4C53-AC97-DF4205D97146}" type="slidenum">
              <a:rPr lang="de-CH" smtClean="0"/>
              <a:pPr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97943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oleObject" Target="../embeddings/oleObject2.bin"/><Relationship Id="rId7" Type="http://schemas.openxmlformats.org/officeDocument/2006/relationships/image" Target="../media/image6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Relationship Id="rId4" Type="http://schemas.openxmlformats.org/officeDocument/2006/relationships/image" Target="../media/image1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Relationship Id="rId4" Type="http://schemas.openxmlformats.org/officeDocument/2006/relationships/image" Target="../media/image1.emf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Relationship Id="rId4" Type="http://schemas.openxmlformats.org/officeDocument/2006/relationships/image" Target="../media/image1.emf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Relationship Id="rId4" Type="http://schemas.openxmlformats.org/officeDocument/2006/relationships/image" Target="../media/image1.emf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Relationship Id="rId4" Type="http://schemas.openxmlformats.org/officeDocument/2006/relationships/image" Target="../media/image1.emf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.xml"/><Relationship Id="rId5" Type="http://schemas.openxmlformats.org/officeDocument/2006/relationships/image" Target="../media/image8.png"/><Relationship Id="rId4" Type="http://schemas.openxmlformats.org/officeDocument/2006/relationships/image" Target="../media/image1.emf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.xml"/><Relationship Id="rId4" Type="http://schemas.openxmlformats.org/officeDocument/2006/relationships/image" Target="../media/image1.emf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1.emf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Relationship Id="rId4" Type="http://schemas.openxmlformats.org/officeDocument/2006/relationships/image" Target="../media/image1.emf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1.xml"/><Relationship Id="rId4" Type="http://schemas.openxmlformats.org/officeDocument/2006/relationships/image" Target="../media/image1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4" Type="http://schemas.openxmlformats.org/officeDocument/2006/relationships/image" Target="../media/image1.emf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2.xml"/><Relationship Id="rId4" Type="http://schemas.openxmlformats.org/officeDocument/2006/relationships/image" Target="../media/image1.emf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3.xml"/><Relationship Id="rId4" Type="http://schemas.openxmlformats.org/officeDocument/2006/relationships/image" Target="../media/image1.emf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4.xml"/><Relationship Id="rId4" Type="http://schemas.openxmlformats.org/officeDocument/2006/relationships/image" Target="../media/image1.emf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5.xml"/><Relationship Id="rId5" Type="http://schemas.openxmlformats.org/officeDocument/2006/relationships/image" Target="../media/image11.jpeg"/><Relationship Id="rId4" Type="http://schemas.openxmlformats.org/officeDocument/2006/relationships/image" Target="../media/image1.emf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6.xml"/><Relationship Id="rId5" Type="http://schemas.openxmlformats.org/officeDocument/2006/relationships/image" Target="../media/image11.jpeg"/><Relationship Id="rId4" Type="http://schemas.openxmlformats.org/officeDocument/2006/relationships/image" Target="../media/image1.emf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7.xml"/><Relationship Id="rId4" Type="http://schemas.openxmlformats.org/officeDocument/2006/relationships/image" Target="../media/image1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4" Type="http://schemas.openxmlformats.org/officeDocument/2006/relationships/image" Target="../media/image1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4" Type="http://schemas.openxmlformats.org/officeDocument/2006/relationships/image" Target="../media/image1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Relationship Id="rId4" Type="http://schemas.openxmlformats.org/officeDocument/2006/relationships/image" Target="../media/image1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Relationship Id="rId4" Type="http://schemas.openxmlformats.org/officeDocument/2006/relationships/image" Target="../media/image1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Relationship Id="rId4" Type="http://schemas.openxmlformats.org/officeDocument/2006/relationships/image" Target="../media/image1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Relationship Id="rId4" Type="http://schemas.openxmlformats.org/officeDocument/2006/relationships/image" Target="../media/image1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Relationship Id="rId4" Type="http://schemas.openxmlformats.org/officeDocument/2006/relationships/image" Target="../media/image1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ro /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DB8E7BCA-FF9A-86C4-163D-494ED3E6946D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70255698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DB8E7BCA-FF9A-86C4-163D-494ED3E6946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F14BDA87-C9C8-CD58-C9D7-0C952C1D73C0}"/>
              </a:ext>
            </a:extLst>
          </p:cNvPr>
          <p:cNvSpPr/>
          <p:nvPr userDrawn="1"/>
        </p:nvSpPr>
        <p:spPr>
          <a:xfrm>
            <a:off x="0" y="1098000"/>
            <a:ext cx="12192000" cy="5760000"/>
          </a:xfrm>
          <a:prstGeom prst="rect">
            <a:avLst/>
          </a:prstGeom>
          <a:solidFill>
            <a:schemeClr val="tx2"/>
          </a:solidFill>
        </p:spPr>
        <p:txBody>
          <a:bodyPr wrap="square" lIns="72000" tIns="72000" rIns="72000" bIns="72000" rtlCol="0" anchor="ctr">
            <a:noAutofit/>
          </a:bodyPr>
          <a:lstStyle/>
          <a:p>
            <a:pPr algn="ctr" rtl="0"/>
            <a:endParaRPr lang="en-GB" sz="1600" noProof="0">
              <a:solidFill>
                <a:schemeClr val="bg1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2B1088E-A830-D72F-9D81-51D4D3480FB8}"/>
              </a:ext>
            </a:extLst>
          </p:cNvPr>
          <p:cNvGrpSpPr/>
          <p:nvPr userDrawn="1"/>
        </p:nvGrpSpPr>
        <p:grpSpPr>
          <a:xfrm>
            <a:off x="2424000" y="3370961"/>
            <a:ext cx="7489526" cy="1214079"/>
            <a:chOff x="2424000" y="3370961"/>
            <a:chExt cx="7489526" cy="1214079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5765E41D-34F7-E790-C1FD-DC00CEE7C50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424000" y="3370961"/>
              <a:ext cx="7489526" cy="432000"/>
            </a:xfrm>
            <a:prstGeom prst="rect">
              <a:avLst/>
            </a:prstGeom>
          </p:spPr>
        </p:pic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78FD31BA-980D-D11B-2EEB-4180204D34F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681512" y="4351040"/>
              <a:ext cx="6828977" cy="234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74854434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&amp; text with 1/2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5B191B24-6C4A-7D73-6A24-504B6A01E9B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6636427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5B191B24-6C4A-7D73-6A24-504B6A01E9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CC190FF-DE90-AA8F-6845-8A45102A591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096000" y="1098000"/>
            <a:ext cx="6096000" cy="5760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78E4329-5C74-DAA9-622B-1A4F88197D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2000" y="2160001"/>
            <a:ext cx="5232200" cy="4267788"/>
          </a:xfrm>
        </p:spPr>
        <p:txBody>
          <a:bodyPr/>
          <a:lstStyle>
            <a:lvl1pPr rtl="0">
              <a:defRPr>
                <a:solidFill>
                  <a:schemeClr val="tx1"/>
                </a:solidFill>
              </a:defRPr>
            </a:lvl1pPr>
            <a:lvl2pPr rtl="0">
              <a:defRPr>
                <a:solidFill>
                  <a:schemeClr val="tx1"/>
                </a:solidFill>
              </a:defRPr>
            </a:lvl2pPr>
            <a:lvl3pPr rtl="0">
              <a:defRPr/>
            </a:lvl3pPr>
          </a:lstStyle>
          <a:p>
            <a:pPr lvl="0"/>
            <a:r>
              <a:rPr lang="en-GB" noProof="0"/>
              <a:t>First level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E344F46-D0B7-BE8E-2076-DC88EDCE8FA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2000" y="1530000"/>
            <a:ext cx="5232200" cy="338554"/>
          </a:xfrm>
        </p:spPr>
        <p:txBody>
          <a:bodyPr>
            <a:noAutofit/>
          </a:bodyPr>
          <a:lstStyle>
            <a:lvl1pPr mar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Subtitle, 22pt, 1 line only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12DC60-1B20-60A5-7F1D-CE4A63B8D6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>
              <a:defRPr/>
            </a:lvl1pPr>
          </a:lstStyle>
          <a:p>
            <a:r>
              <a:rPr lang="en-GB" noProof="0"/>
              <a:t>Title, 28pt, </a:t>
            </a:r>
            <a:br>
              <a:rPr lang="en-GB" noProof="0"/>
            </a:br>
            <a:r>
              <a:rPr lang="en-GB" noProof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1705872115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7" orient="horz" pos="963" userDrawn="1">
          <p15:clr>
            <a:srgbClr val="FBAE40"/>
          </p15:clr>
        </p15:guide>
        <p15:guide id="18" pos="270" userDrawn="1">
          <p15:clr>
            <a:srgbClr val="FBAE40"/>
          </p15:clr>
        </p15:guide>
        <p15:guide id="19" orient="horz" pos="692" userDrawn="1">
          <p15:clr>
            <a:srgbClr val="FBAE40"/>
          </p15:clr>
        </p15:guide>
        <p15:guide id="20" orient="horz" pos="4049" userDrawn="1">
          <p15:clr>
            <a:srgbClr val="FBAE40"/>
          </p15:clr>
        </p15:guide>
        <p15:guide id="21" orient="horz" pos="1359" userDrawn="1">
          <p15:clr>
            <a:srgbClr val="FBAE40"/>
          </p15:clr>
        </p15:guide>
        <p15:guide id="22" pos="3568" userDrawn="1">
          <p15:clr>
            <a:srgbClr val="FBAE40"/>
          </p15:clr>
        </p15:guide>
        <p15:guide id="23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&amp; text with 1/3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5B191B24-6C4A-7D73-6A24-504B6A01E9B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88232364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5B191B24-6C4A-7D73-6A24-504B6A01E9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CC190FF-DE90-AA8F-6845-8A45102A591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127598" y="1098000"/>
            <a:ext cx="4064402" cy="5760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78E4329-5C74-DAA9-622B-1A4F88197D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999" y="2160000"/>
            <a:ext cx="7263999" cy="4267789"/>
          </a:xfrm>
        </p:spPr>
        <p:txBody>
          <a:bodyPr/>
          <a:lstStyle>
            <a:lvl1pPr rtl="0">
              <a:defRPr>
                <a:solidFill>
                  <a:schemeClr val="tx1"/>
                </a:solidFill>
              </a:defRPr>
            </a:lvl1pPr>
            <a:lvl2pPr rtl="0">
              <a:defRPr>
                <a:solidFill>
                  <a:schemeClr val="tx1"/>
                </a:solidFill>
              </a:defRPr>
            </a:lvl2pPr>
            <a:lvl3pPr rtl="0">
              <a:defRPr/>
            </a:lvl3pPr>
          </a:lstStyle>
          <a:p>
            <a:pPr lvl="0"/>
            <a:r>
              <a:rPr lang="en-GB" noProof="0"/>
              <a:t>First level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E344F46-D0B7-BE8E-2076-DC88EDCE8FA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1999" y="1530000"/>
            <a:ext cx="7263999" cy="338554"/>
          </a:xfrm>
        </p:spPr>
        <p:txBody>
          <a:bodyPr>
            <a:noAutofit/>
          </a:bodyPr>
          <a:lstStyle>
            <a:lvl1pPr mar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Subtitle, 22pt, 1 line only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5D752F1-9B09-8D70-F3E1-C60862EE4A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>
              <a:defRPr/>
            </a:lvl1pPr>
          </a:lstStyle>
          <a:p>
            <a:r>
              <a:rPr lang="en-GB" noProof="0"/>
              <a:t>Title, 28pt, </a:t>
            </a:r>
            <a:br>
              <a:rPr lang="en-GB" noProof="0"/>
            </a:br>
            <a:r>
              <a:rPr lang="en-GB" noProof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1661557446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7" orient="horz" pos="963" userDrawn="1">
          <p15:clr>
            <a:srgbClr val="FBAE40"/>
          </p15:clr>
        </p15:guide>
        <p15:guide id="18" pos="270" userDrawn="1">
          <p15:clr>
            <a:srgbClr val="FBAE40"/>
          </p15:clr>
        </p15:guide>
        <p15:guide id="19" orient="horz" pos="692" userDrawn="1">
          <p15:clr>
            <a:srgbClr val="FBAE40"/>
          </p15:clr>
        </p15:guide>
        <p15:guide id="20" orient="horz" pos="4049" userDrawn="1">
          <p15:clr>
            <a:srgbClr val="FBAE40"/>
          </p15:clr>
        </p15:guide>
        <p15:guide id="21" pos="7409" userDrawn="1">
          <p15:clr>
            <a:srgbClr val="FBAE40"/>
          </p15:clr>
        </p15:guide>
        <p15:guide id="22" orient="horz" pos="1359" userDrawn="1">
          <p15:clr>
            <a:srgbClr val="FBAE40"/>
          </p15:clr>
        </p15:guide>
        <p15:guide id="23" pos="4848" userDrawn="1">
          <p15:clr>
            <a:srgbClr val="FBAE40"/>
          </p15:clr>
        </p15:guide>
        <p15:guide id="24" pos="512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&amp; text with 1/4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5B191B24-6C4A-7D73-6A24-504B6A01E9B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39503948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5B191B24-6C4A-7D73-6A24-504B6A01E9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Picture Placeholder 3">
            <a:extLst>
              <a:ext uri="{FF2B5EF4-FFF2-40B4-BE49-F238E27FC236}">
                <a16:creationId xmlns:a16="http://schemas.microsoft.com/office/drawing/2014/main" id="{B39D5703-BD1C-3A16-A4A7-30E0EE62B04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146400" y="1098000"/>
            <a:ext cx="3045600" cy="5760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78E4329-5C74-DAA9-622B-1A4F88197D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999" y="2160000"/>
            <a:ext cx="8285287" cy="4267789"/>
          </a:xfrm>
        </p:spPr>
        <p:txBody>
          <a:bodyPr/>
          <a:lstStyle>
            <a:lvl1pPr rtl="0">
              <a:defRPr>
                <a:solidFill>
                  <a:schemeClr val="tx1"/>
                </a:solidFill>
              </a:defRPr>
            </a:lvl1pPr>
            <a:lvl2pPr rtl="0">
              <a:defRPr>
                <a:solidFill>
                  <a:schemeClr val="tx1"/>
                </a:solidFill>
              </a:defRPr>
            </a:lvl2pPr>
            <a:lvl3pPr rtl="0">
              <a:defRPr/>
            </a:lvl3pPr>
          </a:lstStyle>
          <a:p>
            <a:pPr lvl="0"/>
            <a:r>
              <a:rPr lang="en-GB" noProof="0"/>
              <a:t>First level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E344F46-D0B7-BE8E-2076-DC88EDCE8FA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1999" y="1530000"/>
            <a:ext cx="8286551" cy="338554"/>
          </a:xfrm>
        </p:spPr>
        <p:txBody>
          <a:bodyPr>
            <a:noAutofit/>
          </a:bodyPr>
          <a:lstStyle>
            <a:lvl1pPr mar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Subtitle, 22pt, 1 line only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5D752F1-9B09-8D70-F3E1-C60862EE4A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>
              <a:defRPr/>
            </a:lvl1pPr>
          </a:lstStyle>
          <a:p>
            <a:r>
              <a:rPr lang="en-GB" noProof="0"/>
              <a:t>Title, 28pt, </a:t>
            </a:r>
            <a:br>
              <a:rPr lang="en-GB" noProof="0"/>
            </a:br>
            <a:r>
              <a:rPr lang="en-GB" noProof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1560924079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7" orient="horz" pos="963" userDrawn="1">
          <p15:clr>
            <a:srgbClr val="FBAE40"/>
          </p15:clr>
        </p15:guide>
        <p15:guide id="18" pos="270" userDrawn="1">
          <p15:clr>
            <a:srgbClr val="FBAE40"/>
          </p15:clr>
        </p15:guide>
        <p15:guide id="19" orient="horz" pos="692" userDrawn="1">
          <p15:clr>
            <a:srgbClr val="FBAE40"/>
          </p15:clr>
        </p15:guide>
        <p15:guide id="20" orient="horz" pos="4049" userDrawn="1">
          <p15:clr>
            <a:srgbClr val="FBAE40"/>
          </p15:clr>
        </p15:guide>
        <p15:guide id="21" pos="7409" userDrawn="1">
          <p15:clr>
            <a:srgbClr val="FBAE40"/>
          </p15:clr>
        </p15:guide>
        <p15:guide id="22" orient="horz" pos="1359" userDrawn="1">
          <p15:clr>
            <a:srgbClr val="FBAE40"/>
          </p15:clr>
        </p15:guide>
        <p15:guide id="23" pos="5492" userDrawn="1">
          <p15:clr>
            <a:srgbClr val="FBAE40"/>
          </p15:clr>
        </p15:guide>
        <p15:guide id="24" pos="5762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text with 1/3 image + white space for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5B191B24-6C4A-7D73-6A24-504B6A01E9B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2836638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5B191B24-6C4A-7D73-6A24-504B6A01E9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CC190FF-DE90-AA8F-6845-8A45102A591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127598" y="1098000"/>
            <a:ext cx="4064402" cy="5760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78E4329-5C74-DAA9-622B-1A4F88197D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999" y="2160000"/>
            <a:ext cx="7263999" cy="4267789"/>
          </a:xfrm>
        </p:spPr>
        <p:txBody>
          <a:bodyPr/>
          <a:lstStyle>
            <a:lvl1pPr rtl="0">
              <a:defRPr>
                <a:solidFill>
                  <a:schemeClr val="tx1"/>
                </a:solidFill>
              </a:defRPr>
            </a:lvl1pPr>
            <a:lvl2pPr rtl="0">
              <a:defRPr>
                <a:solidFill>
                  <a:schemeClr val="tx1"/>
                </a:solidFill>
              </a:defRPr>
            </a:lvl2pPr>
            <a:lvl3pPr rtl="0">
              <a:defRPr/>
            </a:lvl3pPr>
          </a:lstStyle>
          <a:p>
            <a:pPr lvl="0"/>
            <a:r>
              <a:rPr lang="en-GB" noProof="0"/>
              <a:t>First level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E344F46-D0B7-BE8E-2076-DC88EDCE8FA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1999" y="1530000"/>
            <a:ext cx="7263999" cy="338554"/>
          </a:xfrm>
        </p:spPr>
        <p:txBody>
          <a:bodyPr>
            <a:noAutofit/>
          </a:bodyPr>
          <a:lstStyle>
            <a:lvl1pPr mar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Subtitle, 22pt, 1 line only</a:t>
            </a:r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157B48F4-BDD6-6F20-ED74-A0F80415BFF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581425" y="5131789"/>
            <a:ext cx="3178576" cy="1296000"/>
          </a:xfrm>
          <a:solidFill>
            <a:schemeClr val="bg1"/>
          </a:solidFill>
          <a:ln>
            <a:noFill/>
          </a:ln>
        </p:spPr>
        <p:txBody>
          <a:bodyPr/>
          <a:lstStyle>
            <a:lvl1pPr marL="0" indent="0" rtl="0">
              <a:buNone/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GB" noProof="0"/>
              <a:t>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5D752F1-9B09-8D70-F3E1-C60862EE4A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>
              <a:defRPr/>
            </a:lvl1pPr>
          </a:lstStyle>
          <a:p>
            <a:r>
              <a:rPr lang="en-GB" noProof="0"/>
              <a:t>Title, 28pt, </a:t>
            </a:r>
            <a:br>
              <a:rPr lang="en-GB" noProof="0"/>
            </a:br>
            <a:r>
              <a:rPr lang="en-GB" noProof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438534682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7" orient="horz" pos="963" userDrawn="1">
          <p15:clr>
            <a:srgbClr val="FBAE40"/>
          </p15:clr>
        </p15:guide>
        <p15:guide id="18" pos="270" userDrawn="1">
          <p15:clr>
            <a:srgbClr val="FBAE40"/>
          </p15:clr>
        </p15:guide>
        <p15:guide id="19" orient="horz" pos="692" userDrawn="1">
          <p15:clr>
            <a:srgbClr val="FBAE40"/>
          </p15:clr>
        </p15:guide>
        <p15:guide id="20" orient="horz" pos="4049" userDrawn="1">
          <p15:clr>
            <a:srgbClr val="FBAE40"/>
          </p15:clr>
        </p15:guide>
        <p15:guide id="21" pos="7409" userDrawn="1">
          <p15:clr>
            <a:srgbClr val="FBAE40"/>
          </p15:clr>
        </p15:guide>
        <p15:guide id="22" orient="horz" pos="1359" userDrawn="1">
          <p15:clr>
            <a:srgbClr val="FBAE40"/>
          </p15:clr>
        </p15:guide>
        <p15:guide id="23" pos="4848" userDrawn="1">
          <p15:clr>
            <a:srgbClr val="FBAE40"/>
          </p15:clr>
        </p15:guide>
        <p15:guide id="24" pos="512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&amp; 2 texts with 1/4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5B191B24-6C4A-7D73-6A24-504B6A01E9B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48216221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5B191B24-6C4A-7D73-6A24-504B6A01E9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CC190FF-DE90-AA8F-6845-8A45102A591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9146400" y="1098000"/>
            <a:ext cx="3045600" cy="5760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78E4329-5C74-DAA9-622B-1A4F88197D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998" y="2157413"/>
            <a:ext cx="3928356" cy="4270375"/>
          </a:xfrm>
        </p:spPr>
        <p:txBody>
          <a:bodyPr/>
          <a:lstStyle>
            <a:lvl1pPr rtl="0">
              <a:defRPr>
                <a:solidFill>
                  <a:schemeClr val="tx1"/>
                </a:solidFill>
              </a:defRPr>
            </a:lvl1pPr>
            <a:lvl2pPr rtl="0">
              <a:defRPr>
                <a:solidFill>
                  <a:schemeClr val="tx1"/>
                </a:solidFill>
              </a:defRPr>
            </a:lvl2pPr>
            <a:lvl3pPr rtl="0">
              <a:defRPr/>
            </a:lvl3pPr>
          </a:lstStyle>
          <a:p>
            <a:pPr lvl="0"/>
            <a:r>
              <a:rPr lang="en-GB" noProof="0"/>
              <a:t>First level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E344F46-D0B7-BE8E-2076-DC88EDCE8FA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1998" y="1530000"/>
            <a:ext cx="3928356" cy="338554"/>
          </a:xfrm>
        </p:spPr>
        <p:txBody>
          <a:bodyPr>
            <a:noAutofit/>
          </a:bodyPr>
          <a:lstStyle>
            <a:lvl1pPr mar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Subtitle, 22pt, 1 line only</a:t>
            </a:r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57C43C1D-0D5A-3546-923A-9906F731028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792355" y="2157413"/>
            <a:ext cx="3924931" cy="4270375"/>
          </a:xfrm>
        </p:spPr>
        <p:txBody>
          <a:bodyPr/>
          <a:lstStyle>
            <a:lvl1pPr rtl="0">
              <a:defRPr>
                <a:solidFill>
                  <a:schemeClr val="tx1"/>
                </a:solidFill>
              </a:defRPr>
            </a:lvl1pPr>
            <a:lvl2pPr rtl="0">
              <a:defRPr>
                <a:solidFill>
                  <a:schemeClr val="tx1"/>
                </a:solidFill>
              </a:defRPr>
            </a:lvl2pPr>
            <a:lvl3pPr rtl="0">
              <a:defRPr/>
            </a:lvl3pPr>
          </a:lstStyle>
          <a:p>
            <a:pPr lvl="0"/>
            <a:r>
              <a:rPr lang="en-GB" noProof="0"/>
              <a:t>First level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40" name="Text Placeholder 12">
            <a:extLst>
              <a:ext uri="{FF2B5EF4-FFF2-40B4-BE49-F238E27FC236}">
                <a16:creationId xmlns:a16="http://schemas.microsoft.com/office/drawing/2014/main" id="{25734A7E-A371-8589-95F1-486EF3BDC21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792355" y="1530000"/>
            <a:ext cx="3924931" cy="338554"/>
          </a:xfrm>
        </p:spPr>
        <p:txBody>
          <a:bodyPr>
            <a:noAutofit/>
          </a:bodyPr>
          <a:lstStyle>
            <a:lvl1pPr mar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Subtitle, 22pt, 1 line only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B5B0D54-9E65-6676-5BE0-B1EC73550C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>
              <a:defRPr/>
            </a:lvl1pPr>
          </a:lstStyle>
          <a:p>
            <a:r>
              <a:rPr lang="en-GB" noProof="0"/>
              <a:t>Title, 28pt, </a:t>
            </a:r>
            <a:br>
              <a:rPr lang="en-GB" noProof="0"/>
            </a:br>
            <a:r>
              <a:rPr lang="en-GB" noProof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31532280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9" orient="horz" pos="963" userDrawn="1">
          <p15:clr>
            <a:srgbClr val="FBAE40"/>
          </p15:clr>
        </p15:guide>
        <p15:guide id="20" pos="270" userDrawn="1">
          <p15:clr>
            <a:srgbClr val="FBAE40"/>
          </p15:clr>
        </p15:guide>
        <p15:guide id="21" orient="horz" pos="692" userDrawn="1">
          <p15:clr>
            <a:srgbClr val="FBAE40"/>
          </p15:clr>
        </p15:guide>
        <p15:guide id="22" orient="horz" pos="4049" userDrawn="1">
          <p15:clr>
            <a:srgbClr val="FBAE40"/>
          </p15:clr>
        </p15:guide>
        <p15:guide id="23" orient="horz" pos="1359" userDrawn="1">
          <p15:clr>
            <a:srgbClr val="FBAE40"/>
          </p15:clr>
        </p15:guide>
        <p15:guide id="24" pos="5490" userDrawn="1">
          <p15:clr>
            <a:srgbClr val="FBAE40"/>
          </p15:clr>
        </p15:guide>
        <p15:guide id="25" pos="5760" userDrawn="1">
          <p15:clr>
            <a:srgbClr val="FBAE40"/>
          </p15:clr>
        </p15:guide>
        <p15:guide id="26" pos="3018" userDrawn="1">
          <p15:clr>
            <a:srgbClr val="FBAE40"/>
          </p15:clr>
        </p15:guide>
        <p15:guide id="27" pos="2747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stimon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5B191B24-6C4A-7D73-6A24-504B6A01E9B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7263079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5B191B24-6C4A-7D73-6A24-504B6A01E9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CC190FF-DE90-AA8F-6845-8A45102A591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1098000"/>
            <a:ext cx="6096000" cy="5760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6B8952-F9D6-8A77-2EE2-5858DB42218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en-GB" noProof="0"/>
              <a:t>Title, 28pt, </a:t>
            </a:r>
            <a:br>
              <a:rPr lang="en-GB" noProof="0"/>
            </a:br>
            <a:r>
              <a:rPr lang="en-GB" noProof="0"/>
              <a:t>2 lines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78E4329-5C74-DAA9-622B-1A4F88197D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529187" y="1528763"/>
            <a:ext cx="5232602" cy="4896000"/>
          </a:xfrm>
        </p:spPr>
        <p:txBody>
          <a:bodyPr/>
          <a:lstStyle>
            <a:lvl1pPr marL="0" indent="0" rtl="0">
              <a:buNone/>
              <a:defRPr>
                <a:solidFill>
                  <a:schemeClr val="tx1"/>
                </a:solidFill>
              </a:defRPr>
            </a:lvl1pPr>
            <a:lvl2pPr rtl="0">
              <a:defRPr>
                <a:solidFill>
                  <a:schemeClr val="tx1"/>
                </a:solidFill>
              </a:defRPr>
            </a:lvl2pPr>
            <a:lvl3pPr rtl="0">
              <a:defRPr/>
            </a:lvl3pPr>
          </a:lstStyle>
          <a:p>
            <a:pPr lvl="0"/>
            <a:r>
              <a:rPr lang="en-GB" noProof="0"/>
              <a:t>Text</a:t>
            </a:r>
          </a:p>
        </p:txBody>
      </p:sp>
      <p:sp>
        <p:nvSpPr>
          <p:cNvPr id="37" name="Text Placeholder 38">
            <a:extLst>
              <a:ext uri="{FF2B5EF4-FFF2-40B4-BE49-F238E27FC236}">
                <a16:creationId xmlns:a16="http://schemas.microsoft.com/office/drawing/2014/main" id="{6E9374FC-ECE4-7A38-5807-87AE94A088B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64001" y="4365382"/>
            <a:ext cx="4798800" cy="2062406"/>
          </a:xfrm>
          <a:solidFill>
            <a:schemeClr val="tx2">
              <a:alpha val="85000"/>
            </a:schemeClr>
          </a:solidFill>
        </p:spPr>
        <p:txBody>
          <a:bodyPr lIns="288000" tIns="288000" rIns="288000" bIns="288000" anchor="b">
            <a:spAutoFit/>
          </a:bodyPr>
          <a:lstStyle>
            <a:lvl1pPr marL="0" indent="0" rtl="0">
              <a:lnSpc>
                <a:spcPct val="100000"/>
              </a:lnSpc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74" name="Text Placeholder 43">
            <a:extLst>
              <a:ext uri="{FF2B5EF4-FFF2-40B4-BE49-F238E27FC236}">
                <a16:creationId xmlns:a16="http://schemas.microsoft.com/office/drawing/2014/main" id="{38EE8FDF-DB06-4651-3389-787CA10E779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64001" y="4238556"/>
            <a:ext cx="288000" cy="253652"/>
          </a:xfrm>
          <a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txBody>
          <a:bodyPr/>
          <a:lstStyle>
            <a:lvl1pPr marL="0" indent="0" rtl="0">
              <a:buNone/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GB" noProof="0"/>
              <a:t>.</a:t>
            </a:r>
          </a:p>
        </p:txBody>
      </p:sp>
      <p:sp>
        <p:nvSpPr>
          <p:cNvPr id="77" name="Text Placeholder 43">
            <a:extLst>
              <a:ext uri="{FF2B5EF4-FFF2-40B4-BE49-F238E27FC236}">
                <a16:creationId xmlns:a16="http://schemas.microsoft.com/office/drawing/2014/main" id="{9A496C9E-D567-76DE-1404-D4A0596855D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 flipH="1" flipV="1">
            <a:off x="5374801" y="6292522"/>
            <a:ext cx="288000" cy="253652"/>
          </a:xfrm>
          <a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txBody>
          <a:bodyPr/>
          <a:lstStyle>
            <a:lvl1pPr marL="0" indent="0" rtl="0">
              <a:buNone/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GB" noProof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24988703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6" pos="3840">
          <p15:clr>
            <a:srgbClr val="FBAE40"/>
          </p15:clr>
        </p15:guide>
        <p15:guide id="17" orient="horz" pos="963" userDrawn="1">
          <p15:clr>
            <a:srgbClr val="FBAE40"/>
          </p15:clr>
        </p15:guide>
        <p15:guide id="18" pos="270" userDrawn="1">
          <p15:clr>
            <a:srgbClr val="FBAE40"/>
          </p15:clr>
        </p15:guide>
        <p15:guide id="19" orient="horz" pos="692" userDrawn="1">
          <p15:clr>
            <a:srgbClr val="FBAE40"/>
          </p15:clr>
        </p15:guide>
        <p15:guide id="20" orient="horz" pos="4049" userDrawn="1">
          <p15:clr>
            <a:srgbClr val="FBAE40"/>
          </p15:clr>
        </p15:guide>
        <p15:guide id="21" pos="7409" userDrawn="1">
          <p15:clr>
            <a:srgbClr val="FBAE40"/>
          </p15:clr>
        </p15:guide>
        <p15:guide id="22" pos="4112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text with image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5B191B24-6C4A-7D73-6A24-504B6A01E9B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84944592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5B191B24-6C4A-7D73-6A24-504B6A01E9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CC190FF-DE90-AA8F-6845-8A45102A591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1098000"/>
            <a:ext cx="12192000" cy="1944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78E4329-5C74-DAA9-622B-1A4F88197D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999" y="3475239"/>
            <a:ext cx="11329789" cy="2952549"/>
          </a:xfrm>
        </p:spPr>
        <p:txBody>
          <a:bodyPr/>
          <a:lstStyle>
            <a:lvl1pPr rtl="0">
              <a:defRPr>
                <a:solidFill>
                  <a:schemeClr val="tx1"/>
                </a:solidFill>
              </a:defRPr>
            </a:lvl1pPr>
            <a:lvl2pPr rtl="0">
              <a:defRPr>
                <a:solidFill>
                  <a:schemeClr val="tx1"/>
                </a:solidFill>
              </a:defRPr>
            </a:lvl2pPr>
            <a:lvl3pPr rtl="0">
              <a:defRPr/>
            </a:lvl3pPr>
          </a:lstStyle>
          <a:p>
            <a:pPr lvl="0"/>
            <a:r>
              <a:rPr lang="en-GB" noProof="0"/>
              <a:t>First level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EFF00CA-6EEE-1446-767F-22A63CDAED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>
              <a:defRPr/>
            </a:lvl1pPr>
          </a:lstStyle>
          <a:p>
            <a:r>
              <a:rPr lang="en-GB" noProof="0"/>
              <a:t>Title, 28pt, </a:t>
            </a:r>
            <a:br>
              <a:rPr lang="en-GB" noProof="0"/>
            </a:br>
            <a:r>
              <a:rPr lang="en-GB" noProof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3681093936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5" orient="horz" pos="1916" userDrawn="1">
          <p15:clr>
            <a:srgbClr val="FBAE40"/>
          </p15:clr>
        </p15:guide>
        <p15:guide id="16" pos="270" userDrawn="1">
          <p15:clr>
            <a:srgbClr val="FBAE40"/>
          </p15:clr>
        </p15:guide>
        <p15:guide id="17" orient="horz" pos="692" userDrawn="1">
          <p15:clr>
            <a:srgbClr val="FBAE40"/>
          </p15:clr>
        </p15:guide>
        <p15:guide id="18" orient="horz" pos="4049" userDrawn="1">
          <p15:clr>
            <a:srgbClr val="FBAE40"/>
          </p15:clr>
        </p15:guide>
        <p15:guide id="19" pos="7409" userDrawn="1">
          <p15:clr>
            <a:srgbClr val="FBAE40"/>
          </p15:clr>
        </p15:guide>
        <p15:guide id="20" orient="horz" pos="2187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od slide / full-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86345F9D-58D8-A03C-2C14-3C466D3CBBE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56968764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86345F9D-58D8-A03C-2C14-3C466D3CBBE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Picture Placeholder 3">
            <a:extLst>
              <a:ext uri="{FF2B5EF4-FFF2-40B4-BE49-F238E27FC236}">
                <a16:creationId xmlns:a16="http://schemas.microsoft.com/office/drawing/2014/main" id="{F4414B2E-C340-9140-1BD1-92410CBF7B5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14" name="Text Placeholder 38">
            <a:extLst>
              <a:ext uri="{FF2B5EF4-FFF2-40B4-BE49-F238E27FC236}">
                <a16:creationId xmlns:a16="http://schemas.microsoft.com/office/drawing/2014/main" id="{9765689A-1419-4CD4-170E-F5C60B64177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2000" y="1098000"/>
            <a:ext cx="8640000" cy="1487991"/>
          </a:xfrm>
          <a:solidFill>
            <a:schemeClr val="tx2">
              <a:alpha val="85000"/>
            </a:schemeClr>
          </a:solidFill>
        </p:spPr>
        <p:txBody>
          <a:bodyPr wrap="square" lIns="432000" tIns="432000" rIns="432000" bIns="432000" anchor="t">
            <a:spAutoFit/>
          </a:bodyPr>
          <a:lstStyle>
            <a:lvl1pPr marL="0" indent="0" rtl="0">
              <a:lnSpc>
                <a:spcPct val="100000"/>
              </a:lnSpc>
              <a:spcAft>
                <a:spcPts val="0"/>
              </a:spcAft>
              <a:buNone/>
              <a:defRPr sz="4000" b="1">
                <a:solidFill>
                  <a:schemeClr val="bg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Text, 40pt</a:t>
            </a:r>
          </a:p>
        </p:txBody>
      </p:sp>
      <p:sp>
        <p:nvSpPr>
          <p:cNvPr id="15" name="Text Placeholder 43">
            <a:extLst>
              <a:ext uri="{FF2B5EF4-FFF2-40B4-BE49-F238E27FC236}">
                <a16:creationId xmlns:a16="http://schemas.microsoft.com/office/drawing/2014/main" id="{8E425FDA-ACD2-D989-043B-F820E6AB516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841432" y="172618"/>
            <a:ext cx="1350568" cy="684364"/>
          </a:xfr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txBody>
          <a:bodyPr/>
          <a:lstStyle>
            <a:lvl1pPr marL="0" indent="0" rtl="0">
              <a:buNone/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GB" noProof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25679516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3" pos="270" userDrawn="1">
          <p15:clr>
            <a:srgbClr val="FBAE40"/>
          </p15:clr>
        </p15:guide>
        <p15:guide id="4" pos="5715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5B191B24-6C4A-7D73-6A24-504B6A01E9B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56129758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5B191B24-6C4A-7D73-6A24-504B6A01E9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Picture Placeholder 3">
            <a:extLst>
              <a:ext uri="{FF2B5EF4-FFF2-40B4-BE49-F238E27FC236}">
                <a16:creationId xmlns:a16="http://schemas.microsoft.com/office/drawing/2014/main" id="{B1008097-4228-1AEA-6834-837AEB6C765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1098000"/>
            <a:ext cx="12192000" cy="5760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6B8952-F9D6-8A77-2EE2-5858DB42218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en-GB" noProof="0"/>
              <a:t>Title, 28pt, </a:t>
            </a:r>
            <a:br>
              <a:rPr lang="en-GB" noProof="0"/>
            </a:br>
            <a:r>
              <a:rPr lang="en-GB" noProof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2348137067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0" pos="270" userDrawn="1">
          <p15:clr>
            <a:srgbClr val="FBAE40"/>
          </p15:clr>
        </p15:guide>
        <p15:guide id="11" orient="horz" pos="692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icipant 2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5B191B24-6C4A-7D73-6A24-504B6A01E9B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7514063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5B191B24-6C4A-7D73-6A24-504B6A01E9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F1B83D0F-C30D-1DAC-90DB-D661B5AF376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261360" y="3169918"/>
            <a:ext cx="2582930" cy="276999"/>
          </a:xfrm>
        </p:spPr>
        <p:txBody>
          <a:bodyPr>
            <a:noAutofit/>
          </a:bodyPr>
          <a:lstStyle>
            <a:lvl1pPr marL="0" indent="0" algn="ctr" rtl="0">
              <a:lnSpc>
                <a:spcPct val="100000"/>
              </a:lnSpc>
              <a:spcAft>
                <a:spcPts val="0"/>
              </a:spcAft>
              <a:buNone/>
              <a:defRPr b="1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First name Last name</a:t>
            </a:r>
          </a:p>
        </p:txBody>
      </p:sp>
      <p:sp>
        <p:nvSpPr>
          <p:cNvPr id="45" name="Text Placeholder 43">
            <a:extLst>
              <a:ext uri="{FF2B5EF4-FFF2-40B4-BE49-F238E27FC236}">
                <a16:creationId xmlns:a16="http://schemas.microsoft.com/office/drawing/2014/main" id="{B90C9969-7DC5-B20D-8F4C-02AC5884CB4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322980" y="3169918"/>
            <a:ext cx="2582930" cy="276999"/>
          </a:xfrm>
        </p:spPr>
        <p:txBody>
          <a:bodyPr>
            <a:noAutofit/>
          </a:bodyPr>
          <a:lstStyle>
            <a:lvl1pPr marL="0" indent="0" algn="ctr" rtl="0">
              <a:lnSpc>
                <a:spcPct val="100000"/>
              </a:lnSpc>
              <a:spcAft>
                <a:spcPts val="0"/>
              </a:spcAft>
              <a:buNone/>
              <a:defRPr b="1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First name Last name</a:t>
            </a:r>
          </a:p>
        </p:txBody>
      </p:sp>
      <p:sp>
        <p:nvSpPr>
          <p:cNvPr id="46" name="Text Placeholder 43">
            <a:extLst>
              <a:ext uri="{FF2B5EF4-FFF2-40B4-BE49-F238E27FC236}">
                <a16:creationId xmlns:a16="http://schemas.microsoft.com/office/drawing/2014/main" id="{D33D3630-A9BD-59E4-DB03-46F3F54B0B0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61360" y="3516674"/>
            <a:ext cx="2582930" cy="630000"/>
          </a:xfrm>
        </p:spPr>
        <p:txBody>
          <a:bodyPr>
            <a:noAutofit/>
          </a:bodyPr>
          <a:lstStyle>
            <a:lvl1pPr marL="0" indent="0" algn="ctr" rtl="0">
              <a:lnSpc>
                <a:spcPct val="100000"/>
              </a:lnSpc>
              <a:spcAft>
                <a:spcPts val="300"/>
              </a:spcAft>
              <a:buNone/>
              <a:defRPr sz="1200" b="0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Information</a:t>
            </a:r>
          </a:p>
        </p:txBody>
      </p:sp>
      <p:sp>
        <p:nvSpPr>
          <p:cNvPr id="47" name="Text Placeholder 43">
            <a:extLst>
              <a:ext uri="{FF2B5EF4-FFF2-40B4-BE49-F238E27FC236}">
                <a16:creationId xmlns:a16="http://schemas.microsoft.com/office/drawing/2014/main" id="{2A5B2A23-B287-6454-94B2-CD333710069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322980" y="3516674"/>
            <a:ext cx="2582930" cy="630000"/>
          </a:xfrm>
        </p:spPr>
        <p:txBody>
          <a:bodyPr>
            <a:noAutofit/>
          </a:bodyPr>
          <a:lstStyle>
            <a:lvl1pPr marL="0" indent="0" algn="ctr" rtl="0">
              <a:lnSpc>
                <a:spcPct val="100000"/>
              </a:lnSpc>
              <a:spcAft>
                <a:spcPts val="300"/>
              </a:spcAft>
              <a:buNone/>
              <a:defRPr sz="1200" b="0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Information</a:t>
            </a:r>
          </a:p>
        </p:txBody>
      </p:sp>
      <p:sp>
        <p:nvSpPr>
          <p:cNvPr id="41" name="Picture Placeholder 3">
            <a:extLst>
              <a:ext uri="{FF2B5EF4-FFF2-40B4-BE49-F238E27FC236}">
                <a16:creationId xmlns:a16="http://schemas.microsoft.com/office/drawing/2014/main" id="{CC2D6935-038F-D464-C92D-808B5EA87C2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832825" y="1531365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42" name="Picture Placeholder 3">
            <a:extLst>
              <a:ext uri="{FF2B5EF4-FFF2-40B4-BE49-F238E27FC236}">
                <a16:creationId xmlns:a16="http://schemas.microsoft.com/office/drawing/2014/main" id="{FD410EBB-3FEB-6D5F-877D-39A60AC85BE4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894445" y="1531365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C2CF4B-8A3C-13FA-BECD-9DB01F4A614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>
              <a:defRPr/>
            </a:lvl1pPr>
          </a:lstStyle>
          <a:p>
            <a:r>
              <a:rPr lang="en-GB" noProof="0"/>
              <a:t>Title, 28pt, </a:t>
            </a:r>
            <a:br>
              <a:rPr lang="en-GB" noProof="0"/>
            </a:br>
            <a:r>
              <a:rPr lang="en-GB" noProof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3330464618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2" orient="horz" pos="963" userDrawn="1">
          <p15:clr>
            <a:srgbClr val="FBAE40"/>
          </p15:clr>
        </p15:guide>
        <p15:guide id="13" pos="270" userDrawn="1">
          <p15:clr>
            <a:srgbClr val="FBAE40"/>
          </p15:clr>
        </p15:guide>
        <p15:guide id="14" orient="horz" pos="692" userDrawn="1">
          <p15:clr>
            <a:srgbClr val="FBAE40"/>
          </p15:clr>
        </p15:guide>
        <p15:guide id="15" orient="horz" pos="4049" userDrawn="1">
          <p15:clr>
            <a:srgbClr val="FBAE40"/>
          </p15:clr>
        </p15:guide>
        <p15:guide id="16" pos="7409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25876119-2931-B4D9-CA69-9C3C8D96449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0768823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25876119-2931-B4D9-CA69-9C3C8D9644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6EC64C37-AEAB-AB56-B60A-FA7B85FC0FAA}"/>
              </a:ext>
            </a:extLst>
          </p:cNvPr>
          <p:cNvSpPr/>
          <p:nvPr userDrawn="1"/>
        </p:nvSpPr>
        <p:spPr>
          <a:xfrm>
            <a:off x="0" y="1098000"/>
            <a:ext cx="12192000" cy="5760000"/>
          </a:xfrm>
          <a:prstGeom prst="rect">
            <a:avLst/>
          </a:prstGeom>
          <a:solidFill>
            <a:srgbClr val="FFFFFF"/>
          </a:solidFill>
        </p:spPr>
        <p:txBody>
          <a:bodyPr wrap="square" lIns="72000" tIns="72000" rIns="72000" bIns="72000" rtlCol="0" anchor="ctr">
            <a:noAutofit/>
          </a:bodyPr>
          <a:lstStyle/>
          <a:p>
            <a:pPr algn="ctr" rtl="0"/>
            <a:endParaRPr lang="en-GB" sz="1600" noProof="0">
              <a:solidFill>
                <a:schemeClr val="bg1"/>
              </a:solidFill>
            </a:endParaRPr>
          </a:p>
        </p:txBody>
      </p:sp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4A971CC8-DBCE-5991-27FA-298EE4BC6AA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1098000"/>
            <a:ext cx="12192000" cy="2160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72B9AC-C49E-CA80-7854-76D1F5F342B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31999" y="5868000"/>
            <a:ext cx="11331375" cy="369332"/>
          </a:xfrm>
        </p:spPr>
        <p:txBody>
          <a:bodyPr>
            <a:noAutofit/>
          </a:bodyPr>
          <a:lstStyle>
            <a:lvl1pPr marL="0" indent="0" algn="l" rtl="0">
              <a:lnSpc>
                <a:spcPct val="100000"/>
              </a:lnSpc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GB" noProof="0"/>
              <a:t>Subtitle, 24pt, 1 line only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1D0822-52F9-BD4E-ADA5-49B7C764328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1999" y="4246162"/>
            <a:ext cx="11331375" cy="1477328"/>
          </a:xfrm>
        </p:spPr>
        <p:txBody>
          <a:bodyPr vert="horz" anchor="b">
            <a:noAutofit/>
          </a:bodyPr>
          <a:lstStyle>
            <a:lvl1pPr algn="l" rtl="0">
              <a:defRPr sz="4800">
                <a:solidFill>
                  <a:schemeClr val="tx2"/>
                </a:solidFill>
              </a:defRPr>
            </a:lvl1pPr>
          </a:lstStyle>
          <a:p>
            <a:r>
              <a:rPr lang="en-GB" noProof="0"/>
              <a:t>Title, 48pt, </a:t>
            </a:r>
            <a:br>
              <a:rPr lang="en-GB" noProof="0"/>
            </a:br>
            <a:r>
              <a:rPr lang="en-GB" noProof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2846660333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6" pos="270" userDrawn="1">
          <p15:clr>
            <a:srgbClr val="FBAE40"/>
          </p15:clr>
        </p15:guide>
        <p15:guide id="7" pos="7409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icipant 3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5B191B24-6C4A-7D73-6A24-504B6A01E9B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4976729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5B191B24-6C4A-7D73-6A24-504B6A01E9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Picture Placeholder 3">
            <a:extLst>
              <a:ext uri="{FF2B5EF4-FFF2-40B4-BE49-F238E27FC236}">
                <a16:creationId xmlns:a16="http://schemas.microsoft.com/office/drawing/2014/main" id="{575FA654-6B49-780A-BFB4-222C98774724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9684211" y="1531365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F1B83D0F-C30D-1DAC-90DB-D661B5AF376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0535" y="3169918"/>
            <a:ext cx="2582930" cy="276999"/>
          </a:xfrm>
        </p:spPr>
        <p:txBody>
          <a:bodyPr>
            <a:noAutofit/>
          </a:bodyPr>
          <a:lstStyle>
            <a:lvl1pPr marL="0" indent="0" algn="ctr" rtl="0">
              <a:lnSpc>
                <a:spcPct val="100000"/>
              </a:lnSpc>
              <a:spcAft>
                <a:spcPts val="0"/>
              </a:spcAft>
              <a:buNone/>
              <a:defRPr b="1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First name Last name</a:t>
            </a:r>
          </a:p>
        </p:txBody>
      </p:sp>
      <p:sp>
        <p:nvSpPr>
          <p:cNvPr id="45" name="Text Placeholder 43">
            <a:extLst>
              <a:ext uri="{FF2B5EF4-FFF2-40B4-BE49-F238E27FC236}">
                <a16:creationId xmlns:a16="http://schemas.microsoft.com/office/drawing/2014/main" id="{B90C9969-7DC5-B20D-8F4C-02AC5884CB4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04535" y="3169918"/>
            <a:ext cx="2582930" cy="276999"/>
          </a:xfrm>
        </p:spPr>
        <p:txBody>
          <a:bodyPr>
            <a:noAutofit/>
          </a:bodyPr>
          <a:lstStyle>
            <a:lvl1pPr marL="0" indent="0" algn="ctr" rtl="0">
              <a:lnSpc>
                <a:spcPct val="100000"/>
              </a:lnSpc>
              <a:spcAft>
                <a:spcPts val="0"/>
              </a:spcAft>
              <a:buNone/>
              <a:defRPr b="1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First name Last name</a:t>
            </a:r>
          </a:p>
        </p:txBody>
      </p:sp>
      <p:sp>
        <p:nvSpPr>
          <p:cNvPr id="46" name="Text Placeholder 43">
            <a:extLst>
              <a:ext uri="{FF2B5EF4-FFF2-40B4-BE49-F238E27FC236}">
                <a16:creationId xmlns:a16="http://schemas.microsoft.com/office/drawing/2014/main" id="{D33D3630-A9BD-59E4-DB03-46F3F54B0B0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0535" y="3516674"/>
            <a:ext cx="2582930" cy="630000"/>
          </a:xfrm>
        </p:spPr>
        <p:txBody>
          <a:bodyPr>
            <a:noAutofit/>
          </a:bodyPr>
          <a:lstStyle>
            <a:lvl1pPr marL="0" indent="0" algn="ctr" rtl="0">
              <a:lnSpc>
                <a:spcPct val="100000"/>
              </a:lnSpc>
              <a:spcAft>
                <a:spcPts val="300"/>
              </a:spcAft>
              <a:buNone/>
              <a:defRPr sz="1200" b="0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Information</a:t>
            </a:r>
          </a:p>
        </p:txBody>
      </p:sp>
      <p:sp>
        <p:nvSpPr>
          <p:cNvPr id="47" name="Text Placeholder 43">
            <a:extLst>
              <a:ext uri="{FF2B5EF4-FFF2-40B4-BE49-F238E27FC236}">
                <a16:creationId xmlns:a16="http://schemas.microsoft.com/office/drawing/2014/main" id="{2A5B2A23-B287-6454-94B2-CD333710069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804535" y="3516674"/>
            <a:ext cx="2582930" cy="630000"/>
          </a:xfrm>
        </p:spPr>
        <p:txBody>
          <a:bodyPr>
            <a:noAutofit/>
          </a:bodyPr>
          <a:lstStyle>
            <a:lvl1pPr marL="0" indent="0" algn="ctr" rtl="0">
              <a:lnSpc>
                <a:spcPct val="100000"/>
              </a:lnSpc>
              <a:spcAft>
                <a:spcPts val="300"/>
              </a:spcAft>
              <a:buNone/>
              <a:defRPr sz="1200" b="0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Information</a:t>
            </a:r>
          </a:p>
        </p:txBody>
      </p:sp>
      <p:sp>
        <p:nvSpPr>
          <p:cNvPr id="41" name="Picture Placeholder 3">
            <a:extLst>
              <a:ext uri="{FF2B5EF4-FFF2-40B4-BE49-F238E27FC236}">
                <a16:creationId xmlns:a16="http://schemas.microsoft.com/office/drawing/2014/main" id="{CC2D6935-038F-D464-C92D-808B5EA87C2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062000" y="1531365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42" name="Picture Placeholder 3">
            <a:extLst>
              <a:ext uri="{FF2B5EF4-FFF2-40B4-BE49-F238E27FC236}">
                <a16:creationId xmlns:a16="http://schemas.microsoft.com/office/drawing/2014/main" id="{FD410EBB-3FEB-6D5F-877D-39A60AC85BE4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376000" y="1531365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13" name="Text Placeholder 43">
            <a:extLst>
              <a:ext uri="{FF2B5EF4-FFF2-40B4-BE49-F238E27FC236}">
                <a16:creationId xmlns:a16="http://schemas.microsoft.com/office/drawing/2014/main" id="{5842F8D1-C8E7-B7F7-193F-396D7F0C1FD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112746" y="3169918"/>
            <a:ext cx="2582930" cy="276999"/>
          </a:xfrm>
        </p:spPr>
        <p:txBody>
          <a:bodyPr>
            <a:noAutofit/>
          </a:bodyPr>
          <a:lstStyle>
            <a:lvl1pPr marL="0" indent="0" algn="ctr" rtl="0">
              <a:lnSpc>
                <a:spcPct val="100000"/>
              </a:lnSpc>
              <a:spcAft>
                <a:spcPts val="0"/>
              </a:spcAft>
              <a:buNone/>
              <a:defRPr b="1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First name Last name</a:t>
            </a:r>
          </a:p>
        </p:txBody>
      </p:sp>
      <p:sp>
        <p:nvSpPr>
          <p:cNvPr id="35" name="Text Placeholder 43">
            <a:extLst>
              <a:ext uri="{FF2B5EF4-FFF2-40B4-BE49-F238E27FC236}">
                <a16:creationId xmlns:a16="http://schemas.microsoft.com/office/drawing/2014/main" id="{F7ED4793-8249-B71F-2BD9-1E188E58956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112746" y="3516674"/>
            <a:ext cx="2582930" cy="630000"/>
          </a:xfrm>
        </p:spPr>
        <p:txBody>
          <a:bodyPr>
            <a:noAutofit/>
          </a:bodyPr>
          <a:lstStyle>
            <a:lvl1pPr marL="0" indent="0" algn="ctr" rtl="0">
              <a:lnSpc>
                <a:spcPct val="100000"/>
              </a:lnSpc>
              <a:spcAft>
                <a:spcPts val="300"/>
              </a:spcAft>
              <a:buNone/>
              <a:defRPr sz="1200" b="0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Information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C01AD36-B7B0-8DA3-E4DF-7B92563C34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>
              <a:defRPr/>
            </a:lvl1pPr>
          </a:lstStyle>
          <a:p>
            <a:r>
              <a:rPr lang="en-GB" noProof="0"/>
              <a:t>Title, 28pt, </a:t>
            </a:r>
            <a:br>
              <a:rPr lang="en-GB" noProof="0"/>
            </a:br>
            <a:r>
              <a:rPr lang="en-GB" noProof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171873576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2" orient="horz" pos="963" userDrawn="1">
          <p15:clr>
            <a:srgbClr val="FBAE40"/>
          </p15:clr>
        </p15:guide>
        <p15:guide id="13" pos="270" userDrawn="1">
          <p15:clr>
            <a:srgbClr val="FBAE40"/>
          </p15:clr>
        </p15:guide>
        <p15:guide id="14" orient="horz" pos="692" userDrawn="1">
          <p15:clr>
            <a:srgbClr val="FBAE40"/>
          </p15:clr>
        </p15:guide>
        <p15:guide id="15" orient="horz" pos="4049" userDrawn="1">
          <p15:clr>
            <a:srgbClr val="FBAE40"/>
          </p15:clr>
        </p15:guide>
        <p15:guide id="16" pos="7409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icipant 4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5B191B24-6C4A-7D73-6A24-504B6A01E9B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7711517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5B191B24-6C4A-7D73-6A24-504B6A01E9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Picture Placeholder 3">
            <a:extLst>
              <a:ext uri="{FF2B5EF4-FFF2-40B4-BE49-F238E27FC236}">
                <a16:creationId xmlns:a16="http://schemas.microsoft.com/office/drawing/2014/main" id="{CC2D6935-038F-D464-C92D-808B5EA87C2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062000" y="1531365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42" name="Picture Placeholder 3">
            <a:extLst>
              <a:ext uri="{FF2B5EF4-FFF2-40B4-BE49-F238E27FC236}">
                <a16:creationId xmlns:a16="http://schemas.microsoft.com/office/drawing/2014/main" id="{FD410EBB-3FEB-6D5F-877D-39A60AC85BE4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3929690" y="1531365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37" name="Picture Placeholder 3">
            <a:extLst>
              <a:ext uri="{FF2B5EF4-FFF2-40B4-BE49-F238E27FC236}">
                <a16:creationId xmlns:a16="http://schemas.microsoft.com/office/drawing/2014/main" id="{D01BDA65-4A3A-8C7F-6D57-257CEA15EDAB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822312" y="1531365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F1B83D0F-C30D-1DAC-90DB-D661B5AF376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0535" y="3169918"/>
            <a:ext cx="2582930" cy="276999"/>
          </a:xfrm>
        </p:spPr>
        <p:txBody>
          <a:bodyPr>
            <a:noAutofit/>
          </a:bodyPr>
          <a:lstStyle>
            <a:lvl1pPr marL="0" indent="0" algn="ctr" rtl="0">
              <a:lnSpc>
                <a:spcPct val="100000"/>
              </a:lnSpc>
              <a:spcAft>
                <a:spcPts val="0"/>
              </a:spcAft>
              <a:buNone/>
              <a:defRPr b="1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First name Last name</a:t>
            </a:r>
          </a:p>
        </p:txBody>
      </p:sp>
      <p:sp>
        <p:nvSpPr>
          <p:cNvPr id="45" name="Text Placeholder 43">
            <a:extLst>
              <a:ext uri="{FF2B5EF4-FFF2-40B4-BE49-F238E27FC236}">
                <a16:creationId xmlns:a16="http://schemas.microsoft.com/office/drawing/2014/main" id="{B90C9969-7DC5-B20D-8F4C-02AC5884CB4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358225" y="3169918"/>
            <a:ext cx="2582930" cy="276999"/>
          </a:xfrm>
        </p:spPr>
        <p:txBody>
          <a:bodyPr>
            <a:noAutofit/>
          </a:bodyPr>
          <a:lstStyle>
            <a:lvl1pPr marL="0" indent="0" algn="ctr" rtl="0">
              <a:lnSpc>
                <a:spcPct val="100000"/>
              </a:lnSpc>
              <a:spcAft>
                <a:spcPts val="0"/>
              </a:spcAft>
              <a:buNone/>
              <a:defRPr b="1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First name Last name</a:t>
            </a:r>
          </a:p>
        </p:txBody>
      </p:sp>
      <p:sp>
        <p:nvSpPr>
          <p:cNvPr id="46" name="Text Placeholder 43">
            <a:extLst>
              <a:ext uri="{FF2B5EF4-FFF2-40B4-BE49-F238E27FC236}">
                <a16:creationId xmlns:a16="http://schemas.microsoft.com/office/drawing/2014/main" id="{D33D3630-A9BD-59E4-DB03-46F3F54B0B0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0535" y="3516674"/>
            <a:ext cx="2582930" cy="630000"/>
          </a:xfrm>
        </p:spPr>
        <p:txBody>
          <a:bodyPr>
            <a:noAutofit/>
          </a:bodyPr>
          <a:lstStyle>
            <a:lvl1pPr marL="0" indent="0" algn="ctr" rtl="0">
              <a:lnSpc>
                <a:spcPct val="100000"/>
              </a:lnSpc>
              <a:spcAft>
                <a:spcPts val="300"/>
              </a:spcAft>
              <a:buNone/>
              <a:defRPr sz="1200" b="0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Information</a:t>
            </a:r>
          </a:p>
        </p:txBody>
      </p:sp>
      <p:sp>
        <p:nvSpPr>
          <p:cNvPr id="47" name="Text Placeholder 43">
            <a:extLst>
              <a:ext uri="{FF2B5EF4-FFF2-40B4-BE49-F238E27FC236}">
                <a16:creationId xmlns:a16="http://schemas.microsoft.com/office/drawing/2014/main" id="{2A5B2A23-B287-6454-94B2-CD333710069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358225" y="3516674"/>
            <a:ext cx="2582930" cy="630000"/>
          </a:xfrm>
        </p:spPr>
        <p:txBody>
          <a:bodyPr>
            <a:noAutofit/>
          </a:bodyPr>
          <a:lstStyle>
            <a:lvl1pPr marL="0" indent="0" algn="ctr" rtl="0">
              <a:lnSpc>
                <a:spcPct val="100000"/>
              </a:lnSpc>
              <a:spcAft>
                <a:spcPts val="300"/>
              </a:spcAft>
              <a:buNone/>
              <a:defRPr sz="1200" b="0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Information</a:t>
            </a:r>
          </a:p>
        </p:txBody>
      </p:sp>
      <p:sp>
        <p:nvSpPr>
          <p:cNvPr id="35" name="Text Placeholder 43">
            <a:extLst>
              <a:ext uri="{FF2B5EF4-FFF2-40B4-BE49-F238E27FC236}">
                <a16:creationId xmlns:a16="http://schemas.microsoft.com/office/drawing/2014/main" id="{B19CB6E8-97CB-822F-3F85-A7275483C46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250847" y="3169918"/>
            <a:ext cx="2582930" cy="276999"/>
          </a:xfrm>
        </p:spPr>
        <p:txBody>
          <a:bodyPr>
            <a:noAutofit/>
          </a:bodyPr>
          <a:lstStyle>
            <a:lvl1pPr marL="0" indent="0" algn="ctr" rtl="0">
              <a:lnSpc>
                <a:spcPct val="100000"/>
              </a:lnSpc>
              <a:spcAft>
                <a:spcPts val="0"/>
              </a:spcAft>
              <a:buNone/>
              <a:defRPr b="1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First name Last name</a:t>
            </a:r>
          </a:p>
        </p:txBody>
      </p:sp>
      <p:sp>
        <p:nvSpPr>
          <p:cNvPr id="36" name="Text Placeholder 43">
            <a:extLst>
              <a:ext uri="{FF2B5EF4-FFF2-40B4-BE49-F238E27FC236}">
                <a16:creationId xmlns:a16="http://schemas.microsoft.com/office/drawing/2014/main" id="{2EF03F68-E44D-2D1B-E3CF-23E57CD8ACB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250847" y="3516674"/>
            <a:ext cx="2582930" cy="630000"/>
          </a:xfrm>
        </p:spPr>
        <p:txBody>
          <a:bodyPr>
            <a:noAutofit/>
          </a:bodyPr>
          <a:lstStyle>
            <a:lvl1pPr marL="0" indent="0" algn="ctr" rtl="0">
              <a:lnSpc>
                <a:spcPct val="100000"/>
              </a:lnSpc>
              <a:spcAft>
                <a:spcPts val="300"/>
              </a:spcAft>
              <a:buNone/>
              <a:defRPr sz="1200" b="0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Information</a:t>
            </a:r>
          </a:p>
        </p:txBody>
      </p:sp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6F69C67C-E89D-2384-2449-3AE3B29A56D6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9684211" y="1531365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11" name="Text Placeholder 43">
            <a:extLst>
              <a:ext uri="{FF2B5EF4-FFF2-40B4-BE49-F238E27FC236}">
                <a16:creationId xmlns:a16="http://schemas.microsoft.com/office/drawing/2014/main" id="{4675A820-B82C-20ED-4FD7-8096B1F92A8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112746" y="3169918"/>
            <a:ext cx="2582930" cy="276999"/>
          </a:xfrm>
        </p:spPr>
        <p:txBody>
          <a:bodyPr>
            <a:noAutofit/>
          </a:bodyPr>
          <a:lstStyle>
            <a:lvl1pPr marL="0" indent="0" algn="ctr" rtl="0">
              <a:lnSpc>
                <a:spcPct val="100000"/>
              </a:lnSpc>
              <a:spcAft>
                <a:spcPts val="0"/>
              </a:spcAft>
              <a:buNone/>
              <a:defRPr b="1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First name Last name</a:t>
            </a:r>
          </a:p>
        </p:txBody>
      </p:sp>
      <p:sp>
        <p:nvSpPr>
          <p:cNvPr id="13" name="Text Placeholder 43">
            <a:extLst>
              <a:ext uri="{FF2B5EF4-FFF2-40B4-BE49-F238E27FC236}">
                <a16:creationId xmlns:a16="http://schemas.microsoft.com/office/drawing/2014/main" id="{DF422E5E-8133-BB32-C099-047DCCC1623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112746" y="3516674"/>
            <a:ext cx="2582930" cy="630000"/>
          </a:xfrm>
        </p:spPr>
        <p:txBody>
          <a:bodyPr>
            <a:noAutofit/>
          </a:bodyPr>
          <a:lstStyle>
            <a:lvl1pPr marL="0" indent="0" algn="ctr" rtl="0">
              <a:lnSpc>
                <a:spcPct val="100000"/>
              </a:lnSpc>
              <a:spcAft>
                <a:spcPts val="300"/>
              </a:spcAft>
              <a:buNone/>
              <a:defRPr sz="1200" b="0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Information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7B07921-E735-F94C-40EB-71F2AF0C4E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>
              <a:defRPr/>
            </a:lvl1pPr>
          </a:lstStyle>
          <a:p>
            <a:r>
              <a:rPr lang="en-GB" noProof="0"/>
              <a:t>Title, 28pt, </a:t>
            </a:r>
            <a:br>
              <a:rPr lang="en-GB" noProof="0"/>
            </a:br>
            <a:r>
              <a:rPr lang="en-GB" noProof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3091910985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2" orient="horz" pos="963" userDrawn="1">
          <p15:clr>
            <a:srgbClr val="FBAE40"/>
          </p15:clr>
        </p15:guide>
        <p15:guide id="13" pos="270" userDrawn="1">
          <p15:clr>
            <a:srgbClr val="FBAE40"/>
          </p15:clr>
        </p15:guide>
        <p15:guide id="14" orient="horz" pos="692" userDrawn="1">
          <p15:clr>
            <a:srgbClr val="FBAE40"/>
          </p15:clr>
        </p15:guide>
        <p15:guide id="15" orient="horz" pos="4049" userDrawn="1">
          <p15:clr>
            <a:srgbClr val="FBAE40"/>
          </p15:clr>
        </p15:guide>
        <p15:guide id="16" pos="7409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icipant 5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5B191B24-6C4A-7D73-6A24-504B6A01E9B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2101384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5B191B24-6C4A-7D73-6A24-504B6A01E9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" name="Picture Placeholder 3">
            <a:extLst>
              <a:ext uri="{FF2B5EF4-FFF2-40B4-BE49-F238E27FC236}">
                <a16:creationId xmlns:a16="http://schemas.microsoft.com/office/drawing/2014/main" id="{05696C37-BDF4-2F3D-603C-E1844610595D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3224666" y="381259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63" name="Picture Placeholder 3">
            <a:extLst>
              <a:ext uri="{FF2B5EF4-FFF2-40B4-BE49-F238E27FC236}">
                <a16:creationId xmlns:a16="http://schemas.microsoft.com/office/drawing/2014/main" id="{E7C418BE-D8E0-8035-E432-74FD98A897B7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7525966" y="381259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49" name="Picture Placeholder 3">
            <a:extLst>
              <a:ext uri="{FF2B5EF4-FFF2-40B4-BE49-F238E27FC236}">
                <a16:creationId xmlns:a16="http://schemas.microsoft.com/office/drawing/2014/main" id="{99175D0A-6D9D-DBBC-30F3-D0FC5D29CD36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9684211" y="1531365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50" name="Text Placeholder 43">
            <a:extLst>
              <a:ext uri="{FF2B5EF4-FFF2-40B4-BE49-F238E27FC236}">
                <a16:creationId xmlns:a16="http://schemas.microsoft.com/office/drawing/2014/main" id="{70D8A088-B7AE-9853-F92D-69BFEFB60E9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0535" y="3169918"/>
            <a:ext cx="2582930" cy="276999"/>
          </a:xfrm>
        </p:spPr>
        <p:txBody>
          <a:bodyPr>
            <a:noAutofit/>
          </a:bodyPr>
          <a:lstStyle>
            <a:lvl1pPr marL="0" indent="0" algn="ctr" rtl="0">
              <a:lnSpc>
                <a:spcPct val="100000"/>
              </a:lnSpc>
              <a:spcAft>
                <a:spcPts val="0"/>
              </a:spcAft>
              <a:buNone/>
              <a:defRPr b="1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First name Last name</a:t>
            </a:r>
          </a:p>
        </p:txBody>
      </p:sp>
      <p:sp>
        <p:nvSpPr>
          <p:cNvPr id="51" name="Text Placeholder 43">
            <a:extLst>
              <a:ext uri="{FF2B5EF4-FFF2-40B4-BE49-F238E27FC236}">
                <a16:creationId xmlns:a16="http://schemas.microsoft.com/office/drawing/2014/main" id="{101E0012-1AFC-2117-1AFF-131E7D68BC6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04535" y="3169918"/>
            <a:ext cx="2582930" cy="276999"/>
          </a:xfrm>
        </p:spPr>
        <p:txBody>
          <a:bodyPr>
            <a:noAutofit/>
          </a:bodyPr>
          <a:lstStyle>
            <a:lvl1pPr marL="0" indent="0" algn="ctr" rtl="0">
              <a:lnSpc>
                <a:spcPct val="100000"/>
              </a:lnSpc>
              <a:spcAft>
                <a:spcPts val="0"/>
              </a:spcAft>
              <a:buNone/>
              <a:defRPr b="1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First name Last name</a:t>
            </a:r>
          </a:p>
        </p:txBody>
      </p:sp>
      <p:sp>
        <p:nvSpPr>
          <p:cNvPr id="52" name="Text Placeholder 43">
            <a:extLst>
              <a:ext uri="{FF2B5EF4-FFF2-40B4-BE49-F238E27FC236}">
                <a16:creationId xmlns:a16="http://schemas.microsoft.com/office/drawing/2014/main" id="{76B9F0EE-35D9-4F4C-DF19-6F1329686F7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0535" y="3516674"/>
            <a:ext cx="2582930" cy="630000"/>
          </a:xfrm>
        </p:spPr>
        <p:txBody>
          <a:bodyPr>
            <a:noAutofit/>
          </a:bodyPr>
          <a:lstStyle>
            <a:lvl1pPr marL="0" indent="0" algn="ctr" rtl="0">
              <a:lnSpc>
                <a:spcPct val="100000"/>
              </a:lnSpc>
              <a:spcAft>
                <a:spcPts val="300"/>
              </a:spcAft>
              <a:buNone/>
              <a:defRPr sz="1200" b="0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Information</a:t>
            </a:r>
          </a:p>
        </p:txBody>
      </p:sp>
      <p:sp>
        <p:nvSpPr>
          <p:cNvPr id="53" name="Text Placeholder 43">
            <a:extLst>
              <a:ext uri="{FF2B5EF4-FFF2-40B4-BE49-F238E27FC236}">
                <a16:creationId xmlns:a16="http://schemas.microsoft.com/office/drawing/2014/main" id="{290CBF69-D6CA-7FA4-2148-5B01F5233DF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804535" y="3516674"/>
            <a:ext cx="2582930" cy="630000"/>
          </a:xfrm>
        </p:spPr>
        <p:txBody>
          <a:bodyPr>
            <a:noAutofit/>
          </a:bodyPr>
          <a:lstStyle>
            <a:lvl1pPr marL="0" indent="0" algn="ctr" rtl="0">
              <a:lnSpc>
                <a:spcPct val="100000"/>
              </a:lnSpc>
              <a:spcAft>
                <a:spcPts val="300"/>
              </a:spcAft>
              <a:buNone/>
              <a:defRPr sz="1200" b="0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Information</a:t>
            </a:r>
          </a:p>
        </p:txBody>
      </p:sp>
      <p:sp>
        <p:nvSpPr>
          <p:cNvPr id="54" name="Picture Placeholder 3">
            <a:extLst>
              <a:ext uri="{FF2B5EF4-FFF2-40B4-BE49-F238E27FC236}">
                <a16:creationId xmlns:a16="http://schemas.microsoft.com/office/drawing/2014/main" id="{F30F8F33-E146-584B-B117-177763926F7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062000" y="1531365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55" name="Picture Placeholder 3">
            <a:extLst>
              <a:ext uri="{FF2B5EF4-FFF2-40B4-BE49-F238E27FC236}">
                <a16:creationId xmlns:a16="http://schemas.microsoft.com/office/drawing/2014/main" id="{93AD48AD-2E9D-CCFA-CC34-50B41218A9B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376000" y="1531365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56" name="Text Placeholder 43">
            <a:extLst>
              <a:ext uri="{FF2B5EF4-FFF2-40B4-BE49-F238E27FC236}">
                <a16:creationId xmlns:a16="http://schemas.microsoft.com/office/drawing/2014/main" id="{3CFFEEC3-C7DF-AE66-30A4-4911FF001F7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112746" y="3169918"/>
            <a:ext cx="2582930" cy="276999"/>
          </a:xfrm>
        </p:spPr>
        <p:txBody>
          <a:bodyPr>
            <a:noAutofit/>
          </a:bodyPr>
          <a:lstStyle>
            <a:lvl1pPr marL="0" indent="0" algn="ctr" rtl="0">
              <a:lnSpc>
                <a:spcPct val="100000"/>
              </a:lnSpc>
              <a:spcAft>
                <a:spcPts val="0"/>
              </a:spcAft>
              <a:buNone/>
              <a:defRPr b="1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First name Last name</a:t>
            </a:r>
          </a:p>
        </p:txBody>
      </p:sp>
      <p:sp>
        <p:nvSpPr>
          <p:cNvPr id="57" name="Text Placeholder 43">
            <a:extLst>
              <a:ext uri="{FF2B5EF4-FFF2-40B4-BE49-F238E27FC236}">
                <a16:creationId xmlns:a16="http://schemas.microsoft.com/office/drawing/2014/main" id="{AF0EB9D8-DAFE-F2BB-AAEB-93E5A6FCF4E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112746" y="3516674"/>
            <a:ext cx="2582930" cy="630000"/>
          </a:xfrm>
        </p:spPr>
        <p:txBody>
          <a:bodyPr>
            <a:noAutofit/>
          </a:bodyPr>
          <a:lstStyle>
            <a:lvl1pPr marL="0" indent="0" algn="ctr" rtl="0">
              <a:lnSpc>
                <a:spcPct val="100000"/>
              </a:lnSpc>
              <a:spcAft>
                <a:spcPts val="300"/>
              </a:spcAft>
              <a:buNone/>
              <a:defRPr sz="1200" b="0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Information</a:t>
            </a:r>
          </a:p>
        </p:txBody>
      </p:sp>
      <p:sp>
        <p:nvSpPr>
          <p:cNvPr id="61" name="Text Placeholder 43">
            <a:extLst>
              <a:ext uri="{FF2B5EF4-FFF2-40B4-BE49-F238E27FC236}">
                <a16:creationId xmlns:a16="http://schemas.microsoft.com/office/drawing/2014/main" id="{8150DEEE-F1C8-412C-9A41-9C6A1510A4D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653201" y="5451145"/>
            <a:ext cx="2582930" cy="276999"/>
          </a:xfrm>
        </p:spPr>
        <p:txBody>
          <a:bodyPr>
            <a:noAutofit/>
          </a:bodyPr>
          <a:lstStyle>
            <a:lvl1pPr marL="0" indent="0" algn="ctr" rtl="0">
              <a:lnSpc>
                <a:spcPct val="100000"/>
              </a:lnSpc>
              <a:spcAft>
                <a:spcPts val="0"/>
              </a:spcAft>
              <a:buNone/>
              <a:defRPr b="1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First name Last name</a:t>
            </a:r>
          </a:p>
        </p:txBody>
      </p:sp>
      <p:sp>
        <p:nvSpPr>
          <p:cNvPr id="62" name="Text Placeholder 43">
            <a:extLst>
              <a:ext uri="{FF2B5EF4-FFF2-40B4-BE49-F238E27FC236}">
                <a16:creationId xmlns:a16="http://schemas.microsoft.com/office/drawing/2014/main" id="{C0E9FEFA-5AB3-30A2-24C9-3AC8326327F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653201" y="5797901"/>
            <a:ext cx="2582930" cy="630000"/>
          </a:xfrm>
        </p:spPr>
        <p:txBody>
          <a:bodyPr>
            <a:noAutofit/>
          </a:bodyPr>
          <a:lstStyle>
            <a:lvl1pPr marL="0" indent="0" algn="ctr" rtl="0">
              <a:lnSpc>
                <a:spcPct val="100000"/>
              </a:lnSpc>
              <a:spcAft>
                <a:spcPts val="300"/>
              </a:spcAft>
              <a:buNone/>
              <a:defRPr sz="1200" b="0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Information</a:t>
            </a:r>
          </a:p>
        </p:txBody>
      </p:sp>
      <p:sp>
        <p:nvSpPr>
          <p:cNvPr id="64" name="Text Placeholder 43">
            <a:extLst>
              <a:ext uri="{FF2B5EF4-FFF2-40B4-BE49-F238E27FC236}">
                <a16:creationId xmlns:a16="http://schemas.microsoft.com/office/drawing/2014/main" id="{7FA20DE0-E4E7-6C95-C8AA-55B9BE2AE579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954501" y="5451145"/>
            <a:ext cx="2582930" cy="276999"/>
          </a:xfrm>
        </p:spPr>
        <p:txBody>
          <a:bodyPr>
            <a:noAutofit/>
          </a:bodyPr>
          <a:lstStyle>
            <a:lvl1pPr marL="0" indent="0" algn="ctr" rtl="0">
              <a:lnSpc>
                <a:spcPct val="100000"/>
              </a:lnSpc>
              <a:spcAft>
                <a:spcPts val="0"/>
              </a:spcAft>
              <a:buNone/>
              <a:defRPr b="1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First name Last name</a:t>
            </a:r>
          </a:p>
        </p:txBody>
      </p:sp>
      <p:sp>
        <p:nvSpPr>
          <p:cNvPr id="65" name="Text Placeholder 43">
            <a:extLst>
              <a:ext uri="{FF2B5EF4-FFF2-40B4-BE49-F238E27FC236}">
                <a16:creationId xmlns:a16="http://schemas.microsoft.com/office/drawing/2014/main" id="{BC1BB4AA-BCDE-6809-1034-93EE2784F50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954501" y="5797901"/>
            <a:ext cx="2582930" cy="630000"/>
          </a:xfrm>
        </p:spPr>
        <p:txBody>
          <a:bodyPr>
            <a:noAutofit/>
          </a:bodyPr>
          <a:lstStyle>
            <a:lvl1pPr marL="0" indent="0" algn="ctr" rtl="0">
              <a:lnSpc>
                <a:spcPct val="100000"/>
              </a:lnSpc>
              <a:spcAft>
                <a:spcPts val="300"/>
              </a:spcAft>
              <a:buNone/>
              <a:defRPr sz="1200" b="0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Information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6BA4B36-92F3-CCD6-D942-4A1C8BE3CC4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>
              <a:defRPr/>
            </a:lvl1pPr>
          </a:lstStyle>
          <a:p>
            <a:r>
              <a:rPr lang="en-GB" noProof="0"/>
              <a:t>Title, 28pt, </a:t>
            </a:r>
            <a:br>
              <a:rPr lang="en-GB" noProof="0"/>
            </a:br>
            <a:r>
              <a:rPr lang="en-GB" noProof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1526452109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2" orient="horz" pos="963" userDrawn="1">
          <p15:clr>
            <a:srgbClr val="FBAE40"/>
          </p15:clr>
        </p15:guide>
        <p15:guide id="13" pos="270" userDrawn="1">
          <p15:clr>
            <a:srgbClr val="FBAE40"/>
          </p15:clr>
        </p15:guide>
        <p15:guide id="14" orient="horz" pos="692" userDrawn="1">
          <p15:clr>
            <a:srgbClr val="FBAE40"/>
          </p15:clr>
        </p15:guide>
        <p15:guide id="15" orient="horz" pos="4049" userDrawn="1">
          <p15:clr>
            <a:srgbClr val="FBAE40"/>
          </p15:clr>
        </p15:guide>
        <p15:guide id="16" pos="7409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slide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5B191B24-6C4A-7D73-6A24-504B6A01E9B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9537255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5B191B24-6C4A-7D73-6A24-504B6A01E9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Picture Placeholder 3">
            <a:extLst>
              <a:ext uri="{FF2B5EF4-FFF2-40B4-BE49-F238E27FC236}">
                <a16:creationId xmlns:a16="http://schemas.microsoft.com/office/drawing/2014/main" id="{2E005BC1-0A00-6A3F-9AB9-2090FB403C5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9146400" y="1098000"/>
            <a:ext cx="3045600" cy="5760000"/>
          </a:xfrm>
          <a:blipFill>
            <a:blip r:embed="rId5"/>
            <a:stretch>
              <a:fillRect/>
            </a:stretch>
          </a:blip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78E4329-5C74-DAA9-622B-1A4F88197D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455998" y="2016000"/>
            <a:ext cx="5255944" cy="301878"/>
          </a:xfrm>
        </p:spPr>
        <p:txBody>
          <a:bodyPr>
            <a:noAutofit/>
          </a:bodyPr>
          <a:lstStyle>
            <a:lvl1pPr marL="0" indent="0" rtl="0">
              <a:lnSpc>
                <a:spcPct val="120000"/>
              </a:lnSpc>
              <a:spcAft>
                <a:spcPts val="0"/>
              </a:spcAft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/>
              <a:t>Position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E344F46-D0B7-BE8E-2076-DC88EDCE8FA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5998" y="1520825"/>
            <a:ext cx="5255944" cy="338554"/>
          </a:xfrm>
        </p:spPr>
        <p:txBody>
          <a:bodyPr>
            <a:noAutofit/>
          </a:bodyPr>
          <a:lstStyle>
            <a:lvl1pPr mar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First name Last name</a:t>
            </a:r>
          </a:p>
        </p:txBody>
      </p:sp>
      <p:sp>
        <p:nvSpPr>
          <p:cNvPr id="41" name="Picture Placeholder 3">
            <a:extLst>
              <a:ext uri="{FF2B5EF4-FFF2-40B4-BE49-F238E27FC236}">
                <a16:creationId xmlns:a16="http://schemas.microsoft.com/office/drawing/2014/main" id="{4D03EDE8-139D-E4AC-B2DF-0B4ABE45D5E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32000" y="1530000"/>
            <a:ext cx="2160000" cy="216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47" name="Text Placeholder 10">
            <a:extLst>
              <a:ext uri="{FF2B5EF4-FFF2-40B4-BE49-F238E27FC236}">
                <a16:creationId xmlns:a16="http://schemas.microsoft.com/office/drawing/2014/main" id="{EBE14B7E-1369-C17A-8857-D645DEE0EC7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455998" y="2847527"/>
            <a:ext cx="5255944" cy="1139662"/>
          </a:xfrm>
        </p:spPr>
        <p:txBody>
          <a:bodyPr>
            <a:noAutofit/>
          </a:bodyPr>
          <a:lstStyle>
            <a:lvl1pPr marL="0" indent="0" rtl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/>
              <a:t>Company address on three lines</a:t>
            </a:r>
          </a:p>
        </p:txBody>
      </p:sp>
      <p:sp>
        <p:nvSpPr>
          <p:cNvPr id="48" name="Text Placeholder 10">
            <a:extLst>
              <a:ext uri="{FF2B5EF4-FFF2-40B4-BE49-F238E27FC236}">
                <a16:creationId xmlns:a16="http://schemas.microsoft.com/office/drawing/2014/main" id="{5A9030AA-2D09-D294-83F5-D911E619749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455998" y="4535936"/>
            <a:ext cx="5255944" cy="1891852"/>
          </a:xfrm>
        </p:spPr>
        <p:txBody>
          <a:bodyPr>
            <a:noAutofit/>
          </a:bodyPr>
          <a:lstStyle>
            <a:lvl1pPr marL="0" indent="0" rtl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/>
              <a:t>Email, phone, mobile &amp; web each on one line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EE503F-5E60-20CF-7913-904004C1FF7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>
              <a:defRPr/>
            </a:lvl1pPr>
          </a:lstStyle>
          <a:p>
            <a:r>
              <a:rPr lang="en-GB" noProof="0"/>
              <a:t>Title, 28pt, </a:t>
            </a:r>
            <a:br>
              <a:rPr lang="en-GB" noProof="0"/>
            </a:br>
            <a:r>
              <a:rPr lang="en-GB" noProof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1547072832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7" orient="horz" pos="963" userDrawn="1">
          <p15:clr>
            <a:srgbClr val="FBAE40"/>
          </p15:clr>
        </p15:guide>
        <p15:guide id="18" pos="270" userDrawn="1">
          <p15:clr>
            <a:srgbClr val="FBAE40"/>
          </p15:clr>
        </p15:guide>
        <p15:guide id="19" orient="horz" pos="692" userDrawn="1">
          <p15:clr>
            <a:srgbClr val="FBAE40"/>
          </p15:clr>
        </p15:guide>
        <p15:guide id="20" orient="horz" pos="4049" userDrawn="1">
          <p15:clr>
            <a:srgbClr val="FBAE40"/>
          </p15:clr>
        </p15:guide>
        <p15:guide id="21" pos="5760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slide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5B191B24-6C4A-7D73-6A24-504B6A01E9B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82554910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5B191B24-6C4A-7D73-6A24-504B6A01E9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" name="Picture Placeholder 3">
            <a:extLst>
              <a:ext uri="{FF2B5EF4-FFF2-40B4-BE49-F238E27FC236}">
                <a16:creationId xmlns:a16="http://schemas.microsoft.com/office/drawing/2014/main" id="{5AC5C679-4332-8618-78DC-64B8D1686171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9146400" y="1098000"/>
            <a:ext cx="3045600" cy="5760000"/>
          </a:xfrm>
          <a:blipFill>
            <a:blip r:embed="rId5"/>
            <a:stretch>
              <a:fillRect/>
            </a:stretch>
          </a:blip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48" name="Text Placeholder 10">
            <a:extLst>
              <a:ext uri="{FF2B5EF4-FFF2-40B4-BE49-F238E27FC236}">
                <a16:creationId xmlns:a16="http://schemas.microsoft.com/office/drawing/2014/main" id="{5A9030AA-2D09-D294-83F5-D911E619749C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434458" y="4876301"/>
            <a:ext cx="3920284" cy="1551487"/>
          </a:xfrm>
        </p:spPr>
        <p:txBody>
          <a:bodyPr>
            <a:noAutofit/>
          </a:bodyPr>
          <a:lstStyle>
            <a:lvl1pPr marL="0" indent="0" rtl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/>
              <a:t>Email, phone, mobile &amp; web each on one line</a:t>
            </a:r>
          </a:p>
        </p:txBody>
      </p:sp>
      <p:sp>
        <p:nvSpPr>
          <p:cNvPr id="52" name="Text Placeholder 10">
            <a:extLst>
              <a:ext uri="{FF2B5EF4-FFF2-40B4-BE49-F238E27FC236}">
                <a16:creationId xmlns:a16="http://schemas.microsoft.com/office/drawing/2014/main" id="{DF2A2FE6-E130-9A0B-843E-C9F6EEF7AD7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791658" y="4876301"/>
            <a:ext cx="3920284" cy="1551487"/>
          </a:xfrm>
        </p:spPr>
        <p:txBody>
          <a:bodyPr>
            <a:noAutofit/>
          </a:bodyPr>
          <a:lstStyle>
            <a:lvl1pPr marL="0" indent="0" rtl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/>
              <a:t>Email, phone, mobile &amp; web each on one line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78E4329-5C74-DAA9-622B-1A4F88197D3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434458" y="3842876"/>
            <a:ext cx="3920284" cy="634276"/>
          </a:xfrm>
        </p:spPr>
        <p:txBody>
          <a:bodyPr>
            <a:noAutofit/>
          </a:bodyPr>
          <a:lstStyle>
            <a:lvl1pPr marL="0" indent="0" rtl="0">
              <a:spcAft>
                <a:spcPts val="0"/>
              </a:spcAft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/>
              <a:t>Position on first line; company name on second line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E344F46-D0B7-BE8E-2076-DC88EDCE8FAE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432000" y="3347701"/>
            <a:ext cx="3920284" cy="338554"/>
          </a:xfrm>
        </p:spPr>
        <p:txBody>
          <a:bodyPr>
            <a:noAutofit/>
          </a:bodyPr>
          <a:lstStyle>
            <a:lvl1pPr mar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First name Last name</a:t>
            </a:r>
          </a:p>
        </p:txBody>
      </p:sp>
      <p:sp>
        <p:nvSpPr>
          <p:cNvPr id="41" name="Picture Placeholder 3">
            <a:extLst>
              <a:ext uri="{FF2B5EF4-FFF2-40B4-BE49-F238E27FC236}">
                <a16:creationId xmlns:a16="http://schemas.microsoft.com/office/drawing/2014/main" id="{4D03EDE8-139D-E4AC-B2DF-0B4ABE45D5E2}"/>
              </a:ext>
            </a:extLst>
          </p:cNvPr>
          <p:cNvSpPr>
            <a:spLocks noGrp="1"/>
          </p:cNvSpPr>
          <p:nvPr userDrawn="1">
            <p:ph type="pic" sz="quarter" idx="16" hasCustomPrompt="1"/>
          </p:nvPr>
        </p:nvSpPr>
        <p:spPr>
          <a:xfrm>
            <a:off x="432000" y="1530000"/>
            <a:ext cx="1620000" cy="16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49" name="Picture Placeholder 3">
            <a:extLst>
              <a:ext uri="{FF2B5EF4-FFF2-40B4-BE49-F238E27FC236}">
                <a16:creationId xmlns:a16="http://schemas.microsoft.com/office/drawing/2014/main" id="{AFF74F02-727B-636D-E509-15BFB0DBA675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791658" y="1530000"/>
            <a:ext cx="1620000" cy="16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50" name="Text Placeholder 10">
            <a:extLst>
              <a:ext uri="{FF2B5EF4-FFF2-40B4-BE49-F238E27FC236}">
                <a16:creationId xmlns:a16="http://schemas.microsoft.com/office/drawing/2014/main" id="{400E275A-9507-FD29-6760-794ED70D2D9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791658" y="3842876"/>
            <a:ext cx="3920284" cy="634276"/>
          </a:xfrm>
        </p:spPr>
        <p:txBody>
          <a:bodyPr>
            <a:noAutofit/>
          </a:bodyPr>
          <a:lstStyle>
            <a:lvl1pPr marL="0" indent="0" rtl="0">
              <a:spcAft>
                <a:spcPts val="0"/>
              </a:spcAft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/>
              <a:t>Position on first line; company name on second line</a:t>
            </a:r>
          </a:p>
        </p:txBody>
      </p:sp>
      <p:sp>
        <p:nvSpPr>
          <p:cNvPr id="51" name="Text Placeholder 12">
            <a:extLst>
              <a:ext uri="{FF2B5EF4-FFF2-40B4-BE49-F238E27FC236}">
                <a16:creationId xmlns:a16="http://schemas.microsoft.com/office/drawing/2014/main" id="{E72AEA63-EC16-F334-143C-F4F407B918A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791658" y="3347701"/>
            <a:ext cx="3920284" cy="338554"/>
          </a:xfrm>
        </p:spPr>
        <p:txBody>
          <a:bodyPr>
            <a:noAutofit/>
          </a:bodyPr>
          <a:lstStyle>
            <a:lvl1pPr mar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First name Last name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5146B3A-75B7-5620-B3DF-822D076AD0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>
              <a:defRPr/>
            </a:lvl1pPr>
          </a:lstStyle>
          <a:p>
            <a:r>
              <a:rPr lang="en-GB" noProof="0"/>
              <a:t>Title, 28pt, </a:t>
            </a:r>
            <a:br>
              <a:rPr lang="en-GB" noProof="0"/>
            </a:br>
            <a:r>
              <a:rPr lang="en-GB" noProof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2932987225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9" orient="horz" pos="963">
          <p15:clr>
            <a:srgbClr val="FBAE40"/>
          </p15:clr>
        </p15:guide>
        <p15:guide id="10" pos="270">
          <p15:clr>
            <a:srgbClr val="FBAE40"/>
          </p15:clr>
        </p15:guide>
        <p15:guide id="11" orient="horz" pos="692">
          <p15:clr>
            <a:srgbClr val="FBAE40"/>
          </p15:clr>
        </p15:guide>
        <p15:guide id="12" orient="horz" pos="4049">
          <p15:clr>
            <a:srgbClr val="FBAE40"/>
          </p15:clr>
        </p15:guide>
        <p15:guide id="16" pos="576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slide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5B191B24-6C4A-7D73-6A24-504B6A01E9B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98301394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5B191B24-6C4A-7D73-6A24-504B6A01E9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" name="Text Placeholder 10">
            <a:extLst>
              <a:ext uri="{FF2B5EF4-FFF2-40B4-BE49-F238E27FC236}">
                <a16:creationId xmlns:a16="http://schemas.microsoft.com/office/drawing/2014/main" id="{5A9030AA-2D09-D294-83F5-D911E619749C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436100" y="4876301"/>
            <a:ext cx="3479800" cy="1551487"/>
          </a:xfrm>
        </p:spPr>
        <p:txBody>
          <a:bodyPr>
            <a:noAutofit/>
          </a:bodyPr>
          <a:lstStyle>
            <a:lvl1pPr marL="0" indent="0" rtl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/>
              <a:t>Email, phone, mobile &amp; web each on one line</a:t>
            </a:r>
          </a:p>
        </p:txBody>
      </p:sp>
      <p:sp>
        <p:nvSpPr>
          <p:cNvPr id="52" name="Text Placeholder 10">
            <a:extLst>
              <a:ext uri="{FF2B5EF4-FFF2-40B4-BE49-F238E27FC236}">
                <a16:creationId xmlns:a16="http://schemas.microsoft.com/office/drawing/2014/main" id="{DF2A2FE6-E130-9A0B-843E-C9F6EEF7AD7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356100" y="4876301"/>
            <a:ext cx="3479800" cy="1551487"/>
          </a:xfrm>
        </p:spPr>
        <p:txBody>
          <a:bodyPr>
            <a:noAutofit/>
          </a:bodyPr>
          <a:lstStyle>
            <a:lvl1pPr marL="0" indent="0" rtl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/>
              <a:t>Email, phone, mobile &amp; web each on one line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78E4329-5C74-DAA9-622B-1A4F88197D3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431999" y="3842876"/>
            <a:ext cx="3479800" cy="634276"/>
          </a:xfrm>
        </p:spPr>
        <p:txBody>
          <a:bodyPr>
            <a:noAutofit/>
          </a:bodyPr>
          <a:lstStyle>
            <a:lvl1pPr marL="0" indent="0" rtl="0">
              <a:spcAft>
                <a:spcPts val="0"/>
              </a:spcAft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/>
              <a:t>Position on first line; company name on second line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E344F46-D0B7-BE8E-2076-DC88EDCE8FAE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431999" y="3347701"/>
            <a:ext cx="3479800" cy="338554"/>
          </a:xfrm>
        </p:spPr>
        <p:txBody>
          <a:bodyPr>
            <a:noAutofit/>
          </a:bodyPr>
          <a:lstStyle>
            <a:lvl1pPr mar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First name Last name</a:t>
            </a:r>
          </a:p>
        </p:txBody>
      </p:sp>
      <p:sp>
        <p:nvSpPr>
          <p:cNvPr id="41" name="Picture Placeholder 3">
            <a:extLst>
              <a:ext uri="{FF2B5EF4-FFF2-40B4-BE49-F238E27FC236}">
                <a16:creationId xmlns:a16="http://schemas.microsoft.com/office/drawing/2014/main" id="{4D03EDE8-139D-E4AC-B2DF-0B4ABE45D5E2}"/>
              </a:ext>
            </a:extLst>
          </p:cNvPr>
          <p:cNvSpPr>
            <a:spLocks noGrp="1"/>
          </p:cNvSpPr>
          <p:nvPr userDrawn="1">
            <p:ph type="pic" sz="quarter" idx="16" hasCustomPrompt="1"/>
          </p:nvPr>
        </p:nvSpPr>
        <p:spPr>
          <a:xfrm>
            <a:off x="432000" y="1530000"/>
            <a:ext cx="1620000" cy="16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49" name="Picture Placeholder 3">
            <a:extLst>
              <a:ext uri="{FF2B5EF4-FFF2-40B4-BE49-F238E27FC236}">
                <a16:creationId xmlns:a16="http://schemas.microsoft.com/office/drawing/2014/main" id="{AFF74F02-727B-636D-E509-15BFB0DBA675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356100" y="1530000"/>
            <a:ext cx="1620000" cy="16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50" name="Text Placeholder 10">
            <a:extLst>
              <a:ext uri="{FF2B5EF4-FFF2-40B4-BE49-F238E27FC236}">
                <a16:creationId xmlns:a16="http://schemas.microsoft.com/office/drawing/2014/main" id="{400E275A-9507-FD29-6760-794ED70D2D9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56100" y="3842876"/>
            <a:ext cx="3479800" cy="634276"/>
          </a:xfrm>
        </p:spPr>
        <p:txBody>
          <a:bodyPr>
            <a:noAutofit/>
          </a:bodyPr>
          <a:lstStyle>
            <a:lvl1pPr marL="0" indent="0" rtl="0">
              <a:spcAft>
                <a:spcPts val="0"/>
              </a:spcAft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/>
              <a:t>Position on first line; company name on second line</a:t>
            </a:r>
          </a:p>
        </p:txBody>
      </p:sp>
      <p:sp>
        <p:nvSpPr>
          <p:cNvPr id="51" name="Text Placeholder 12">
            <a:extLst>
              <a:ext uri="{FF2B5EF4-FFF2-40B4-BE49-F238E27FC236}">
                <a16:creationId xmlns:a16="http://schemas.microsoft.com/office/drawing/2014/main" id="{E72AEA63-EC16-F334-143C-F4F407B918A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56100" y="3347701"/>
            <a:ext cx="3479800" cy="338554"/>
          </a:xfrm>
        </p:spPr>
        <p:txBody>
          <a:bodyPr>
            <a:noAutofit/>
          </a:bodyPr>
          <a:lstStyle>
            <a:lvl1pPr mar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First name Last name</a:t>
            </a:r>
          </a:p>
        </p:txBody>
      </p:sp>
      <p:sp>
        <p:nvSpPr>
          <p:cNvPr id="2" name="Text Placeholder 10">
            <a:extLst>
              <a:ext uri="{FF2B5EF4-FFF2-40B4-BE49-F238E27FC236}">
                <a16:creationId xmlns:a16="http://schemas.microsoft.com/office/drawing/2014/main" id="{FD97310F-BF77-3052-7D5F-521AE85495B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278813" y="4876301"/>
            <a:ext cx="3479800" cy="1551487"/>
          </a:xfrm>
        </p:spPr>
        <p:txBody>
          <a:bodyPr>
            <a:noAutofit/>
          </a:bodyPr>
          <a:lstStyle>
            <a:lvl1pPr marL="0" indent="0" rtl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/>
              <a:t>Email, phone, mobile &amp; web each on one line</a:t>
            </a:r>
          </a:p>
        </p:txBody>
      </p:sp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0A03D3B0-D87F-65E2-20D2-2E3D4FC53E18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278813" y="1530000"/>
            <a:ext cx="1620000" cy="16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3AC0C46D-924E-6086-ABF8-9C7B8618C2F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278813" y="3842876"/>
            <a:ext cx="3479800" cy="634276"/>
          </a:xfrm>
        </p:spPr>
        <p:txBody>
          <a:bodyPr>
            <a:noAutofit/>
          </a:bodyPr>
          <a:lstStyle>
            <a:lvl1pPr marL="0" indent="0" rtl="0">
              <a:spcAft>
                <a:spcPts val="0"/>
              </a:spcAft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/>
              <a:t>Position on first line; company name on second line</a:t>
            </a:r>
          </a:p>
        </p:txBody>
      </p:sp>
      <p:sp>
        <p:nvSpPr>
          <p:cNvPr id="6" name="Text Placeholder 12">
            <a:extLst>
              <a:ext uri="{FF2B5EF4-FFF2-40B4-BE49-F238E27FC236}">
                <a16:creationId xmlns:a16="http://schemas.microsoft.com/office/drawing/2014/main" id="{DE75E8A5-8070-B311-99AA-D3C4B3C3923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278813" y="3347701"/>
            <a:ext cx="3479800" cy="338554"/>
          </a:xfrm>
        </p:spPr>
        <p:txBody>
          <a:bodyPr>
            <a:noAutofit/>
          </a:bodyPr>
          <a:lstStyle>
            <a:lvl1pPr mar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First name Last name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EBE829B-D1F1-110E-2A2D-99BA9886B4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>
              <a:defRPr/>
            </a:lvl1pPr>
          </a:lstStyle>
          <a:p>
            <a:r>
              <a:rPr lang="en-GB" noProof="0"/>
              <a:t>Title, 28pt, </a:t>
            </a:r>
            <a:br>
              <a:rPr lang="en-GB" noProof="0"/>
            </a:br>
            <a:r>
              <a:rPr lang="en-GB" noProof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2107176593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9" orient="horz" pos="963">
          <p15:clr>
            <a:srgbClr val="FBAE40"/>
          </p15:clr>
        </p15:guide>
        <p15:guide id="10" pos="270">
          <p15:clr>
            <a:srgbClr val="FBAE40"/>
          </p15:clr>
        </p15:guide>
        <p15:guide id="11" orient="horz" pos="692">
          <p15:clr>
            <a:srgbClr val="FBAE40"/>
          </p15:clr>
        </p15:guide>
        <p15:guide id="12" orient="horz" pos="4049">
          <p15:clr>
            <a:srgbClr val="FBAE40"/>
          </p15:clr>
        </p15:guide>
        <p15:guide id="19" pos="7409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customer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25876119-2931-B4D9-CA69-9C3C8D96449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24380512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25876119-2931-B4D9-CA69-9C3C8D9644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618B174F-64CB-F020-88E2-1F63BD8A9992}"/>
              </a:ext>
            </a:extLst>
          </p:cNvPr>
          <p:cNvSpPr/>
          <p:nvPr userDrawn="1"/>
        </p:nvSpPr>
        <p:spPr>
          <a:xfrm>
            <a:off x="0" y="1098000"/>
            <a:ext cx="12192000" cy="5760000"/>
          </a:xfrm>
          <a:prstGeom prst="rect">
            <a:avLst/>
          </a:prstGeom>
          <a:solidFill>
            <a:srgbClr val="FFFFFF"/>
          </a:solidFill>
        </p:spPr>
        <p:txBody>
          <a:bodyPr wrap="square" lIns="72000" tIns="72000" rIns="72000" bIns="72000" rtlCol="0" anchor="ctr">
            <a:noAutofit/>
          </a:bodyPr>
          <a:lstStyle/>
          <a:p>
            <a:pPr algn="ctr" rtl="0"/>
            <a:endParaRPr lang="en-GB" sz="1600" noProof="0">
              <a:solidFill>
                <a:schemeClr val="bg1"/>
              </a:solidFill>
            </a:endParaRPr>
          </a:p>
        </p:txBody>
      </p:sp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4A971CC8-DBCE-5991-27FA-298EE4BC6AA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1098000"/>
            <a:ext cx="12192000" cy="2160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72B9AC-C49E-CA80-7854-76D1F5F342B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31999" y="5868000"/>
            <a:ext cx="11331375" cy="369332"/>
          </a:xfrm>
        </p:spPr>
        <p:txBody>
          <a:bodyPr>
            <a:noAutofit/>
          </a:bodyPr>
          <a:lstStyle>
            <a:lvl1pPr marL="0" indent="0" algn="l" rtl="0">
              <a:lnSpc>
                <a:spcPct val="100000"/>
              </a:lnSpc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GB" noProof="0"/>
              <a:t>Subtitle, 24pt, 1 line only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1D0822-52F9-BD4E-ADA5-49B7C764328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1999" y="4246162"/>
            <a:ext cx="11331375" cy="1477328"/>
          </a:xfrm>
        </p:spPr>
        <p:txBody>
          <a:bodyPr vert="horz" anchor="b">
            <a:noAutofit/>
          </a:bodyPr>
          <a:lstStyle>
            <a:lvl1pPr algn="l" rtl="0">
              <a:defRPr sz="4800">
                <a:solidFill>
                  <a:schemeClr val="tx2"/>
                </a:solidFill>
              </a:defRPr>
            </a:lvl1pPr>
          </a:lstStyle>
          <a:p>
            <a:r>
              <a:rPr lang="en-GB" noProof="0"/>
              <a:t>Title, 48pt, </a:t>
            </a:r>
            <a:br>
              <a:rPr lang="en-GB" noProof="0"/>
            </a:br>
            <a:r>
              <a:rPr lang="en-GB" noProof="0"/>
              <a:t>2 lines</a:t>
            </a:r>
          </a:p>
        </p:txBody>
      </p:sp>
      <p:sp>
        <p:nvSpPr>
          <p:cNvPr id="24" name="Text Placeholder 43">
            <a:extLst>
              <a:ext uri="{FF2B5EF4-FFF2-40B4-BE49-F238E27FC236}">
                <a16:creationId xmlns:a16="http://schemas.microsoft.com/office/drawing/2014/main" id="{BDEA299F-CF48-A5F1-3781-1AB2A986B4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169200" y="1962000"/>
            <a:ext cx="2592000" cy="1296000"/>
          </a:xfrm>
          <a:solidFill>
            <a:schemeClr val="bg1"/>
          </a:solidFill>
          <a:ln>
            <a:noFill/>
          </a:ln>
        </p:spPr>
        <p:txBody>
          <a:bodyPr/>
          <a:lstStyle>
            <a:lvl1pPr marL="0" indent="0" rtl="0">
              <a:buNone/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GB" noProof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83460534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6" pos="270" userDrawn="1">
          <p15:clr>
            <a:srgbClr val="FBAE40"/>
          </p15:clr>
        </p15:guide>
        <p15:guide id="7" pos="7409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9C815432-1626-BBCF-EDFF-4A58259064D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54170158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9C815432-1626-BBCF-EDFF-4A58259064D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C9DC67D7-52EE-6ADA-F962-34E45323AA0C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096000" y="1098000"/>
            <a:ext cx="6096000" cy="5760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AA92BD0-3906-45A7-FD93-C56CA8C7C6B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2000" y="1530000"/>
            <a:ext cx="5232000" cy="4896000"/>
          </a:xfrm>
        </p:spPr>
        <p:txBody>
          <a:bodyPr anchor="t"/>
          <a:lstStyle>
            <a:lvl1pPr marL="625475" indent="-625475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ct val="130000"/>
              <a:buFont typeface="+mj-lt"/>
              <a:buAutoNum type="arabicPeriod"/>
              <a:defRPr b="1">
                <a:solidFill>
                  <a:schemeClr val="tx1"/>
                </a:solidFill>
              </a:defRPr>
            </a:lvl1pPr>
            <a:lvl2pPr marL="625475" indent="0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  <a:defRPr sz="1600">
                <a:solidFill>
                  <a:schemeClr val="tx1"/>
                </a:solidFill>
              </a:defRPr>
            </a:lvl2pPr>
          </a:lstStyle>
          <a:p>
            <a:pPr lvl="0"/>
            <a:r>
              <a:rPr lang="en-GB" noProof="0"/>
              <a:t>Add agenda topic, 18 pt</a:t>
            </a:r>
          </a:p>
          <a:p>
            <a:pPr lvl="1"/>
            <a:r>
              <a:rPr lang="en-GB" noProof="0"/>
              <a:t>Subtopic, 16 pt</a:t>
            </a:r>
          </a:p>
          <a:p>
            <a:pPr lvl="1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385BAD-0861-C6A4-56E2-BF176F171A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>
              <a:defRPr/>
            </a:lvl1pPr>
          </a:lstStyle>
          <a:p>
            <a:r>
              <a:rPr lang="en-GB" noProof="0"/>
              <a:t>Title, 28pt</a:t>
            </a:r>
          </a:p>
        </p:txBody>
      </p:sp>
    </p:spTree>
    <p:extLst>
      <p:ext uri="{BB962C8B-B14F-4D97-AF65-F5344CB8AC3E}">
        <p14:creationId xmlns:p14="http://schemas.microsoft.com/office/powerpoint/2010/main" val="1140928159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8" orient="horz" pos="692" userDrawn="1">
          <p15:clr>
            <a:srgbClr val="FBAE40"/>
          </p15:clr>
        </p15:guide>
        <p15:guide id="9" pos="270" userDrawn="1">
          <p15:clr>
            <a:srgbClr val="FBAE40"/>
          </p15:clr>
        </p15:guide>
        <p15:guide id="10" pos="3839" userDrawn="1">
          <p15:clr>
            <a:srgbClr val="FBAE40"/>
          </p15:clr>
        </p15:guide>
        <p15:guide id="11" orient="horz" pos="4047" userDrawn="1">
          <p15:clr>
            <a:srgbClr val="FBAE40"/>
          </p15:clr>
        </p15:guide>
        <p15:guide id="12" orient="horz" pos="963" userDrawn="1">
          <p15:clr>
            <a:srgbClr val="FBAE40"/>
          </p15:clr>
        </p15:guide>
        <p15:guide id="13" pos="3567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25876119-2931-B4D9-CA69-9C3C8D96449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85590902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25876119-2931-B4D9-CA69-9C3C8D9644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6EC64C37-AEAB-AB56-B60A-FA7B85FC0FAA}"/>
              </a:ext>
            </a:extLst>
          </p:cNvPr>
          <p:cNvSpPr/>
          <p:nvPr userDrawn="1"/>
        </p:nvSpPr>
        <p:spPr>
          <a:xfrm>
            <a:off x="0" y="1098000"/>
            <a:ext cx="12192000" cy="5760000"/>
          </a:xfrm>
          <a:prstGeom prst="rect">
            <a:avLst/>
          </a:prstGeom>
          <a:solidFill>
            <a:srgbClr val="FFFFFF"/>
          </a:solidFill>
        </p:spPr>
        <p:txBody>
          <a:bodyPr wrap="square" lIns="72000" tIns="72000" rIns="72000" bIns="72000" rtlCol="0" anchor="ctr">
            <a:noAutofit/>
          </a:bodyPr>
          <a:lstStyle/>
          <a:p>
            <a:pPr algn="ctr" rtl="0"/>
            <a:endParaRPr lang="en-GB" sz="1600" noProof="0">
              <a:solidFill>
                <a:schemeClr val="bg1"/>
              </a:solidFill>
            </a:endParaRPr>
          </a:p>
        </p:txBody>
      </p:sp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4A971CC8-DBCE-5991-27FA-298EE4BC6AA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1098000"/>
            <a:ext cx="12192000" cy="2160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72B9AC-C49E-CA80-7854-76D1F5F342B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31999" y="5868000"/>
            <a:ext cx="11331375" cy="369332"/>
          </a:xfrm>
        </p:spPr>
        <p:txBody>
          <a:bodyPr>
            <a:noAutofit/>
          </a:bodyPr>
          <a:lstStyle>
            <a:lvl1pPr marL="0" indent="0" algn="l" rtl="0">
              <a:lnSpc>
                <a:spcPct val="100000"/>
              </a:lnSpc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GB" noProof="0"/>
              <a:t>Subtitle, 24pt, 1 line only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1D0822-52F9-BD4E-ADA5-49B7C764328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1999" y="4246162"/>
            <a:ext cx="11331375" cy="1477328"/>
          </a:xfrm>
        </p:spPr>
        <p:txBody>
          <a:bodyPr vert="horz" anchor="b">
            <a:noAutofit/>
          </a:bodyPr>
          <a:lstStyle>
            <a:lvl1pPr algn="l" rtl="0">
              <a:defRPr sz="4800">
                <a:solidFill>
                  <a:schemeClr val="tx2"/>
                </a:solidFill>
              </a:defRPr>
            </a:lvl1pPr>
          </a:lstStyle>
          <a:p>
            <a:r>
              <a:rPr lang="en-GB" noProof="0"/>
              <a:t>Chapter title, 48pt, </a:t>
            </a:r>
            <a:br>
              <a:rPr lang="en-GB" noProof="0"/>
            </a:br>
            <a:r>
              <a:rPr lang="en-GB" noProof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2236310670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6" pos="270" userDrawn="1">
          <p15:clr>
            <a:srgbClr val="FBAE40"/>
          </p15:clr>
        </p15:guide>
        <p15:guide id="7" pos="7409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5B191B24-6C4A-7D73-6A24-504B6A01E9B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68408224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5B191B24-6C4A-7D73-6A24-504B6A01E9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78E4329-5C74-DAA9-622B-1A4F88197D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999" y="1528763"/>
            <a:ext cx="11329200" cy="4899025"/>
          </a:xfrm>
        </p:spPr>
        <p:txBody>
          <a:bodyPr/>
          <a:lstStyle>
            <a:lvl1pPr rtl="0">
              <a:defRPr>
                <a:solidFill>
                  <a:schemeClr val="tx1"/>
                </a:solidFill>
              </a:defRPr>
            </a:lvl1pPr>
            <a:lvl2pPr rtl="0">
              <a:defRPr>
                <a:solidFill>
                  <a:schemeClr val="tx1"/>
                </a:solidFill>
              </a:defRPr>
            </a:lvl2pPr>
            <a:lvl3pPr rtl="0">
              <a:defRPr/>
            </a:lvl3pPr>
          </a:lstStyle>
          <a:p>
            <a:pPr lvl="0"/>
            <a:r>
              <a:rPr lang="en-GB" noProof="0" dirty="0"/>
              <a:t>First level</a:t>
            </a:r>
          </a:p>
          <a:p>
            <a:pPr lvl="1"/>
            <a:r>
              <a:rPr lang="en-GB" noProof="0" dirty="0"/>
              <a:t>Second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C97E0B-784F-5DDC-C5F6-895349559B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>
              <a:defRPr/>
            </a:lvl1pPr>
          </a:lstStyle>
          <a:p>
            <a:r>
              <a:rPr lang="en-GB" noProof="0"/>
              <a:t>Title, 28pt, </a:t>
            </a:r>
            <a:br>
              <a:rPr lang="en-GB" noProof="0"/>
            </a:br>
            <a:r>
              <a:rPr lang="en-GB" noProof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873797396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3" orient="horz" pos="963" userDrawn="1">
          <p15:clr>
            <a:srgbClr val="FBAE40"/>
          </p15:clr>
        </p15:guide>
        <p15:guide id="14" pos="270" userDrawn="1">
          <p15:clr>
            <a:srgbClr val="FBAE40"/>
          </p15:clr>
        </p15:guide>
        <p15:guide id="15" orient="horz" pos="692" userDrawn="1">
          <p15:clr>
            <a:srgbClr val="FBAE40"/>
          </p15:clr>
        </p15:guide>
        <p15:guide id="16" orient="horz" pos="4049" userDrawn="1">
          <p15:clr>
            <a:srgbClr val="FBAE40"/>
          </p15:clr>
        </p15:guide>
        <p15:guide id="17" pos="7409" userDrawn="1">
          <p15:clr>
            <a:srgbClr val="FBAE40"/>
          </p15:clr>
        </p15:guide>
        <p15:guide id="18" orient="horz" pos="1359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5B191B24-6C4A-7D73-6A24-504B6A01E9B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68408224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5B191B24-6C4A-7D73-6A24-504B6A01E9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78E4329-5C74-DAA9-622B-1A4F88197D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999" y="2160587"/>
            <a:ext cx="11329200" cy="4267201"/>
          </a:xfrm>
        </p:spPr>
        <p:txBody>
          <a:bodyPr/>
          <a:lstStyle>
            <a:lvl1pPr rtl="0">
              <a:defRPr>
                <a:solidFill>
                  <a:schemeClr val="tx1"/>
                </a:solidFill>
              </a:defRPr>
            </a:lvl1pPr>
            <a:lvl2pPr rtl="0">
              <a:defRPr>
                <a:solidFill>
                  <a:schemeClr val="tx1"/>
                </a:solidFill>
              </a:defRPr>
            </a:lvl2pPr>
            <a:lvl3pPr rtl="0">
              <a:defRPr/>
            </a:lvl3pPr>
          </a:lstStyle>
          <a:p>
            <a:pPr lvl="0"/>
            <a:r>
              <a:rPr lang="en-GB" noProof="0"/>
              <a:t>First level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E344F46-D0B7-BE8E-2076-DC88EDCE8FA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1999" y="1530000"/>
            <a:ext cx="11329200" cy="338554"/>
          </a:xfrm>
        </p:spPr>
        <p:txBody>
          <a:bodyPr>
            <a:noAutofit/>
          </a:bodyPr>
          <a:lstStyle>
            <a:lvl1pPr mar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Subtitle, 22pt, 1 line only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C97E0B-784F-5DDC-C5F6-895349559B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>
              <a:defRPr/>
            </a:lvl1pPr>
          </a:lstStyle>
          <a:p>
            <a:r>
              <a:rPr lang="en-GB" noProof="0"/>
              <a:t>Title, 28pt, </a:t>
            </a:r>
            <a:br>
              <a:rPr lang="en-GB" noProof="0"/>
            </a:br>
            <a:r>
              <a:rPr lang="en-GB" noProof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2698861040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3" orient="horz" pos="963" userDrawn="1">
          <p15:clr>
            <a:srgbClr val="FBAE40"/>
          </p15:clr>
        </p15:guide>
        <p15:guide id="14" pos="270" userDrawn="1">
          <p15:clr>
            <a:srgbClr val="FBAE40"/>
          </p15:clr>
        </p15:guide>
        <p15:guide id="15" orient="horz" pos="692" userDrawn="1">
          <p15:clr>
            <a:srgbClr val="FBAE40"/>
          </p15:clr>
        </p15:guide>
        <p15:guide id="16" orient="horz" pos="4049" userDrawn="1">
          <p15:clr>
            <a:srgbClr val="FBAE40"/>
          </p15:clr>
        </p15:guide>
        <p15:guide id="17" pos="7409" userDrawn="1">
          <p15:clr>
            <a:srgbClr val="FBAE40"/>
          </p15:clr>
        </p15:guide>
        <p15:guide id="18" orient="horz" pos="1359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&amp; 2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5B191B24-6C4A-7D73-6A24-504B6A01E9B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07500590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5B191B24-6C4A-7D73-6A24-504B6A01E9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78E4329-5C74-DAA9-622B-1A4F88197D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2000" y="2160587"/>
            <a:ext cx="5447999" cy="4267201"/>
          </a:xfrm>
        </p:spPr>
        <p:txBody>
          <a:bodyPr/>
          <a:lstStyle>
            <a:lvl1pPr rtl="0">
              <a:defRPr>
                <a:solidFill>
                  <a:schemeClr val="tx1"/>
                </a:solidFill>
              </a:defRPr>
            </a:lvl1pPr>
            <a:lvl2pPr rtl="0">
              <a:defRPr>
                <a:solidFill>
                  <a:schemeClr val="tx1"/>
                </a:solidFill>
              </a:defRPr>
            </a:lvl2pPr>
            <a:lvl3pPr rtl="0">
              <a:defRPr/>
            </a:lvl3pPr>
          </a:lstStyle>
          <a:p>
            <a:pPr lvl="0"/>
            <a:r>
              <a:rPr lang="en-GB" noProof="0"/>
              <a:t>First level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E344F46-D0B7-BE8E-2076-DC88EDCE8FA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2000" y="1530000"/>
            <a:ext cx="5447999" cy="338554"/>
          </a:xfrm>
        </p:spPr>
        <p:txBody>
          <a:bodyPr>
            <a:noAutofit/>
          </a:bodyPr>
          <a:lstStyle>
            <a:lvl1pPr mar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Subtitle, 22pt, 1 line only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C97E0B-784F-5DDC-C5F6-895349559B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>
              <a:defRPr/>
            </a:lvl1pPr>
          </a:lstStyle>
          <a:p>
            <a:r>
              <a:rPr lang="en-GB" noProof="0"/>
              <a:t>Title, 28pt, </a:t>
            </a:r>
            <a:br>
              <a:rPr lang="en-GB" noProof="0"/>
            </a:br>
            <a:r>
              <a:rPr lang="en-GB" noProof="0"/>
              <a:t>2 lines</a:t>
            </a:r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6F02CE17-8D55-2AB5-3A7A-2B03B0A6A30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12000" y="2160587"/>
            <a:ext cx="5449788" cy="4267201"/>
          </a:xfrm>
        </p:spPr>
        <p:txBody>
          <a:bodyPr/>
          <a:lstStyle>
            <a:lvl1pPr rtl="0">
              <a:defRPr>
                <a:solidFill>
                  <a:schemeClr val="tx1"/>
                </a:solidFill>
              </a:defRPr>
            </a:lvl1pPr>
            <a:lvl2pPr rtl="0">
              <a:defRPr>
                <a:solidFill>
                  <a:schemeClr val="tx1"/>
                </a:solidFill>
              </a:defRPr>
            </a:lvl2pPr>
            <a:lvl3pPr rtl="0">
              <a:defRPr/>
            </a:lvl3pPr>
          </a:lstStyle>
          <a:p>
            <a:pPr lvl="0"/>
            <a:r>
              <a:rPr lang="en-GB" noProof="0"/>
              <a:t>First level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5" name="Text Placeholder 12">
            <a:extLst>
              <a:ext uri="{FF2B5EF4-FFF2-40B4-BE49-F238E27FC236}">
                <a16:creationId xmlns:a16="http://schemas.microsoft.com/office/drawing/2014/main" id="{C5A4294C-7368-31A6-E5C9-30880ECCFDE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312000" y="1530000"/>
            <a:ext cx="5449788" cy="338554"/>
          </a:xfrm>
        </p:spPr>
        <p:txBody>
          <a:bodyPr>
            <a:noAutofit/>
          </a:bodyPr>
          <a:lstStyle>
            <a:lvl1pPr mar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Subtitle, 22pt, 1 line only</a:t>
            </a:r>
          </a:p>
        </p:txBody>
      </p:sp>
    </p:spTree>
    <p:extLst>
      <p:ext uri="{BB962C8B-B14F-4D97-AF65-F5344CB8AC3E}">
        <p14:creationId xmlns:p14="http://schemas.microsoft.com/office/powerpoint/2010/main" val="3935784786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5" orient="horz" pos="963" userDrawn="1">
          <p15:clr>
            <a:srgbClr val="FBAE40"/>
          </p15:clr>
        </p15:guide>
        <p15:guide id="16" pos="270" userDrawn="1">
          <p15:clr>
            <a:srgbClr val="FBAE40"/>
          </p15:clr>
        </p15:guide>
        <p15:guide id="17" orient="horz" pos="692" userDrawn="1">
          <p15:clr>
            <a:srgbClr val="FBAE40"/>
          </p15:clr>
        </p15:guide>
        <p15:guide id="18" orient="horz" pos="4049" userDrawn="1">
          <p15:clr>
            <a:srgbClr val="FBAE40"/>
          </p15:clr>
        </p15:guide>
        <p15:guide id="19" pos="7409" userDrawn="1">
          <p15:clr>
            <a:srgbClr val="FBAE40"/>
          </p15:clr>
        </p15:guide>
        <p15:guide id="20" orient="horz" pos="1359" userDrawn="1">
          <p15:clr>
            <a:srgbClr val="FBAE40"/>
          </p15:clr>
        </p15:guide>
        <p15:guide id="21" pos="3974" userDrawn="1">
          <p15:clr>
            <a:srgbClr val="FBAE40"/>
          </p15:clr>
        </p15:guide>
        <p15:guide id="22" pos="3705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&amp; 3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5B191B24-6C4A-7D73-6A24-504B6A01E9B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28282473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5B191B24-6C4A-7D73-6A24-504B6A01E9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78E4329-5C74-DAA9-622B-1A4F88197D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2000" y="2160587"/>
            <a:ext cx="3488000" cy="4267201"/>
          </a:xfrm>
        </p:spPr>
        <p:txBody>
          <a:bodyPr/>
          <a:lstStyle>
            <a:lvl1pPr rtl="0">
              <a:defRPr>
                <a:solidFill>
                  <a:schemeClr val="tx1"/>
                </a:solidFill>
              </a:defRPr>
            </a:lvl1pPr>
            <a:lvl2pPr rtl="0">
              <a:defRPr>
                <a:solidFill>
                  <a:schemeClr val="tx1"/>
                </a:solidFill>
              </a:defRPr>
            </a:lvl2pPr>
            <a:lvl3pPr rtl="0">
              <a:defRPr/>
            </a:lvl3pPr>
          </a:lstStyle>
          <a:p>
            <a:pPr lvl="0"/>
            <a:r>
              <a:rPr lang="en-GB" noProof="0"/>
              <a:t>First level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E344F46-D0B7-BE8E-2076-DC88EDCE8FA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1999" y="1530000"/>
            <a:ext cx="3488400" cy="338554"/>
          </a:xfrm>
        </p:spPr>
        <p:txBody>
          <a:bodyPr>
            <a:noAutofit/>
          </a:bodyPr>
          <a:lstStyle>
            <a:lvl1pPr mar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Subtitle, 22pt, 1 line only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C97E0B-784F-5DDC-C5F6-895349559B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>
              <a:defRPr/>
            </a:lvl1pPr>
          </a:lstStyle>
          <a:p>
            <a:r>
              <a:rPr lang="en-GB" noProof="0"/>
              <a:t>Title, 28pt, </a:t>
            </a:r>
            <a:br>
              <a:rPr lang="en-GB" noProof="0"/>
            </a:br>
            <a:r>
              <a:rPr lang="en-GB" noProof="0"/>
              <a:t>2 lines</a:t>
            </a:r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6F02CE17-8D55-2AB5-3A7A-2B03B0A6A30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52000" y="2160587"/>
            <a:ext cx="3488000" cy="4267201"/>
          </a:xfrm>
        </p:spPr>
        <p:txBody>
          <a:bodyPr/>
          <a:lstStyle>
            <a:lvl1pPr rtl="0">
              <a:defRPr>
                <a:solidFill>
                  <a:schemeClr val="tx1"/>
                </a:solidFill>
              </a:defRPr>
            </a:lvl1pPr>
            <a:lvl2pPr rtl="0">
              <a:defRPr>
                <a:solidFill>
                  <a:schemeClr val="tx1"/>
                </a:solidFill>
              </a:defRPr>
            </a:lvl2pPr>
            <a:lvl3pPr rtl="0">
              <a:defRPr/>
            </a:lvl3pPr>
          </a:lstStyle>
          <a:p>
            <a:pPr lvl="0"/>
            <a:r>
              <a:rPr lang="en-GB" noProof="0"/>
              <a:t>First level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5" name="Text Placeholder 12">
            <a:extLst>
              <a:ext uri="{FF2B5EF4-FFF2-40B4-BE49-F238E27FC236}">
                <a16:creationId xmlns:a16="http://schemas.microsoft.com/office/drawing/2014/main" id="{C5A4294C-7368-31A6-E5C9-30880ECCFDE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51600" y="1530000"/>
            <a:ext cx="3488400" cy="338554"/>
          </a:xfrm>
        </p:spPr>
        <p:txBody>
          <a:bodyPr>
            <a:noAutofit/>
          </a:bodyPr>
          <a:lstStyle>
            <a:lvl1pPr mar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Subtitle, 22pt, 1 line only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84BE735-54B6-3B7B-5644-995106F03F0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72000" y="2160587"/>
            <a:ext cx="3488000" cy="4267201"/>
          </a:xfrm>
        </p:spPr>
        <p:txBody>
          <a:bodyPr/>
          <a:lstStyle>
            <a:lvl1pPr rtl="0">
              <a:defRPr>
                <a:solidFill>
                  <a:schemeClr val="tx1"/>
                </a:solidFill>
              </a:defRPr>
            </a:lvl1pPr>
            <a:lvl2pPr rtl="0">
              <a:defRPr>
                <a:solidFill>
                  <a:schemeClr val="tx1"/>
                </a:solidFill>
              </a:defRPr>
            </a:lvl2pPr>
            <a:lvl3pPr rtl="0">
              <a:defRPr/>
            </a:lvl3pPr>
          </a:lstStyle>
          <a:p>
            <a:pPr lvl="0"/>
            <a:r>
              <a:rPr lang="en-GB" noProof="0"/>
              <a:t>First level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B2CD99D5-47E6-B7D2-CB87-F8AD5F36827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72000" y="1530000"/>
            <a:ext cx="3488400" cy="338554"/>
          </a:xfrm>
        </p:spPr>
        <p:txBody>
          <a:bodyPr>
            <a:noAutofit/>
          </a:bodyPr>
          <a:lstStyle>
            <a:lvl1pPr mar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Subtitle, 22pt, 1 line only</a:t>
            </a:r>
          </a:p>
        </p:txBody>
      </p:sp>
    </p:spTree>
    <p:extLst>
      <p:ext uri="{BB962C8B-B14F-4D97-AF65-F5344CB8AC3E}">
        <p14:creationId xmlns:p14="http://schemas.microsoft.com/office/powerpoint/2010/main" val="989789995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7" orient="horz" pos="963" userDrawn="1">
          <p15:clr>
            <a:srgbClr val="FBAE40"/>
          </p15:clr>
        </p15:guide>
        <p15:guide id="18" pos="270" userDrawn="1">
          <p15:clr>
            <a:srgbClr val="FBAE40"/>
          </p15:clr>
        </p15:guide>
        <p15:guide id="19" orient="horz" pos="692" userDrawn="1">
          <p15:clr>
            <a:srgbClr val="FBAE40"/>
          </p15:clr>
        </p15:guide>
        <p15:guide id="20" orient="horz" pos="4049" userDrawn="1">
          <p15:clr>
            <a:srgbClr val="FBAE40"/>
          </p15:clr>
        </p15:guide>
        <p15:guide id="21" pos="7409" userDrawn="1">
          <p15:clr>
            <a:srgbClr val="FBAE40"/>
          </p15:clr>
        </p15:guide>
        <p15:guide id="22" orient="horz" pos="1359" userDrawn="1">
          <p15:clr>
            <a:srgbClr val="FBAE40"/>
          </p15:clr>
        </p15:guide>
        <p15:guide id="23" pos="5210" userDrawn="1">
          <p15:clr>
            <a:srgbClr val="FBAE40"/>
          </p15:clr>
        </p15:guide>
        <p15:guide id="24" pos="4940" userDrawn="1">
          <p15:clr>
            <a:srgbClr val="FBAE40"/>
          </p15:clr>
        </p15:guide>
        <p15:guide id="25" pos="2740" userDrawn="1">
          <p15:clr>
            <a:srgbClr val="FBAE40"/>
          </p15:clr>
        </p15:guide>
        <p15:guide id="26" pos="247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3.sv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ags" Target="../tags/tag2.xml"/><Relationship Id="rId30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C075058B-0DA5-BCC2-2884-A3AA6637B8D8}"/>
              </a:ext>
            </a:extLst>
          </p:cNvPr>
          <p:cNvGraphicFramePr>
            <a:graphicFrameLocks noChangeAspect="1"/>
          </p:cNvGraphicFramePr>
          <p:nvPr>
            <p:custDataLst>
              <p:tags r:id="rId27"/>
            </p:custDataLst>
            <p:extLst>
              <p:ext uri="{D42A27DB-BD31-4B8C-83A1-F6EECF244321}">
                <p14:modId xmlns:p14="http://schemas.microsoft.com/office/powerpoint/2010/main" val="210078091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8" imgW="306" imgH="306" progId="TCLayout.ActiveDocument.1">
                  <p:embed/>
                </p:oleObj>
              </mc:Choice>
              <mc:Fallback>
                <p:oleObj name="think-cell Slide" r:id="rId28" imgW="306" imgH="30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C075058B-0DA5-BCC2-2884-A3AA6637B8D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2B6DD6-B6DA-4A3B-AA01-32E0D7927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0"/>
            <a:ext cx="9720000" cy="1098000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noProof="0" dirty="0"/>
              <a:t>Title, 28pt, </a:t>
            </a:r>
            <a:br>
              <a:rPr lang="en-GB" noProof="0" dirty="0"/>
            </a:br>
            <a:r>
              <a:rPr lang="en-GB" noProof="0" dirty="0"/>
              <a:t>2 lines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E9B469-A741-AADC-88BD-759DB5D44B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20824"/>
            <a:ext cx="11328000" cy="490517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/>
            <a:r>
              <a:rPr lang="en-GB" noProof="0" dirty="0"/>
              <a:t>First level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  <a:p>
            <a:pPr lvl="5"/>
            <a:r>
              <a:rPr lang="en-GB" noProof="0" dirty="0"/>
              <a:t>Sixth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9D0CF3-0723-425A-205C-484322D633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42912" y="7100600"/>
            <a:ext cx="4114800" cy="15388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rtl="0">
              <a:defRPr sz="1000">
                <a:solidFill>
                  <a:schemeClr val="bg2"/>
                </a:solidFill>
              </a:defRPr>
            </a:lvl1pPr>
          </a:lstStyle>
          <a:p>
            <a:endParaRPr lang="en-GB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F331C2-6712-205D-6768-F1C229CF06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77600" y="7100600"/>
            <a:ext cx="471488" cy="15388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r" rtl="0">
              <a:defRPr sz="1000">
                <a:solidFill>
                  <a:schemeClr val="bg2"/>
                </a:solidFill>
              </a:defRPr>
            </a:lvl1pPr>
          </a:lstStyle>
          <a:p>
            <a:fld id="{97B27895-1833-42C6-927E-7C9AD7EEEA97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585608BD-05B9-34D2-34A7-A5AF7917B1E7}"/>
              </a:ext>
            </a:extLst>
          </p:cNvPr>
          <p:cNvPicPr>
            <a:picLocks noChangeAspect="1"/>
          </p:cNvPicPr>
          <p:nvPr userDrawn="1"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11021614" y="352800"/>
            <a:ext cx="738385" cy="3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376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706" r:id="rId5"/>
    <p:sldLayoutId id="2147483709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  <p:sldLayoutId id="2147483695" r:id="rId18"/>
    <p:sldLayoutId id="2147483696" r:id="rId19"/>
    <p:sldLayoutId id="2147483697" r:id="rId20"/>
    <p:sldLayoutId id="2147483698" r:id="rId21"/>
    <p:sldLayoutId id="2147483699" r:id="rId22"/>
    <p:sldLayoutId id="2147483700" r:id="rId23"/>
    <p:sldLayoutId id="2147483707" r:id="rId24"/>
    <p:sldLayoutId id="2147483708" r:id="rId25"/>
  </p:sldLayoutIdLst>
  <p:transition spd="slow">
    <p:push dir="u"/>
  </p:transition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40000" indent="-27000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10000" indent="-27000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80000" indent="-27000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50000" indent="-27000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20000" indent="-27000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0.xml"/><Relationship Id="rId6" Type="http://schemas.openxmlformats.org/officeDocument/2006/relationships/image" Target="../media/image14.jpg"/><Relationship Id="rId5" Type="http://schemas.openxmlformats.org/officeDocument/2006/relationships/image" Target="../media/image13.emf"/><Relationship Id="rId4" Type="http://schemas.openxmlformats.org/officeDocument/2006/relationships/oleObject" Target="../embeddings/oleObject26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1.xml"/><Relationship Id="rId6" Type="http://schemas.openxmlformats.org/officeDocument/2006/relationships/image" Target="../media/image14.jpg"/><Relationship Id="rId5" Type="http://schemas.openxmlformats.org/officeDocument/2006/relationships/image" Target="../media/image13.emf"/><Relationship Id="rId4" Type="http://schemas.openxmlformats.org/officeDocument/2006/relationships/oleObject" Target="../embeddings/oleObject26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2.xml"/><Relationship Id="rId6" Type="http://schemas.openxmlformats.org/officeDocument/2006/relationships/image" Target="../media/image14.jpg"/><Relationship Id="rId5" Type="http://schemas.openxmlformats.org/officeDocument/2006/relationships/image" Target="../media/image13.emf"/><Relationship Id="rId4" Type="http://schemas.openxmlformats.org/officeDocument/2006/relationships/oleObject" Target="../embeddings/oleObject26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3.xml"/><Relationship Id="rId6" Type="http://schemas.openxmlformats.org/officeDocument/2006/relationships/image" Target="../media/image14.jpg"/><Relationship Id="rId5" Type="http://schemas.openxmlformats.org/officeDocument/2006/relationships/image" Target="../media/image13.emf"/><Relationship Id="rId4" Type="http://schemas.openxmlformats.org/officeDocument/2006/relationships/oleObject" Target="../embeddings/oleObject26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8.xml"/><Relationship Id="rId6" Type="http://schemas.openxmlformats.org/officeDocument/2006/relationships/image" Target="../media/image14.jpg"/><Relationship Id="rId5" Type="http://schemas.openxmlformats.org/officeDocument/2006/relationships/image" Target="../media/image13.emf"/><Relationship Id="rId4" Type="http://schemas.openxmlformats.org/officeDocument/2006/relationships/oleObject" Target="../embeddings/oleObject26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9.xml"/><Relationship Id="rId6" Type="http://schemas.openxmlformats.org/officeDocument/2006/relationships/image" Target="../media/image14.jpg"/><Relationship Id="rId5" Type="http://schemas.openxmlformats.org/officeDocument/2006/relationships/image" Target="../media/image13.emf"/><Relationship Id="rId4" Type="http://schemas.openxmlformats.org/officeDocument/2006/relationships/oleObject" Target="../embeddings/oleObject26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1366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F7B67C-0280-7D4B-33B2-CA2480725F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6651E63-C188-7E29-EE75-368163FE3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0"/>
            <a:ext cx="9720000" cy="1098000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Soft Skills</a:t>
            </a:r>
          </a:p>
        </p:txBody>
      </p:sp>
      <p:pic>
        <p:nvPicPr>
          <p:cNvPr id="13" name="Picture Placeholder 12" descr="A diagram of a soft skills presentation&#10;&#10;AI-generated content may be incorrect.">
            <a:extLst>
              <a:ext uri="{FF2B5EF4-FFF2-40B4-BE49-F238E27FC236}">
                <a16:creationId xmlns:a16="http://schemas.microsoft.com/office/drawing/2014/main" id="{4558F4C2-8CCB-18E3-B8E6-38B78851EA1F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" r="136" b="8705"/>
          <a:stretch>
            <a:fillRect/>
          </a:stretch>
        </p:blipFill>
        <p:spPr>
          <a:xfrm>
            <a:off x="495300" y="1098000"/>
            <a:ext cx="11201400" cy="5760000"/>
          </a:xfrm>
        </p:spPr>
      </p:pic>
    </p:spTree>
    <p:extLst>
      <p:ext uri="{BB962C8B-B14F-4D97-AF65-F5344CB8AC3E}">
        <p14:creationId xmlns:p14="http://schemas.microsoft.com/office/powerpoint/2010/main" val="2883792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2CC69B-DE27-F4B7-0311-2D879B3C27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0DD63D2B-AAA3-8F1E-0DCE-A0983A780E71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7772400" imgH="10058400" progId="TCLayout.ActiveDocument.1">
                  <p:embed/>
                </p:oleObj>
              </mc:Choice>
              <mc:Fallback>
                <p:oleObj name="think-cell Slide" r:id="rId4" imgW="7772400" imgH="10058400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530F1B45-AFA6-4C52-8574-6E2619B6BFF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C2FAA201-46E2-65D7-6CB3-A0439CBC43B4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2" b="32292"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E84797A-6FB6-C35D-95EE-8390CC688A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vert="horz"/>
          <a:lstStyle/>
          <a:p>
            <a:r>
              <a:rPr lang="en-GB" dirty="0"/>
              <a:t>Challenges &amp; Solutions</a:t>
            </a:r>
          </a:p>
        </p:txBody>
      </p:sp>
    </p:spTree>
    <p:extLst>
      <p:ext uri="{BB962C8B-B14F-4D97-AF65-F5344CB8AC3E}">
        <p14:creationId xmlns:p14="http://schemas.microsoft.com/office/powerpoint/2010/main" val="917641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DDD5DF-79DE-8622-083E-ADD9836308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B3CB47F-B697-AF3D-4C05-123622203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0"/>
            <a:ext cx="9720000" cy="1098000"/>
          </a:xfrm>
        </p:spPr>
        <p:txBody>
          <a:bodyPr wrap="square" anchor="ctr">
            <a:normAutofit/>
          </a:bodyPr>
          <a:lstStyle/>
          <a:p>
            <a:r>
              <a:rPr lang="en-GB" dirty="0"/>
              <a:t>Challenges &amp; Solutions</a:t>
            </a:r>
            <a:endParaRPr lang="en-US" dirty="0"/>
          </a:p>
        </p:txBody>
      </p:sp>
      <p:pic>
        <p:nvPicPr>
          <p:cNvPr id="15" name="Picture Placeholder 14" descr="A diagram of a solution&#10;&#10;AI-generated content may be incorrect.">
            <a:extLst>
              <a:ext uri="{FF2B5EF4-FFF2-40B4-BE49-F238E27FC236}">
                <a16:creationId xmlns:a16="http://schemas.microsoft.com/office/drawing/2014/main" id="{2FD6689F-A96C-0D97-0EC6-80657F47F2B9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7" r="198" b="-1"/>
          <a:stretch>
            <a:fillRect/>
          </a:stretch>
        </p:blipFill>
        <p:spPr>
          <a:xfrm>
            <a:off x="965200" y="1098000"/>
            <a:ext cx="10261600" cy="5760000"/>
          </a:xfrm>
        </p:spPr>
      </p:pic>
    </p:spTree>
    <p:extLst>
      <p:ext uri="{BB962C8B-B14F-4D97-AF65-F5344CB8AC3E}">
        <p14:creationId xmlns:p14="http://schemas.microsoft.com/office/powerpoint/2010/main" val="1294384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EFF2AB-02D7-4636-798A-70D5232641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6B5CBEC5-32E7-D52E-21FB-D3F5DF96A16B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7772400" imgH="10058400" progId="TCLayout.ActiveDocument.1">
                  <p:embed/>
                </p:oleObj>
              </mc:Choice>
              <mc:Fallback>
                <p:oleObj name="think-cell Slide" r:id="rId4" imgW="7772400" imgH="10058400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530F1B45-AFA6-4C52-8574-6E2619B6BFF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90E5288D-A344-B43C-EB90-9E29B87F3DFD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2" b="32292"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A1C3031-6934-2BAF-0308-A558735694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vert="horz"/>
          <a:lstStyle/>
          <a:p>
            <a:r>
              <a:rPr lang="en-US" dirty="0"/>
              <a:t>Better Version</a:t>
            </a:r>
          </a:p>
        </p:txBody>
      </p:sp>
    </p:spTree>
    <p:extLst>
      <p:ext uri="{BB962C8B-B14F-4D97-AF65-F5344CB8AC3E}">
        <p14:creationId xmlns:p14="http://schemas.microsoft.com/office/powerpoint/2010/main" val="1021786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3B8712-2E46-0408-474D-838E2D6E14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1A1D5A2-46E4-82A8-C215-87204913E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0"/>
            <a:ext cx="9720000" cy="1098000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Better Version</a:t>
            </a:r>
          </a:p>
        </p:txBody>
      </p:sp>
      <p:pic>
        <p:nvPicPr>
          <p:cNvPr id="6" name="Picture Placeholder 5" descr="A diagram of progress&#10;&#10;AI-generated content may be incorrect.">
            <a:extLst>
              <a:ext uri="{FF2B5EF4-FFF2-40B4-BE49-F238E27FC236}">
                <a16:creationId xmlns:a16="http://schemas.microsoft.com/office/drawing/2014/main" id="{9D3C312C-374E-727D-336C-C9DA519D28B5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101" r="491"/>
          <a:stretch>
            <a:fillRect/>
          </a:stretch>
        </p:blipFill>
        <p:spPr>
          <a:xfrm>
            <a:off x="944880" y="1098000"/>
            <a:ext cx="10302240" cy="5760000"/>
          </a:xfrm>
        </p:spPr>
      </p:pic>
    </p:spTree>
    <p:extLst>
      <p:ext uri="{BB962C8B-B14F-4D97-AF65-F5344CB8AC3E}">
        <p14:creationId xmlns:p14="http://schemas.microsoft.com/office/powerpoint/2010/main" val="2449201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D0C815-4F01-FA9C-FAF8-91567EB635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AF878DDB-D14C-A9B5-2762-95378EDD247B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7772400" imgH="10058400" progId="TCLayout.ActiveDocument.1">
                  <p:embed/>
                </p:oleObj>
              </mc:Choice>
              <mc:Fallback>
                <p:oleObj name="think-cell Slide" r:id="rId4" imgW="7772400" imgH="10058400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6B5CBEC5-32E7-D52E-21FB-D3F5DF96A16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BB833BF0-B70B-3BDC-0F47-23B9A5E202D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2" b="32292"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E641A4D9-2FF6-2A3E-5F9B-F64D2310F2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vert="horz"/>
          <a:lstStyle/>
          <a:p>
            <a:r>
              <a:rPr lang="en-GB" dirty="0"/>
              <a:t>Goal</a:t>
            </a:r>
          </a:p>
        </p:txBody>
      </p:sp>
    </p:spTree>
    <p:extLst>
      <p:ext uri="{BB962C8B-B14F-4D97-AF65-F5344CB8AC3E}">
        <p14:creationId xmlns:p14="http://schemas.microsoft.com/office/powerpoint/2010/main" val="1369569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6078E3-F3B1-8E67-5413-270D80F4D3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A02FDC1-E207-2008-C841-FFEDEBEA2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0"/>
            <a:ext cx="9720000" cy="1098000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Goal</a:t>
            </a:r>
          </a:p>
        </p:txBody>
      </p:sp>
      <p:pic>
        <p:nvPicPr>
          <p:cNvPr id="7" name="Picture Placeholder 6" descr="A diagram of a diagram&#10;&#10;AI-generated content may be incorrect.">
            <a:extLst>
              <a:ext uri="{FF2B5EF4-FFF2-40B4-BE49-F238E27FC236}">
                <a16:creationId xmlns:a16="http://schemas.microsoft.com/office/drawing/2014/main" id="{BDC50504-5879-C8A9-78D2-FF98DCDCA4AB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0" t="16018" r="334"/>
          <a:stretch>
            <a:fillRect/>
          </a:stretch>
        </p:blipFill>
        <p:spPr>
          <a:xfrm>
            <a:off x="0" y="1098000"/>
            <a:ext cx="11968480" cy="5760000"/>
          </a:xfrm>
        </p:spPr>
      </p:pic>
    </p:spTree>
    <p:extLst>
      <p:ext uri="{BB962C8B-B14F-4D97-AF65-F5344CB8AC3E}">
        <p14:creationId xmlns:p14="http://schemas.microsoft.com/office/powerpoint/2010/main" val="106515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6807DE-6319-39C4-6646-5644430BDD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78B011DB-051C-E46D-8130-986227D16690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7772400" imgH="10058400" progId="TCLayout.ActiveDocument.1">
                  <p:embed/>
                </p:oleObj>
              </mc:Choice>
              <mc:Fallback>
                <p:oleObj name="think-cell Slide" r:id="rId4" imgW="7772400" imgH="10058400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530F1B45-AFA6-4C52-8574-6E2619B6BFF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58B1BBE8-8123-E068-59F2-11BC3E61DF9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2" b="32292"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2FC33A1-0923-03C8-D7D8-13F4F4EE7A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vert="horz"/>
          <a:lstStyle/>
          <a:p>
            <a:r>
              <a:rPr lang="en-GB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3739757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278390-5268-2263-6ECB-C9D7349D1D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0826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0818451F-DE2B-B8D1-E7DA-DF54F2094E8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2" b="32292"/>
          <a:stretch>
            <a:fillRect/>
          </a:stretch>
        </p:blipFill>
        <p:spPr/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63DC8AC8-3EE6-0346-C3D1-617A95A52B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bbv Software Services AG  |  </a:t>
            </a:r>
            <a:r>
              <a:rPr lang="en-US" dirty="0"/>
              <a:t>2025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94A268C-5455-5620-C433-3CCEA88828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vi-VN" dirty="0"/>
              <a:t>Y</a:t>
            </a:r>
            <a:r>
              <a:rPr lang="en-US" dirty="0"/>
              <a:t>PP</a:t>
            </a:r>
            <a:r>
              <a:rPr lang="vi-VN" dirty="0"/>
              <a:t>4</a:t>
            </a:r>
            <a:r>
              <a:rPr lang="en-US" dirty="0"/>
              <a:t> - Milestone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5570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0561E403-33F7-B94A-DE82-295AC6F21A54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25" r="15853"/>
          <a:stretch/>
        </p:blipFill>
        <p:spPr>
          <a:xfrm>
            <a:off x="6096000" y="1098000"/>
            <a:ext cx="6096000" cy="5760000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EE50F8-6089-8B05-8B3F-8F26994E48F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  <a:p>
            <a:r>
              <a:rPr lang="en-GB" dirty="0"/>
              <a:t>Achievements &amp; Learnings</a:t>
            </a:r>
          </a:p>
          <a:p>
            <a:r>
              <a:rPr lang="en-GB" dirty="0"/>
              <a:t>Challenges &amp; Solutions</a:t>
            </a:r>
          </a:p>
          <a:p>
            <a:r>
              <a:rPr lang="en-GB" dirty="0"/>
              <a:t>Better Version</a:t>
            </a:r>
          </a:p>
          <a:p>
            <a:r>
              <a:rPr lang="en-GB" dirty="0"/>
              <a:t>Goal</a:t>
            </a:r>
          </a:p>
          <a:p>
            <a:r>
              <a:rPr lang="en-GB" dirty="0"/>
              <a:t>Q&amp;A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2823D42-BBCC-FF67-3367-1A97BAB84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859810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6ED3AD-B1E7-5909-9045-22656B497B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467CD0C2-EE65-5CB4-AEB8-177F0D424B7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7772400" imgH="10058400" progId="TCLayout.ActiveDocument.1">
                  <p:embed/>
                </p:oleObj>
              </mc:Choice>
              <mc:Fallback>
                <p:oleObj name="think-cell Slide" r:id="rId4" imgW="7772400" imgH="10058400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CD18B968-C584-8DAD-AD19-51B0EF32223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26D9A053-DF22-5275-542E-957C32F3632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2" b="32292"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E4C0CC06-C6EB-522F-586F-6A760C19FD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vert="horz"/>
          <a:lstStyle/>
          <a:p>
            <a:r>
              <a:rPr lang="en-GB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075942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566E6B-FAE9-0045-415A-1D3A7AF543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83CF727-DB40-F357-D4B2-66CCA1A10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pic>
        <p:nvPicPr>
          <p:cNvPr id="10" name="Picture Placeholder 9" descr="A diagram of a company's process&#10;&#10;AI-generated content may be incorrect.">
            <a:extLst>
              <a:ext uri="{FF2B5EF4-FFF2-40B4-BE49-F238E27FC236}">
                <a16:creationId xmlns:a16="http://schemas.microsoft.com/office/drawing/2014/main" id="{7AEF8A5B-C76E-21B3-6E1F-7F7AA052E1C8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862" b="11"/>
          <a:stretch>
            <a:fillRect/>
          </a:stretch>
        </p:blipFill>
        <p:spPr>
          <a:xfrm>
            <a:off x="1020000" y="1072600"/>
            <a:ext cx="10151999" cy="5760000"/>
          </a:xfrm>
        </p:spPr>
      </p:pic>
    </p:spTree>
    <p:extLst>
      <p:ext uri="{BB962C8B-B14F-4D97-AF65-F5344CB8AC3E}">
        <p14:creationId xmlns:p14="http://schemas.microsoft.com/office/powerpoint/2010/main" val="1832638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AA01CC-1067-FB09-8E19-60EA60E058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530F1B45-AFA6-4C52-8574-6E2619B6BFF6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7772400" imgH="10058400" progId="TCLayout.ActiveDocument.1">
                  <p:embed/>
                </p:oleObj>
              </mc:Choice>
              <mc:Fallback>
                <p:oleObj name="think-cell Slide" r:id="rId4" imgW="7772400" imgH="10058400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467CD0C2-EE65-5CB4-AEB8-177F0D424B7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5DDEFE36-3D5A-B8E5-BC31-BE5E60FBC57C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2" b="32292"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821BB02-372E-E6BD-079E-E57A417EE4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vert="horz"/>
          <a:lstStyle/>
          <a:p>
            <a:r>
              <a:rPr lang="en-GB" dirty="0"/>
              <a:t>Achievements &amp; Learnings</a:t>
            </a:r>
          </a:p>
        </p:txBody>
      </p:sp>
    </p:spTree>
    <p:extLst>
      <p:ext uri="{BB962C8B-B14F-4D97-AF65-F5344CB8AC3E}">
        <p14:creationId xmlns:p14="http://schemas.microsoft.com/office/powerpoint/2010/main" val="1302769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026C2A0-1925-282E-D63D-7B3A3719F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Projects</a:t>
            </a:r>
          </a:p>
        </p:txBody>
      </p:sp>
      <p:pic>
        <p:nvPicPr>
          <p:cNvPr id="6" name="Picture Placeholder 5" descr="A diagram of a project&#10;&#10;AI-generated content may be incorrect.">
            <a:extLst>
              <a:ext uri="{FF2B5EF4-FFF2-40B4-BE49-F238E27FC236}">
                <a16:creationId xmlns:a16="http://schemas.microsoft.com/office/drawing/2014/main" id="{F7FBAEE4-8E6D-85C1-966C-21B445170881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" t="21" r="99" b="-1"/>
          <a:stretch>
            <a:fillRect/>
          </a:stretch>
        </p:blipFill>
        <p:spPr>
          <a:xfrm>
            <a:off x="980440" y="1098000"/>
            <a:ext cx="10231120" cy="5760000"/>
          </a:xfrm>
        </p:spPr>
      </p:pic>
    </p:spTree>
    <p:extLst>
      <p:ext uri="{BB962C8B-B14F-4D97-AF65-F5344CB8AC3E}">
        <p14:creationId xmlns:p14="http://schemas.microsoft.com/office/powerpoint/2010/main" val="2235593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33733F-83EB-B23F-38A9-6CE3EF33E0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9BA3FA5-FB43-2810-E3DE-DFF80E275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Workshops</a:t>
            </a:r>
          </a:p>
        </p:txBody>
      </p:sp>
      <p:pic>
        <p:nvPicPr>
          <p:cNvPr id="19" name="Picture Placeholder 18" descr="A diagram of a workshop&#10;&#10;AI-generated content may be incorrect.">
            <a:extLst>
              <a:ext uri="{FF2B5EF4-FFF2-40B4-BE49-F238E27FC236}">
                <a16:creationId xmlns:a16="http://schemas.microsoft.com/office/drawing/2014/main" id="{93981852-D8AD-CDA7-405F-73C8A79D14F7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" r="206" b="-1"/>
          <a:stretch>
            <a:fillRect/>
          </a:stretch>
        </p:blipFill>
        <p:spPr>
          <a:xfrm>
            <a:off x="986404" y="1098000"/>
            <a:ext cx="10219192" cy="5760000"/>
          </a:xfrm>
        </p:spPr>
      </p:pic>
    </p:spTree>
    <p:extLst>
      <p:ext uri="{BB962C8B-B14F-4D97-AF65-F5344CB8AC3E}">
        <p14:creationId xmlns:p14="http://schemas.microsoft.com/office/powerpoint/2010/main" val="2738915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EBDF5C-3A2D-24BF-AC13-417FD97B45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A763FC9-2FED-3AB7-5727-1F5E6D1EF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0"/>
            <a:ext cx="9720000" cy="1098000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English Club</a:t>
            </a:r>
          </a:p>
        </p:txBody>
      </p:sp>
      <p:pic>
        <p:nvPicPr>
          <p:cNvPr id="10" name="Picture Placeholder 9" descr="A diagram of a group of words&#10;&#10;AI-generated content may be incorrect.">
            <a:extLst>
              <a:ext uri="{FF2B5EF4-FFF2-40B4-BE49-F238E27FC236}">
                <a16:creationId xmlns:a16="http://schemas.microsoft.com/office/drawing/2014/main" id="{463E9785-F77F-5137-FB34-69DFFD6D61FD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1" r="271" b="8682"/>
          <a:stretch>
            <a:fillRect/>
          </a:stretch>
        </p:blipFill>
        <p:spPr>
          <a:xfrm>
            <a:off x="487680" y="1098000"/>
            <a:ext cx="11216640" cy="5760000"/>
          </a:xfrm>
        </p:spPr>
      </p:pic>
    </p:spTree>
    <p:extLst>
      <p:ext uri="{BB962C8B-B14F-4D97-AF65-F5344CB8AC3E}">
        <p14:creationId xmlns:p14="http://schemas.microsoft.com/office/powerpoint/2010/main" val="4006977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bv template EN">
  <a:themeElements>
    <a:clrScheme name="Custom 418">
      <a:dk1>
        <a:srgbClr val="333333"/>
      </a:dk1>
      <a:lt1>
        <a:srgbClr val="FFFFFF"/>
      </a:lt1>
      <a:dk2>
        <a:srgbClr val="CC071E"/>
      </a:dk2>
      <a:lt2>
        <a:srgbClr val="707173"/>
      </a:lt2>
      <a:accent1>
        <a:srgbClr val="707173"/>
      </a:accent1>
      <a:accent2>
        <a:srgbClr val="9C9E9F"/>
      </a:accent2>
      <a:accent3>
        <a:srgbClr val="B1B2B4"/>
      </a:accent3>
      <a:accent4>
        <a:srgbClr val="C6C7C8"/>
      </a:accent4>
      <a:accent5>
        <a:srgbClr val="D9DADB"/>
      </a:accent5>
      <a:accent6>
        <a:srgbClr val="ECECED"/>
      </a:accent6>
      <a:hlink>
        <a:srgbClr val="333333"/>
      </a:hlink>
      <a:folHlink>
        <a:srgbClr val="333333"/>
      </a:folHlink>
    </a:clrScheme>
    <a:fontScheme name="PTW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l" rtl="0">
          <a:spcAft>
            <a:spcPts val="600"/>
          </a:spcAft>
          <a:defRPr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 anchor="t" anchorCtr="0">
        <a:noAutofit/>
      </a:bodyPr>
      <a:lstStyle>
        <a:defPPr marL="285750" indent="-285750" algn="l" rtl="0">
          <a:lnSpc>
            <a:spcPct val="120000"/>
          </a:lnSpc>
          <a:spcAft>
            <a:spcPts val="600"/>
          </a:spcAft>
          <a:buClr>
            <a:schemeClr val="tx1"/>
          </a:buClr>
          <a:buFont typeface="Arial" panose="020B0604020202020204" pitchFamily="34" charset="0"/>
          <a:buChar char="•"/>
          <a:defRPr dirty="0" err="1" smtClean="0"/>
        </a:defPPr>
      </a:lstStyle>
    </a:txDef>
  </a:objectDefaults>
  <a:extraClrSchemeLst/>
  <a:custClrLst>
    <a:custClr name="Custom Color 1">
      <a:srgbClr val="005194"/>
    </a:custClr>
    <a:custClr name="Custom Color 2">
      <a:srgbClr val="3374A9"/>
    </a:custClr>
    <a:custClr name="Custom Color 3">
      <a:srgbClr val="6697BF"/>
    </a:custClr>
    <a:custClr name="Custom Color 4">
      <a:srgbClr val="99B9D4"/>
    </a:custClr>
    <a:custClr name="BLANK">
      <a:srgbClr val="FFFFFF"/>
    </a:custClr>
    <a:custClr name="BLANK">
      <a:srgbClr val="FFFFFF"/>
    </a:custClr>
    <a:custClr name="Custom Color 7">
      <a:srgbClr val="F39800"/>
    </a:custClr>
    <a:custClr name="Custom Color 8">
      <a:srgbClr val="F5AD33"/>
    </a:custClr>
    <a:custClr name="Custom Color 9">
      <a:srgbClr val="F8C166"/>
    </a:custClr>
    <a:custClr name="Custom Color 10">
      <a:srgbClr val="FAD699"/>
    </a:custClr>
    <a:custClr name="Custom Color 11">
      <a:srgbClr val="005D39"/>
    </a:custClr>
    <a:custClr name="Custom Color 12">
      <a:srgbClr val="337D61"/>
    </a:custClr>
    <a:custClr name="Custom Color 13">
      <a:srgbClr val="669E88"/>
    </a:custClr>
    <a:custClr name="Custom Color 14">
      <a:srgbClr val="99BEB0"/>
    </a:custClr>
    <a:custClr name="BLANK">
      <a:srgbClr val="FFFFFF"/>
    </a:custClr>
    <a:custClr name="BLANK">
      <a:srgbClr val="FFFFFF"/>
    </a:custClr>
    <a:custClr name="Custom Color 17">
      <a:srgbClr val="5C154F"/>
    </a:custClr>
    <a:custClr name="Custom Color 18">
      <a:srgbClr val="7D4472"/>
    </a:custClr>
    <a:custClr name="Custom Color 19">
      <a:srgbClr val="9D7395"/>
    </a:custClr>
    <a:custClr name="Custom Color 20">
      <a:srgbClr val="BEA1B9"/>
    </a:custClr>
  </a:custClrLst>
  <a:extLst>
    <a:ext uri="{05A4C25C-085E-4340-85A3-A5531E510DB2}">
      <thm15:themeFamily xmlns:thm15="http://schemas.microsoft.com/office/thememl/2012/main" name="bbv Template EN.potx" id="{62510A1F-2EA7-4EA2-AAB4-F1C7937D1124}" vid="{EAF1E2DA-C1F8-46A6-B21C-C2C8E7E0A1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ECA5C03B5B3648A59C327F9B592BCA" ma:contentTypeVersion="18" ma:contentTypeDescription="Create a new document." ma:contentTypeScope="" ma:versionID="6c18a499376fe99d18d064f593f17266">
  <xsd:schema xmlns:xsd="http://www.w3.org/2001/XMLSchema" xmlns:xs="http://www.w3.org/2001/XMLSchema" xmlns:p="http://schemas.microsoft.com/office/2006/metadata/properties" xmlns:ns2="ab110e31-9a28-463c-b599-9105678ef09e" xmlns:ns3="b416dfb7-f3da-461d-9305-4b76a01efcc1" targetNamespace="http://schemas.microsoft.com/office/2006/metadata/properties" ma:root="true" ma:fieldsID="c0ea90f0bc4730787fb2734bd82545d6" ns2:_="" ns3:_="">
    <xsd:import namespace="ab110e31-9a28-463c-b599-9105678ef09e"/>
    <xsd:import namespace="b416dfb7-f3da-461d-9305-4b76a01efcc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b110e31-9a28-463c-b599-9105678ef09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OCR" ma:index="1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ac9124cb-9502-46c0-8e39-0e7eaae6555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4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16dfb7-f3da-461d-9305-4b76a01efcc1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7b86b37b-a08c-44d0-9ed8-25de7933685a}" ma:internalName="TaxCatchAll" ma:showField="CatchAllData" ma:web="b416dfb7-f3da-461d-9305-4b76a01efcc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0C702D9-9E55-4D09-9269-3B464CFDB01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b110e31-9a28-463c-b599-9105678ef09e"/>
    <ds:schemaRef ds:uri="b416dfb7-f3da-461d-9305-4b76a01efcc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3CB484D-016C-43DE-886B-249507DD658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bbv template EN</Template>
  <TotalTime>1028</TotalTime>
  <Words>220</Words>
  <Application>Microsoft Office PowerPoint</Application>
  <PresentationFormat>Widescreen</PresentationFormat>
  <Paragraphs>57</Paragraphs>
  <Slides>18</Slides>
  <Notes>13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bbv template EN</vt:lpstr>
      <vt:lpstr>think-cell Slide</vt:lpstr>
      <vt:lpstr>PowerPoint Presentation</vt:lpstr>
      <vt:lpstr>YPP4 - Milestone</vt:lpstr>
      <vt:lpstr>Agenda</vt:lpstr>
      <vt:lpstr>Introduction</vt:lpstr>
      <vt:lpstr>Introduction</vt:lpstr>
      <vt:lpstr>Achievements &amp; Learnings</vt:lpstr>
      <vt:lpstr>Projects</vt:lpstr>
      <vt:lpstr>Workshops</vt:lpstr>
      <vt:lpstr>English Club</vt:lpstr>
      <vt:lpstr>Soft Skills</vt:lpstr>
      <vt:lpstr>Challenges &amp; Solutions</vt:lpstr>
      <vt:lpstr>Challenges &amp; Solutions</vt:lpstr>
      <vt:lpstr>Better Version</vt:lpstr>
      <vt:lpstr>Better Version</vt:lpstr>
      <vt:lpstr>Goal</vt:lpstr>
      <vt:lpstr>Goal</vt:lpstr>
      <vt:lpstr>Q&amp;A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Dao Trong Vo</dc:creator>
  <cp:lastModifiedBy>Quân Võ Nguyễn Đình</cp:lastModifiedBy>
  <cp:revision>16</cp:revision>
  <dcterms:created xsi:type="dcterms:W3CDTF">2025-07-10T03:51:23Z</dcterms:created>
  <dcterms:modified xsi:type="dcterms:W3CDTF">2025-08-25T01:59:16Z</dcterms:modified>
</cp:coreProperties>
</file>