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User Interfaces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7: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Nguyen Van 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Nguyen Van 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Pham Dinh 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Pham Duy 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Pham The 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Pham Tuan 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7960" y="169200"/>
            <a:ext cx="1143792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one of the stages of designing innovative user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441040" y="1320840"/>
            <a:ext cx="62928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Conceptual animation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60240" y="212508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small window that communicates information to the user and prompts them for a response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7052760" y="3167280"/>
            <a:ext cx="4173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Dialog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70400" y="4009680"/>
            <a:ext cx="108198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is an artificial environment that is created with software and presented to the user in such a way that the user suspends belief and accepts it as a real environment.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5323320" y="5702760"/>
            <a:ext cx="54961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Virtual Reality(VR)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660240" y="400968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1" dur="indefinite" restart="never" nodeType="tmRoot">
          <p:childTnLst>
            <p:seq>
              <p:cTn id="452" dur="indefinite" nodeType="mainSeq">
                <p:childTnLst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This starts Microsoft Outlook Express, which lets you send electronic mail if you have Internet access.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409800" y="1320840"/>
            <a:ext cx="53244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Outlook Express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60240" y="2125080"/>
            <a:ext cx="108705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Which is a design for a set of characters.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8568360" y="3103920"/>
            <a:ext cx="296244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Font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graphical control element which poses an information area typically found at the window's bottom.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7485120" y="5436720"/>
            <a:ext cx="4164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Status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64728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07" dur="indefinite" restart="never" nodeType="tmRoot">
          <p:childTnLst>
            <p:seq>
              <p:cTn id="508" dur="indefinite" nodeType="mainSeq">
                <p:childTnLst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graphic design,video game,web design,3D animation film...on the 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391520" y="1320840"/>
            <a:ext cx="434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Multimedia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60240" y="2125080"/>
            <a:ext cx="108705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graphical control element that allows the user to select one or more items from a list contained within a static, multiple line text box?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755480" y="3596400"/>
            <a:ext cx="38347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List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way of representing the hierarchical nature of a structure in a graphical form.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6821280" y="5436720"/>
            <a:ext cx="4540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Tree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63" dur="indefinite" restart="never" nodeType="tmRoot">
          <p:childTnLst>
            <p:seq>
              <p:cTn id="564" dur="indefinite" nodeType="mainSeq">
                <p:childTnLst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7960" y="169200"/>
            <a:ext cx="1143792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what is helpful for new users because they enable the user to learn about each icon or object by hovering their mouse over them.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7391520" y="1320840"/>
            <a:ext cx="434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Tooltips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60240" y="212508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Which used as a decorative background of a graphical user interface on the screen of a computer,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6835320" y="3497760"/>
            <a:ext cx="445356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small window that communicates information to the user and prompts them for a response.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6835320" y="5516640"/>
            <a:ext cx="6074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Dialog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9" dur="indefinite" restart="never" nodeType="tmRoot">
          <p:childTnLst>
            <p:seq>
              <p:cTn id="620" dur="indefinite" nodeType="mainSeq">
                <p:childTnLst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7960" y="169200"/>
            <a:ext cx="114379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one of the most popular GUI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255440" y="915480"/>
            <a:ext cx="4690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Microsoft 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02000" y="1763640"/>
            <a:ext cx="1087056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section of a graphical user interface intended to aid visitors in accessing information.They are implemented in file browsers, web browsers and as a design element of some web sites?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481440" y="3749400"/>
            <a:ext cx="48139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Navigation bar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752760" y="435492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software or a device that allows users to create, edit, and print documents.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993280" y="5453280"/>
            <a:ext cx="51649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Word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711360" y="178056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5" dur="indefinite" restart="never" nodeType="tmRoot">
          <p:childTnLst>
            <p:seq>
              <p:cTn id="676" dur="indefinite" nodeType="mainSeq">
                <p:childTnLst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Where are you throw things you no longer need. it doesn't emtry straight away.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192720" y="1320840"/>
            <a:ext cx="5541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Wastebasket icon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660240" y="232632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 which is the network browser feature in Windows Explorer.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5943240" y="3555000"/>
            <a:ext cx="57909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My Network Places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711360" y="4359600"/>
            <a:ext cx="108198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graphical control element on which on-screen buttons, icons, menus, or other input or output elements are placed.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8114760" y="5856120"/>
            <a:ext cx="3560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Toolbar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660240" y="230436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1" dur="indefinite" restart="never" nodeType="tmRoot">
          <p:childTnLst>
            <p:seq>
              <p:cTn id="732" dur="indefinite" nodeType="mainSeq">
                <p:childTnLst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7960" y="169200"/>
            <a:ext cx="1143792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software components that a computer user interacts with through direct manipulation to read or edit information about an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790680" y="1597320"/>
            <a:ext cx="4680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Widgets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60240" y="2307600"/>
            <a:ext cx="108705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graphical user interface widget, usually found within graphics software or online, used to select colors and sometimes to create color schemes?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292080" y="4002840"/>
            <a:ext cx="4635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Color picker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711360" y="462564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Help you copy an image of an active window to the clipboard.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5323320" y="5702760"/>
            <a:ext cx="54961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Print screen press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660240" y="230652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770400" y="462348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87" dur="indefinite" restart="never" nodeType="tmRoot">
          <p:childTnLst>
            <p:seq>
              <p:cTn id="788" dur="indefinite" nodeType="mainSeq">
                <p:childTnLst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application of window that use to buy software other for your computer. what is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391520" y="1392480"/>
            <a:ext cx="4607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Store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60240" y="212508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symbol that appears on the display screen and that you move to select 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7819560" y="3164760"/>
            <a:ext cx="38347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Pointer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711360" y="39978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term that describes someone who designs and develops the user interface.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7675200" y="5189400"/>
            <a:ext cx="4164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F</a:t>
            </a: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ont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834840" y="398844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43" dur="indefinite" restart="never" nodeType="tmRoot">
          <p:childTnLst>
            <p:seq>
              <p:cTn id="844" dur="indefinite" nodeType="mainSeq">
                <p:childTnLst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small picture that represents objects such as a file, program, web page, or command.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432640" y="1285920"/>
            <a:ext cx="30981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Icon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60240" y="2125080"/>
            <a:ext cx="108705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graphical control element used to visualize the progression of an extended computer operation, such as a download, file transfer, or installation?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6780960" y="3596400"/>
            <a:ext cx="4478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Progress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817200" y="4359600"/>
            <a:ext cx="108198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simple text editor for Microsoft Windows and a basic text-editing program which enables computer users to create documents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7566480" y="5522760"/>
            <a:ext cx="36936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Notepad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9" dur="indefinite" restart="never" nodeType="tmRoot">
          <p:childTnLst>
            <p:seq>
              <p:cTn id="900" dur="indefinite" nodeType="mainSeq">
                <p:childTnLst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3" fill="hold">
                      <p:stCondLst>
                        <p:cond delay="indefinite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use to view fast running applications now. what is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7391520" y="1392480"/>
            <a:ext cx="4607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Task 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660240" y="2125080"/>
            <a:ext cx="108705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long thin section at the edge of a computer display by which material can be scrolled using a mouse.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7819560" y="3164760"/>
            <a:ext cx="38347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Scrollbar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711360" y="3997800"/>
            <a:ext cx="108198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graphical control element subordinate to an application's main window.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6976440" y="5189400"/>
            <a:ext cx="4863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Modal 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9"/>
          <p:cNvSpPr/>
          <p:nvPr/>
        </p:nvSpPr>
        <p:spPr>
          <a:xfrm>
            <a:off x="834840" y="398844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5" dur="indefinite" restart="never" nodeType="tmRoot">
          <p:childTnLst>
            <p:seq>
              <p:cTn id="956" dur="indefinite" nodeType="mainSeq">
                <p:childTnLst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1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7960" y="169200"/>
            <a:ext cx="1143792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An element of a graphical user interface which has various purposes. It typically shows which programs are currently running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391520" y="1320840"/>
            <a:ext cx="434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Taskbar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60240" y="2125080"/>
            <a:ext cx="108705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GUI widget that permits the user to make a binary choice, i.e. a choice between one of two possible mutually exclusive options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391520" y="3167280"/>
            <a:ext cx="38347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checkbox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menu accessed from a more general menu. What is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59200" y="5144400"/>
            <a:ext cx="3767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Submenu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The first commercially available computer with a    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102000" y="1146240"/>
            <a:ext cx="57679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PERQ workstation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66360" y="1747440"/>
            <a:ext cx="1087056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graphical control element consisting of a window containing an image, a logo, and the current version of the software. It usually appears while a game or program is launching?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716880" y="3790080"/>
            <a:ext cx="48139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Splash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software graphics program that allows the user to draw or paint bitmapped images on a 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6382800" y="5436720"/>
            <a:ext cx="49478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Paint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678240" y="1747440"/>
            <a:ext cx="1665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1" dur="indefinite" restart="never" nodeType="tmRoot">
          <p:childTnLst>
            <p:seq>
              <p:cTn id="1012" dur="indefinite" nodeType="mainSeq">
                <p:childTnLst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9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0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7960" y="169200"/>
            <a:ext cx="1143792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what offers quick access to many of your iMac's settings like the speaker volume, sound input, CD player controls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989400" y="1320840"/>
            <a:ext cx="47448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Control Strip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660240" y="211212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Which are individual items within or at the side of a menu.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7261560" y="3280320"/>
            <a:ext cx="492984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Menu extra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711360" y="4359600"/>
            <a:ext cx="108198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is a JavaScript library that displays images and videos by filling the screen, and dimming out the rest of the web page.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7588800" y="5561640"/>
            <a:ext cx="4543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Lightbox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67" dur="indefinite" restart="never" nodeType="tmRoot">
          <p:childTnLst>
            <p:seq>
              <p:cTn id="1068" dur="indefinite" nodeType="mainSeq">
                <p:childTnLst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3" fill="hold">
                      <p:stCondLst>
                        <p:cond delay="indefinite"/>
                      </p:stCondLst>
                      <p:childTnLst>
                        <p:par>
                          <p:cTn id="1094" fill="hold">
                            <p:stCondLst>
                              <p:cond delay="0"/>
                            </p:stCondLst>
                            <p:childTnLst>
                              <p:par>
                                <p:cTn id="10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5" fill="hold">
                      <p:stCondLst>
                        <p:cond delay="indefinite"/>
                      </p:stCondLst>
                      <p:childTnLst>
                        <p:par>
                          <p:cTn id="1106" fill="hold">
                            <p:stCondLst>
                              <p:cond delay="0"/>
                            </p:stCondLst>
                            <p:childTnLst>
                              <p:par>
                                <p:cTn id="1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593080" y="624240"/>
            <a:ext cx="8911080" cy="44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Watching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23" dur="indefinite" restart="never" nodeType="tmRoot">
          <p:childTnLst>
            <p:seq>
              <p:cTn id="1124" dur="indefinite" nodeType="mainSeq">
                <p:childTnLst>
                  <p:par>
                    <p:cTn id="1125" fill="hold">
                      <p:stCondLst>
                        <p:cond delay="indefinite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6024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This all a folder icon, and these all tend to look the same - link a kind of 3D view of suspension file. What is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508960" y="1311480"/>
            <a:ext cx="33688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60240" y="212508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 : Acronym of Graphic user interface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8686800" y="3173760"/>
            <a:ext cx="383472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711360" y="4359600"/>
            <a:ext cx="108198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computer software designed to perform a group of coordinated functions, tasks, or activities for the benefit of the user.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5901840" y="5670000"/>
            <a:ext cx="6074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Software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Display device most commonly used in a graphic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459200" y="1311480"/>
            <a:ext cx="434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60240" y="2125080"/>
            <a:ext cx="108705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graphical user interface widget which allows the user to select a date from a calendar and/or time from a time range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6735600" y="3167280"/>
            <a:ext cx="44902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Date picker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file created by a software application. Its may contain text, images, audio, video, and other types of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5178600" y="5516640"/>
            <a:ext cx="6047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Computer 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This background image can be swapped for many more via the appearance control panel.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382800" y="1320840"/>
            <a:ext cx="53514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Desktop 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60240" y="212508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 a form of speech synthesis used to create a spoken version of the text in an electronic 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5680800" y="3409200"/>
            <a:ext cx="651024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Text to speech (TTS)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711360" y="4359600"/>
            <a:ext cx="108198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computer program that software developers use to create, debug, maintain, or otherwise support other programs and 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5898600" y="5774400"/>
            <a:ext cx="6074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Programming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7960" y="169200"/>
            <a:ext cx="11437920" cy="18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notification area on the operating system taskbar. It contains icons that provide users with easy access to system functions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391520" y="1320840"/>
            <a:ext cx="43426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</a:t>
            </a: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System tray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60240" y="2125080"/>
            <a:ext cx="10870560" cy="20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a graphical control element used in computer programs, such as file managers or web browsers, and on web sites. It is usually a single-line text box or search icon.?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6949440" y="3749040"/>
            <a:ext cx="448020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search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board or panel incorporating controls for the operation of a computer. What is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6536520" y="5436720"/>
            <a:ext cx="46893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Control panel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If you often take files and documents, what helps you to keep them organised and up to date.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889680" y="1320840"/>
            <a:ext cx="48445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My briefcase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60240" y="212508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 Which is the source of all resources in the computer including drives, control panels and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5740920" y="3469680"/>
            <a:ext cx="599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My computer or 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text editor program designed specifically for editing source code of computer programs.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5871240" y="5603040"/>
            <a:ext cx="6074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Source code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7960" y="169200"/>
            <a:ext cx="114379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interactive model of the most common of 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495400" y="880200"/>
            <a:ext cx="625680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</a:t>
            </a: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WIMP(windows,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icon,menu,pointing device)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60240" y="2125080"/>
            <a:ext cx="108705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It is a graphical control element which displays text on a form. It is usually a static control; having no interactivity?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8204040" y="3277800"/>
            <a:ext cx="383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711360" y="4359600"/>
            <a:ext cx="1081980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folder used for the temporary storage of deleted files or folders before they are permanently erased.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6998400" y="5516640"/>
            <a:ext cx="4194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Recycle 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770400" y="169200"/>
            <a:ext cx="177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Mr.Manh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Mr.Diep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7960" y="169200"/>
            <a:ext cx="11437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This button is the  main starting point  fo most of your actions.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391520" y="1320840"/>
            <a:ext cx="434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60240" y="2125080"/>
            <a:ext cx="108705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 Which provides the user with multiple modes of interacting with a system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5804280" y="3242160"/>
            <a:ext cx="59299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Multimodal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11360" y="4359600"/>
            <a:ext cx="1081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 markup language editor with added functionality to facilitate the editing of XML.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0840" y="5636880"/>
            <a:ext cx="4046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XML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770400" y="169200"/>
            <a:ext cx="1944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660240" y="2123280"/>
            <a:ext cx="1773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Mr.Tam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770400" y="4359600"/>
            <a:ext cx="1816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Mr.Anh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5" dur="indefinite" restart="never" nodeType="tmRoot">
          <p:childTnLst>
            <p:seq>
              <p:cTn id="396" dur="indefinite" nodeType="mainSeq">
                <p:childTnLst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</TotalTime>
  <Application>LibreOffice/5.1.6.2$Linux_X86_64 LibreOffice_project/10m0$Build-2</Application>
  <Words>1595</Words>
  <Paragraphs>189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2018-11-20T11:23:50Z</dcterms:created>
  <dc:creator>DAVID-DIEP</dc:creator>
  <dc:description/>
  <dc:language>en-US</dc:language>
  <cp:lastModifiedBy/>
  <dcterms:modified xsi:type="dcterms:W3CDTF">2018-11-21T19:47:08Z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