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8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Graphical User Interfaces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Team 7: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Nguyen Van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Nguyen Van Son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Pham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Diep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Pham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Pham The Tam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Pham Tuan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6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one of the stages of designing innovative user interface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1133" y="1320799"/>
            <a:ext cx="6293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Conceptual animation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" y="2125133"/>
            <a:ext cx="1087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It is a small window that communicates information to the user and prompts them for a response</a:t>
            </a:r>
            <a:r>
              <a:rPr lang="en-US" sz="3200" dirty="0"/>
              <a:t>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52651" y="3167458"/>
            <a:ext cx="4174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Dialog box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467" y="4009728"/>
            <a:ext cx="1082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is an artificial environment that is created with software and presented to the user in such a way that the user suspends belief and accepts it as a real environment.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23438" y="5702755"/>
            <a:ext cx="5496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Virtual Reality(VR)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7" y="169333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Mr.Manh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123326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Mr.Son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400" y="4009728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Mr.Diep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This starts Microsoft Outlook Express, which lets you send electronic mail if you have Internet access.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9853" y="1320799"/>
            <a:ext cx="53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Outlook Express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" y="2125133"/>
            <a:ext cx="1087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Which is a design for a set of 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68267" y="3103783"/>
            <a:ext cx="29633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Font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200" y="4359432"/>
            <a:ext cx="1082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a graphical control element which poses an information area typically found at the window's bottom.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85039" y="5436650"/>
            <a:ext cx="4165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Status bar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6" y="169333"/>
            <a:ext cx="194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Mr.Thanh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337" y="2123326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Mr.Tam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359432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8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graphic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design,video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game,web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design,3D animation film...on the computer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1401" y="1320799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vi-V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Multimedia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400" y="2125133"/>
            <a:ext cx="1087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It is a graphical control element that allows the user to select one or more items from a list contained within a static, multiple line text box?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55466" y="3596226"/>
            <a:ext cx="3835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List box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200" y="4359432"/>
            <a:ext cx="1082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A way of representing the hierarchical nature of a structure in a graphical form.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1283" y="5436650"/>
            <a:ext cx="454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Tree diagram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7" y="169333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Mr.Manh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123326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Mr.Son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359432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Mr.Diep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what is helpful for new users because they enable the user to learn about each icon or object by hovering their mouse over them.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1401" y="1320799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Tooltips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" y="2125133"/>
            <a:ext cx="1087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Which used as a decorative background of a graphical user interface on the screen of a computer,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366" y="3497658"/>
            <a:ext cx="44544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Background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200" y="4359432"/>
            <a:ext cx="1082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a small window that communicates information to the user and prompts them for a response.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366" y="5516514"/>
            <a:ext cx="607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Dialog box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6" y="169333"/>
            <a:ext cx="194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Mr.Thanh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123326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Mr.Tam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359432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one of the most popular GUI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55599" y="915651"/>
            <a:ext cx="4690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vi-V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Windows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896" y="1763496"/>
            <a:ext cx="1087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It is a section of a graphical user interface intended to aid visitors in accessing information. Navigation bars are implemented in file browsers, web browsers and as a design element of some web sites?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1274" y="3749496"/>
            <a:ext cx="481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Navigation bar 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696" y="4355094"/>
            <a:ext cx="1082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A software or a device that allows users to create, edit, and print documents.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3394" y="5453135"/>
            <a:ext cx="516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Word processor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7" y="169333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Mr.Manh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200" y="1780384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Mr.Son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359432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Mr.Diep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8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Where are you throw things you no longer need. it doesn't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emtry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straight away.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2570" y="1320799"/>
            <a:ext cx="5542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en-US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Wastebasket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" y="2326362"/>
            <a:ext cx="1087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 which is the network browser feature in Windows Explorer.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183" y="3555098"/>
            <a:ext cx="579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My Network Places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200" y="4359432"/>
            <a:ext cx="1082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a graphical control element on which on-screen buttons, icons, menus, or other input or output elements are placed.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4837" y="5856263"/>
            <a:ext cx="356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Toolbar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6" y="169333"/>
            <a:ext cx="194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Mr.Thanh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304507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Mr.Tam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359432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6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software components that a computer user interacts with through direct manipulation to read or edit information about an application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0602" y="1597199"/>
            <a:ext cx="468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vi-V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Widgets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400" y="2307604"/>
            <a:ext cx="1087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It is a graphical user interface widget, usually found within graphics software or online, used to select colors and sometimes to create color schemes?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2158" y="4002894"/>
            <a:ext cx="463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Color picker 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200" y="4625537"/>
            <a:ext cx="1082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Help you copy an image of an active window to the clipboard.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23438" y="5702755"/>
            <a:ext cx="5496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Print screen press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7" y="169333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Mr.Manh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306647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Mr.Son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623623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Mr.Diep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8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It is a application of window that use to buy software other for your computer. what is it?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1401" y="1392551"/>
            <a:ext cx="460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Store app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" y="2125133"/>
            <a:ext cx="1087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A symbol that appears on the display screen and that you move to select objects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19719" y="3164589"/>
            <a:ext cx="3835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Pointer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200" y="3997733"/>
            <a:ext cx="1082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</a:t>
            </a:r>
            <a:r>
              <a:rPr lang="en-US" sz="3200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term that describes someone who designs and develops the user interface.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75285" y="5189357"/>
            <a:ext cx="4165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F</a:t>
            </a:r>
            <a:r>
              <a:rPr lang="en-US" sz="3200" b="1" dirty="0">
                <a:solidFill>
                  <a:srgbClr val="0070C0"/>
                </a:solidFill>
              </a:rPr>
              <a:t>ont end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0466" y="169333"/>
            <a:ext cx="194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Mr.Thanh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123326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Mr.Tam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720" y="3988600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6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a small picture that represents objects such as a file, program, web page, or command.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2801" y="1285894"/>
            <a:ext cx="309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vi-V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400" y="2125133"/>
            <a:ext cx="1087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It is a graphical control element used to visualize the progression of an extended computer operation, such as a download, file transfer, or installation?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046" y="3596226"/>
            <a:ext cx="4479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Progress bar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033" y="4359432"/>
            <a:ext cx="1082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A simple text editor for Microsoft Windows and a basic text-editing program which enables computer users to create documents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66352" y="5522748"/>
            <a:ext cx="369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Notepad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7" y="169333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Mr.Manh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123326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Mr.Son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359432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Mr.Diep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9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it use to view fast running applications now. what is it?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91401" y="1392551"/>
            <a:ext cx="460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Task 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" y="2125133"/>
            <a:ext cx="1087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A long thin section at the edge of a computer display by which material can be scrolled using a mouse.</a:t>
            </a:r>
            <a:endParaRPr lang="en-US" sz="3200" dirty="0"/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9719" y="3164589"/>
            <a:ext cx="3835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Scrollbar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200" y="3997733"/>
            <a:ext cx="1082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</a:t>
            </a:r>
            <a:r>
              <a:rPr lang="en-US" sz="3200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graphical control element subordinate to an application's main window.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6533" y="5189357"/>
            <a:ext cx="4863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Modal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6" y="169333"/>
            <a:ext cx="194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Mr.Thanh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123326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Mr.Tam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720" y="3988600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9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An element of a graphical user interface which has various purposes. It typically shows which programs are currently running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1401" y="1320799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Taskbar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" y="2125133"/>
            <a:ext cx="1087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It is a GUI widget that permits the user to make a binary choice, i.e. a choice between one of two possible mutually exclusive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1401" y="3167458"/>
            <a:ext cx="3835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checkbox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200" y="4359432"/>
            <a:ext cx="1082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A menu accessed from a more general menu. What is it?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9136" y="5144262"/>
            <a:ext cx="3767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Submenu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7" y="169333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Mr.Manh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123326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Mr.Son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359432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Mr.Diep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7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The first commercially available computer with a    GUI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02036" y="1146330"/>
            <a:ext cx="5768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PERQ workstation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436" y="1747590"/>
            <a:ext cx="1087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It is a graphical control element consisting of a window containing an image, a logo, and the current version of the software. A splash screen usually appears while a game or program is launching?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6998" y="3790045"/>
            <a:ext cx="4814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Splash screen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200" y="4359432"/>
            <a:ext cx="1082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A software graphics program that allows the user to draw or paint bitmapped images on a computer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2693" y="5436650"/>
            <a:ext cx="4948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Paint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7" y="169333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Mr.Manh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72" y="1747590"/>
            <a:ext cx="1666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Mr.Son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359432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Mr.Diep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0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what offers quick access to many of your iMac's settings like the speaker volume, sound input, CD player controls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9275" y="1320799"/>
            <a:ext cx="474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Control Strip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" y="2112070"/>
            <a:ext cx="1087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Which are individual items within or at the side of a menu.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1495" y="3280157"/>
            <a:ext cx="49305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Menu extra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200" y="4359432"/>
            <a:ext cx="1082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is a JavaScript library that displays images and videos by filling the screen, and dimming out the rest of the web page.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88899" y="5561818"/>
            <a:ext cx="454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Lightbox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0466" y="169333"/>
            <a:ext cx="194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Mr.Thanh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123326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Mr.Tam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359432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2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4422023"/>
          </a:xfrm>
        </p:spPr>
        <p:txBody>
          <a:bodyPr>
            <a:normAutofit/>
          </a:bodyPr>
          <a:lstStyle/>
          <a:p>
            <a:pPr algn="ctr"/>
            <a:b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23393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400" y="169333"/>
            <a:ext cx="11438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This all a folder icon, and these all tend to look the same - link a kind of 3D view of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suspension file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What is it?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09001" y="1311583"/>
            <a:ext cx="3369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Folder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" y="2125133"/>
            <a:ext cx="1087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 : Acronym of Graphic user interface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6801" y="3173630"/>
            <a:ext cx="3835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GUI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200" y="4359432"/>
            <a:ext cx="1082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A computer software designed to perform a group of coordinated functions, tasks, or activities for the benefit of the user.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1770" y="5670095"/>
            <a:ext cx="607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Software 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6" y="169333"/>
            <a:ext cx="194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Mr.Thanh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123326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Mr.Tam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359432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</a:t>
            </a:r>
            <a:r>
              <a:rPr lang="en-US" sz="3200" dirty="0"/>
              <a:t>D</a:t>
            </a:r>
            <a:r>
              <a:rPr lang="vi-VN" sz="3200" dirty="0"/>
              <a:t>isplay device most commonly used in a graphic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9136" y="1311583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vi-V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400" y="2125133"/>
            <a:ext cx="1087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It is a graphical user interface widget which allows the user to select a date from a calendar and/or time from a time range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5779" y="3167458"/>
            <a:ext cx="4491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Date picker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200" y="4359432"/>
            <a:ext cx="1082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A file created by a software application. Its may contain text, images, audio, video, and other types of data.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78582" y="5516514"/>
            <a:ext cx="6048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Computer document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7" y="169333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Mr.Manh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123326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Mr.Son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359432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Mr.Diep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9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This background image can be swapped for many more via the appearance control panel.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2693" y="1320799"/>
            <a:ext cx="535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Desktop pattern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" y="2125133"/>
            <a:ext cx="1087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 a form of speech synthesis used to create a spoken version of the text in an electronic document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0889" y="3409183"/>
            <a:ext cx="65111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Text to speech (TTS)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200" y="4359432"/>
            <a:ext cx="1082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a computer program that software developers use to create, debug, maintain, or otherwise support other programs and applications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8754" y="5774566"/>
            <a:ext cx="607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Programming tool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6" y="169333"/>
            <a:ext cx="194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Mr.Thanh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123326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Mr.Tam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359432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6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a notification area on the operating system taskbar. It contains icons that provide users with easy access to system functions</a:t>
            </a:r>
            <a:r>
              <a:rPr lang="en-US" sz="3200" dirty="0"/>
              <a:t> 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1401" y="1320799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vi-VN" sz="3200" b="1" dirty="0">
                <a:solidFill>
                  <a:srgbClr val="0070C0"/>
                </a:solidFill>
              </a:rPr>
              <a:t>System tray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400" y="2125133"/>
            <a:ext cx="1087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</a:t>
            </a:r>
            <a:r>
              <a:rPr lang="en-US" sz="3200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 is a graphical control element used in computer programs, such as file managers or web browsers, and on web sites. A search box is usually a single-line text box or search icon.?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1401" y="3790045"/>
            <a:ext cx="38354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checkbox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200" y="4359432"/>
            <a:ext cx="1082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A board or panel incorporating controls for the operation of a computer. What is it?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6602" y="5436650"/>
            <a:ext cx="469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Control panel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7" y="169333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Mr.Manh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123326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Mr.Son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359432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Mr.Diep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If you often take files and documents, what helps you to keep them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organised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up to date.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89687" y="1320799"/>
            <a:ext cx="4845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My briefcase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" y="2125133"/>
            <a:ext cx="1087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 Which is the source of all resources in the computer including drives, control panels and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0902" y="3469670"/>
            <a:ext cx="5993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My computer or PC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200" y="4359432"/>
            <a:ext cx="1082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a text editor program designed specifically for editing source code of computer programs.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1087" y="5603152"/>
            <a:ext cx="607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Source code editor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6" y="169333"/>
            <a:ext cx="194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Mr.Thanh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123326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Mr.Tam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359432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interactive model of the most common of GUI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5454" y="880138"/>
            <a:ext cx="62574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vi-VN" sz="3200" b="1" dirty="0">
                <a:solidFill>
                  <a:srgbClr val="0070C0"/>
                </a:solidFill>
              </a:rPr>
              <a:t>WIMP(windows,</a:t>
            </a:r>
            <a:br>
              <a:rPr lang="vi-VN" sz="3200" b="1" dirty="0">
                <a:solidFill>
                  <a:srgbClr val="0070C0"/>
                </a:solidFill>
              </a:rPr>
            </a:br>
            <a:r>
              <a:rPr lang="vi-VN" sz="3200" b="1" dirty="0">
                <a:solidFill>
                  <a:srgbClr val="0070C0"/>
                </a:solidFill>
              </a:rPr>
              <a:t>icon,menu,pointing device)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400" y="2125133"/>
            <a:ext cx="1087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It is a graphical control element which displays text on a form. It is usually a static control; having no interactivity?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04201" y="3277795"/>
            <a:ext cx="383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Label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200" y="4359432"/>
            <a:ext cx="1082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A folder used for the temporary storage of deleted files or folders before they are permanently erased.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8329" y="5516514"/>
            <a:ext cx="4194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Recycle bin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7" y="169333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Mr.Manh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123326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Mr.Son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359432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Mr.Diep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169333"/>
            <a:ext cx="11438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: This button is the  main starting point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most of your actions.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1401" y="1320799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Start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" y="2125133"/>
            <a:ext cx="1087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:  Which provides the user with multiple modes of interacting with a system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4264" y="3242282"/>
            <a:ext cx="593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Multimodal interface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200" y="4359432"/>
            <a:ext cx="1082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: a markup language editor with added functionality to facilitate the editing of XML.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0879" y="5636704"/>
            <a:ext cx="404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XML editor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466" y="169333"/>
            <a:ext cx="194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Mr.Thanh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400" y="2123326"/>
            <a:ext cx="177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Mr.Tam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467" y="4359432"/>
            <a:ext cx="181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Mr.Anh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3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272</TotalTime>
  <Words>1595</Words>
  <Application>Microsoft Office PowerPoint</Application>
  <PresentationFormat>Widescreen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Tahoma</vt:lpstr>
      <vt:lpstr>Wingdings 3</vt:lpstr>
      <vt:lpstr>Wisp</vt:lpstr>
      <vt:lpstr>Graphical User Interfaces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DAVID-DIEP</dc:creator>
  <cp:lastModifiedBy>Mạnh Nguyễn</cp:lastModifiedBy>
  <cp:revision>22</cp:revision>
  <dcterms:created xsi:type="dcterms:W3CDTF">2018-11-20T11:23:50Z</dcterms:created>
  <dcterms:modified xsi:type="dcterms:W3CDTF">2018-11-21T10:48:34Z</dcterms:modified>
</cp:coreProperties>
</file>