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3"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D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45" autoAdjust="0"/>
  </p:normalViewPr>
  <p:slideViewPr>
    <p:cSldViewPr>
      <p:cViewPr>
        <p:scale>
          <a:sx n="98" d="100"/>
          <a:sy n="98" d="100"/>
        </p:scale>
        <p:origin x="-437" y="39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392D4-8A29-4A95-BE84-5F8A6C76E646}" type="datetimeFigureOut">
              <a:rPr lang="en-US" smtClean="0"/>
              <a:t>10/4/2018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30D15F-1E03-46CC-B647-3141478DA388}" type="slidenum">
              <a:rPr lang="en-US" smtClean="0"/>
              <a:t>‹#›</a:t>
            </a:fld>
            <a:endParaRPr lang="en-US"/>
          </a:p>
        </p:txBody>
      </p:sp>
    </p:spTree>
    <p:extLst>
      <p:ext uri="{BB962C8B-B14F-4D97-AF65-F5344CB8AC3E}">
        <p14:creationId xmlns:p14="http://schemas.microsoft.com/office/powerpoint/2010/main" val="3383505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0830D15F-1E03-46CC-B647-3141478DA388}" type="slidenum">
              <a:rPr lang="en-US" smtClean="0"/>
              <a:t>2</a:t>
            </a:fld>
            <a:endParaRPr lang="en-US"/>
          </a:p>
        </p:txBody>
      </p:sp>
    </p:spTree>
    <p:extLst>
      <p:ext uri="{BB962C8B-B14F-4D97-AF65-F5344CB8AC3E}">
        <p14:creationId xmlns:p14="http://schemas.microsoft.com/office/powerpoint/2010/main" val="397600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There</a:t>
            </a:r>
            <a:r>
              <a:rPr lang="en-US" baseline="0" dirty="0" smtClean="0"/>
              <a:t>fore, I want to create an </a:t>
            </a:r>
            <a:r>
              <a:rPr lang="en-US" baseline="0" smtClean="0"/>
              <a:t>application that serves many </a:t>
            </a:r>
            <a:r>
              <a:rPr lang="en-US" baseline="0" dirty="0" smtClean="0"/>
              <a:t>people are able to use</a:t>
            </a:r>
            <a:endParaRPr lang="en-US" dirty="0"/>
          </a:p>
        </p:txBody>
      </p:sp>
      <p:sp>
        <p:nvSpPr>
          <p:cNvPr id="4" name="Slide Number Placeholder 3"/>
          <p:cNvSpPr>
            <a:spLocks noGrp="1"/>
          </p:cNvSpPr>
          <p:nvPr>
            <p:ph type="sldNum" sz="quarter" idx="10"/>
          </p:nvPr>
        </p:nvSpPr>
        <p:spPr/>
        <p:txBody>
          <a:bodyPr/>
          <a:lstStyle/>
          <a:p>
            <a:fld id="{0830D15F-1E03-46CC-B647-3141478DA388}" type="slidenum">
              <a:rPr lang="en-US" smtClean="0"/>
              <a:t>3</a:t>
            </a:fld>
            <a:endParaRPr lang="en-US"/>
          </a:p>
        </p:txBody>
      </p:sp>
    </p:spTree>
    <p:extLst>
      <p:ext uri="{BB962C8B-B14F-4D97-AF65-F5344CB8AC3E}">
        <p14:creationId xmlns:p14="http://schemas.microsoft.com/office/powerpoint/2010/main" val="213098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processing my research, </a:t>
            </a:r>
            <a:r>
              <a:rPr lang="en-US" dirty="0" smtClean="0"/>
              <a:t>I </a:t>
            </a:r>
            <a:r>
              <a:rPr lang="en-US" dirty="0" smtClean="0"/>
              <a:t>hope that my research</a:t>
            </a:r>
            <a:r>
              <a:rPr lang="en-US" baseline="0" dirty="0" smtClean="0"/>
              <a:t> will achieve a goal, that….</a:t>
            </a:r>
            <a:endParaRPr lang="en-US" dirty="0"/>
          </a:p>
        </p:txBody>
      </p:sp>
      <p:sp>
        <p:nvSpPr>
          <p:cNvPr id="4" name="Slide Number Placeholder 3"/>
          <p:cNvSpPr>
            <a:spLocks noGrp="1"/>
          </p:cNvSpPr>
          <p:nvPr>
            <p:ph type="sldNum" sz="quarter" idx="10"/>
          </p:nvPr>
        </p:nvSpPr>
        <p:spPr/>
        <p:txBody>
          <a:bodyPr/>
          <a:lstStyle/>
          <a:p>
            <a:fld id="{0830D15F-1E03-46CC-B647-3141478DA388}" type="slidenum">
              <a:rPr lang="en-US" smtClean="0"/>
              <a:t>4</a:t>
            </a:fld>
            <a:endParaRPr lang="en-US"/>
          </a:p>
        </p:txBody>
      </p:sp>
    </p:spTree>
    <p:extLst>
      <p:ext uri="{BB962C8B-B14F-4D97-AF65-F5344CB8AC3E}">
        <p14:creationId xmlns:p14="http://schemas.microsoft.com/office/powerpoint/2010/main" val="292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139" name="Picture 67" descr="Picture4">
            <a:extLst>
              <a:ext uri="{FF2B5EF4-FFF2-40B4-BE49-F238E27FC236}">
                <a16:creationId xmlns="" xmlns:a16="http://schemas.microsoft.com/office/drawing/2014/main" id="{D7FCCC6A-FD26-4DB4-A5CD-638539A69C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286250" cy="6880225"/>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4">
            <a:extLst>
              <a:ext uri="{FF2B5EF4-FFF2-40B4-BE49-F238E27FC236}">
                <a16:creationId xmlns="" xmlns:a16="http://schemas.microsoft.com/office/drawing/2014/main" id="{9DB4D827-56CF-492E-A8C0-860AD617A85A}"/>
              </a:ext>
            </a:extLst>
          </p:cNvPr>
          <p:cNvSpPr>
            <a:spLocks noGrp="1" noChangeArrowheads="1"/>
          </p:cNvSpPr>
          <p:nvPr>
            <p:ph type="dt" sz="half" idx="2"/>
          </p:nvPr>
        </p:nvSpPr>
        <p:spPr bwMode="gray">
          <a:xfrm>
            <a:off x="228600" y="6553200"/>
            <a:ext cx="2133600" cy="2444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0">
                <a:solidFill>
                  <a:schemeClr val="bg1"/>
                </a:solidFill>
              </a:defRPr>
            </a:lvl1pPr>
          </a:lstStyle>
          <a:p>
            <a:endParaRPr lang="en-US" altLang="en-US"/>
          </a:p>
        </p:txBody>
      </p:sp>
      <p:sp>
        <p:nvSpPr>
          <p:cNvPr id="3077" name="Rectangle 5">
            <a:extLst>
              <a:ext uri="{FF2B5EF4-FFF2-40B4-BE49-F238E27FC236}">
                <a16:creationId xmlns="" xmlns:a16="http://schemas.microsoft.com/office/drawing/2014/main" id="{28A0DCA2-5EE6-4DE1-9FC1-0216E9712323}"/>
              </a:ext>
            </a:extLst>
          </p:cNvPr>
          <p:cNvSpPr>
            <a:spLocks noGrp="1" noChangeArrowheads="1"/>
          </p:cNvSpPr>
          <p:nvPr>
            <p:ph type="ftr" sz="quarter" idx="3"/>
          </p:nvPr>
        </p:nvSpPr>
        <p:spPr bwMode="gray">
          <a:xfrm>
            <a:off x="3200400" y="6553200"/>
            <a:ext cx="2895600" cy="2444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endParaRPr lang="en-US" altLang="en-US"/>
          </a:p>
        </p:txBody>
      </p:sp>
      <p:sp>
        <p:nvSpPr>
          <p:cNvPr id="3078" name="Rectangle 6">
            <a:extLst>
              <a:ext uri="{FF2B5EF4-FFF2-40B4-BE49-F238E27FC236}">
                <a16:creationId xmlns="" xmlns:a16="http://schemas.microsoft.com/office/drawing/2014/main" id="{8DE089CB-02D4-4571-9447-59AD1FF7878F}"/>
              </a:ext>
            </a:extLst>
          </p:cNvPr>
          <p:cNvSpPr>
            <a:spLocks noGrp="1" noChangeArrowheads="1"/>
          </p:cNvSpPr>
          <p:nvPr>
            <p:ph type="sldNum" sz="quarter" idx="4"/>
          </p:nvPr>
        </p:nvSpPr>
        <p:spPr/>
        <p:txBody>
          <a:bodyPr/>
          <a:lstStyle>
            <a:lvl1pPr>
              <a:defRPr/>
            </a:lvl1pPr>
          </a:lstStyle>
          <a:p>
            <a:fld id="{F8552221-0DAC-4C75-BFFB-EA377E8833AC}" type="slidenum">
              <a:rPr lang="en-US" altLang="en-US"/>
              <a:pPr/>
              <a:t>‹#›</a:t>
            </a:fld>
            <a:endParaRPr lang="en-US" altLang="en-US"/>
          </a:p>
        </p:txBody>
      </p:sp>
      <p:sp>
        <p:nvSpPr>
          <p:cNvPr id="3074" name="Rectangle 2">
            <a:extLst>
              <a:ext uri="{FF2B5EF4-FFF2-40B4-BE49-F238E27FC236}">
                <a16:creationId xmlns="" xmlns:a16="http://schemas.microsoft.com/office/drawing/2014/main" id="{D4758D69-8163-4286-A461-58286CAAD153}"/>
              </a:ext>
            </a:extLst>
          </p:cNvPr>
          <p:cNvSpPr>
            <a:spLocks noGrp="1" noChangeArrowheads="1"/>
          </p:cNvSpPr>
          <p:nvPr>
            <p:ph type="ctrTitle"/>
          </p:nvPr>
        </p:nvSpPr>
        <p:spPr>
          <a:xfrm>
            <a:off x="4343400" y="2895600"/>
            <a:ext cx="4038600" cy="685800"/>
          </a:xfrm>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lstStyle>
            <a:lvl1pPr algn="r">
              <a:defRPr sz="3600">
                <a:solidFill>
                  <a:schemeClr val="accent1"/>
                </a:solidFill>
              </a:defRPr>
            </a:lvl1pPr>
          </a:lstStyle>
          <a:p>
            <a:pPr lvl="0"/>
            <a:r>
              <a:rPr lang="en-US" altLang="en-US" noProof="0" smtClean="0"/>
              <a:t>Click to edit Master title style</a:t>
            </a:r>
            <a:endParaRPr lang="en-US" altLang="en-US" noProof="0"/>
          </a:p>
        </p:txBody>
      </p:sp>
      <p:sp>
        <p:nvSpPr>
          <p:cNvPr id="3075" name="Rectangle 3">
            <a:extLst>
              <a:ext uri="{FF2B5EF4-FFF2-40B4-BE49-F238E27FC236}">
                <a16:creationId xmlns="" xmlns:a16="http://schemas.microsoft.com/office/drawing/2014/main" id="{0368C1A2-80F7-4964-9C30-B895FE0EF230}"/>
              </a:ext>
            </a:extLst>
          </p:cNvPr>
          <p:cNvSpPr>
            <a:spLocks noGrp="1" noChangeArrowheads="1"/>
          </p:cNvSpPr>
          <p:nvPr>
            <p:ph type="subTitle" idx="1"/>
          </p:nvPr>
        </p:nvSpPr>
        <p:spPr>
          <a:xfrm>
            <a:off x="4343400" y="4038600"/>
            <a:ext cx="4038600" cy="533400"/>
          </a:xfrm>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0" scaled="1"/>
                </a:grad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lvl1pPr marL="0" indent="0" algn="r">
              <a:buFont typeface="Wingdings" panose="05000000000000000000" pitchFamily="2" charset="2"/>
              <a:buNone/>
              <a:defRPr sz="1600"/>
            </a:lvl1pPr>
          </a:lstStyle>
          <a:p>
            <a:pPr lvl="0"/>
            <a:r>
              <a:rPr lang="en-US" altLang="en-US" noProof="0" smtClean="0"/>
              <a:t>Click to edit Master subtitle style</a:t>
            </a:r>
            <a:endParaRPr lang="en-US" altLang="en-US" noProof="0"/>
          </a:p>
        </p:txBody>
      </p:sp>
      <p:sp>
        <p:nvSpPr>
          <p:cNvPr id="3126" name="AutoShape 54">
            <a:extLst>
              <a:ext uri="{FF2B5EF4-FFF2-40B4-BE49-F238E27FC236}">
                <a16:creationId xmlns="" xmlns:a16="http://schemas.microsoft.com/office/drawing/2014/main" id="{3C96DCBA-080C-4B71-BC01-7FDCD0168A1E}"/>
              </a:ext>
            </a:extLst>
          </p:cNvPr>
          <p:cNvSpPr>
            <a:spLocks noChangeArrowheads="1"/>
          </p:cNvSpPr>
          <p:nvPr/>
        </p:nvSpPr>
        <p:spPr bwMode="auto">
          <a:xfrm>
            <a:off x="152400" y="228600"/>
            <a:ext cx="8839200" cy="6324600"/>
          </a:xfrm>
          <a:prstGeom prst="roundRect">
            <a:avLst>
              <a:gd name="adj" fmla="val 4569"/>
            </a:avLst>
          </a:prstGeom>
          <a:noFill/>
          <a:ln w="28575">
            <a:solidFill>
              <a:schemeClr val="bg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40" name="Picture 68" descr="logo icon">
            <a:extLst>
              <a:ext uri="{FF2B5EF4-FFF2-40B4-BE49-F238E27FC236}">
                <a16:creationId xmlns="" xmlns:a16="http://schemas.microsoft.com/office/drawing/2014/main" id="{4C25B5C1-9B45-4685-8F79-7B2462C29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388" y="392113"/>
            <a:ext cx="866775" cy="773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D0453-FDA6-4312-9750-BF7E7240EB29}"/>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E34D12E-6B44-43CA-AF2F-8933B327EEEE}"/>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a:extLst>
              <a:ext uri="{FF2B5EF4-FFF2-40B4-BE49-F238E27FC236}">
                <a16:creationId xmlns="" xmlns:a16="http://schemas.microsoft.com/office/drawing/2014/main" id="{BF4C5B25-8E5B-4BD7-B472-9B54B6D60D39}"/>
              </a:ext>
            </a:extLst>
          </p:cNvPr>
          <p:cNvSpPr>
            <a:spLocks noGrp="1"/>
          </p:cNvSpPr>
          <p:nvPr>
            <p:ph type="sldNum" sz="quarter" idx="10"/>
          </p:nvPr>
        </p:nvSpPr>
        <p:spPr/>
        <p:txBody>
          <a:bodyPr/>
          <a:lstStyle>
            <a:lvl1pPr>
              <a:defRPr/>
            </a:lvl1pPr>
          </a:lstStyle>
          <a:p>
            <a:fld id="{F768313C-5723-40A8-A003-392EA0D1134A}" type="slidenum">
              <a:rPr lang="en-US" altLang="en-US"/>
              <a:pPr/>
              <a:t>‹#›</a:t>
            </a:fld>
            <a:endParaRPr lang="en-US" altLang="en-US"/>
          </a:p>
        </p:txBody>
      </p:sp>
    </p:spTree>
    <p:extLst>
      <p:ext uri="{BB962C8B-B14F-4D97-AF65-F5344CB8AC3E}">
        <p14:creationId xmlns:p14="http://schemas.microsoft.com/office/powerpoint/2010/main" val="291578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AB2EB6F-616A-4AE6-91FE-0C4AE6E5506B}"/>
              </a:ext>
            </a:extLst>
          </p:cNvPr>
          <p:cNvSpPr>
            <a:spLocks noGrp="1"/>
          </p:cNvSpPr>
          <p:nvPr>
            <p:ph type="title" orient="vert"/>
          </p:nvPr>
        </p:nvSpPr>
        <p:spPr>
          <a:xfrm>
            <a:off x="6645275" y="714375"/>
            <a:ext cx="2062163" cy="5610225"/>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9BD73650-94E4-41C0-824F-85E5A5725B58}"/>
              </a:ext>
            </a:extLst>
          </p:cNvPr>
          <p:cNvSpPr>
            <a:spLocks noGrp="1"/>
          </p:cNvSpPr>
          <p:nvPr>
            <p:ph type="body" orient="vert" idx="1"/>
          </p:nvPr>
        </p:nvSpPr>
        <p:spPr>
          <a:xfrm>
            <a:off x="457200" y="714375"/>
            <a:ext cx="6035675" cy="5610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a:extLst>
              <a:ext uri="{FF2B5EF4-FFF2-40B4-BE49-F238E27FC236}">
                <a16:creationId xmlns="" xmlns:a16="http://schemas.microsoft.com/office/drawing/2014/main" id="{83556986-DAD8-49AA-810D-40F1994F817F}"/>
              </a:ext>
            </a:extLst>
          </p:cNvPr>
          <p:cNvSpPr>
            <a:spLocks noGrp="1"/>
          </p:cNvSpPr>
          <p:nvPr>
            <p:ph type="sldNum" sz="quarter" idx="10"/>
          </p:nvPr>
        </p:nvSpPr>
        <p:spPr/>
        <p:txBody>
          <a:bodyPr/>
          <a:lstStyle>
            <a:lvl1pPr>
              <a:defRPr/>
            </a:lvl1pPr>
          </a:lstStyle>
          <a:p>
            <a:fld id="{B85E95C2-9AC8-4640-AA48-32CFF46DD2C5}" type="slidenum">
              <a:rPr lang="en-US" altLang="en-US"/>
              <a:pPr/>
              <a:t>‹#›</a:t>
            </a:fld>
            <a:endParaRPr lang="en-US" altLang="en-US"/>
          </a:p>
        </p:txBody>
      </p:sp>
    </p:spTree>
    <p:extLst>
      <p:ext uri="{BB962C8B-B14F-4D97-AF65-F5344CB8AC3E}">
        <p14:creationId xmlns:p14="http://schemas.microsoft.com/office/powerpoint/2010/main" val="321885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DB97A2-24FF-47B9-BEF0-D94E78CAA8DE}"/>
              </a:ext>
            </a:extLst>
          </p:cNvPr>
          <p:cNvSpPr>
            <a:spLocks noGrp="1"/>
          </p:cNvSpPr>
          <p:nvPr>
            <p:ph type="title"/>
          </p:nvPr>
        </p:nvSpPr>
        <p:spPr>
          <a:xfrm>
            <a:off x="1066800" y="714375"/>
            <a:ext cx="7640638" cy="533400"/>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196914B4-9B04-4205-90A6-419385FF6BD8}"/>
              </a:ext>
            </a:extLst>
          </p:cNvPr>
          <p:cNvSpPr>
            <a:spLocks noGrp="1"/>
          </p:cNvSpPr>
          <p:nvPr>
            <p:ph type="body" sz="half" idx="1"/>
          </p:nvPr>
        </p:nvSpPr>
        <p:spPr>
          <a:xfrm>
            <a:off x="457200" y="1447800"/>
            <a:ext cx="40005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78D778B7-272F-4897-8501-0A49201E03B7}"/>
              </a:ext>
            </a:extLst>
          </p:cNvPr>
          <p:cNvSpPr>
            <a:spLocks noGrp="1"/>
          </p:cNvSpPr>
          <p:nvPr>
            <p:ph sz="half" idx="2"/>
          </p:nvPr>
        </p:nvSpPr>
        <p:spPr>
          <a:xfrm>
            <a:off x="4610100" y="1447800"/>
            <a:ext cx="40005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a:extLst>
              <a:ext uri="{FF2B5EF4-FFF2-40B4-BE49-F238E27FC236}">
                <a16:creationId xmlns="" xmlns:a16="http://schemas.microsoft.com/office/drawing/2014/main" id="{5F027D33-207E-45DE-BE6A-5BC847E25BDC}"/>
              </a:ext>
            </a:extLst>
          </p:cNvPr>
          <p:cNvSpPr>
            <a:spLocks noGrp="1"/>
          </p:cNvSpPr>
          <p:nvPr>
            <p:ph type="sldNum" sz="quarter" idx="10"/>
          </p:nvPr>
        </p:nvSpPr>
        <p:spPr>
          <a:xfrm>
            <a:off x="6781800" y="6553200"/>
            <a:ext cx="2133600" cy="244475"/>
          </a:xfrm>
        </p:spPr>
        <p:txBody>
          <a:bodyPr/>
          <a:lstStyle>
            <a:lvl1pPr>
              <a:defRPr/>
            </a:lvl1pPr>
          </a:lstStyle>
          <a:p>
            <a:fld id="{554AB49D-1FEF-4806-9441-A31242F14D08}" type="slidenum">
              <a:rPr lang="en-US" altLang="en-US"/>
              <a:pPr/>
              <a:t>‹#›</a:t>
            </a:fld>
            <a:endParaRPr lang="en-US" altLang="en-US"/>
          </a:p>
        </p:txBody>
      </p:sp>
    </p:spTree>
    <p:extLst>
      <p:ext uri="{BB962C8B-B14F-4D97-AF65-F5344CB8AC3E}">
        <p14:creationId xmlns:p14="http://schemas.microsoft.com/office/powerpoint/2010/main" val="2367668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203CA5-6208-4919-BE94-F4A52FE3171B}"/>
              </a:ext>
            </a:extLst>
          </p:cNvPr>
          <p:cNvSpPr>
            <a:spLocks noGrp="1"/>
          </p:cNvSpPr>
          <p:nvPr>
            <p:ph type="title"/>
          </p:nvPr>
        </p:nvSpPr>
        <p:spPr>
          <a:xfrm>
            <a:off x="1066800" y="714375"/>
            <a:ext cx="7640638" cy="533400"/>
          </a:xfrm>
        </p:spPr>
        <p:txBody>
          <a:bodyPr/>
          <a:lstStyle/>
          <a:p>
            <a:r>
              <a:rPr lang="en-US" smtClean="0"/>
              <a:t>Click to edit Master title style</a:t>
            </a:r>
            <a:endParaRPr lang="en-US"/>
          </a:p>
        </p:txBody>
      </p:sp>
      <p:sp>
        <p:nvSpPr>
          <p:cNvPr id="3" name="Table Placeholder 2">
            <a:extLst>
              <a:ext uri="{FF2B5EF4-FFF2-40B4-BE49-F238E27FC236}">
                <a16:creationId xmlns="" xmlns:a16="http://schemas.microsoft.com/office/drawing/2014/main" id="{7979CAFA-A278-4381-BD03-F17A3DBCE8F7}"/>
              </a:ext>
            </a:extLst>
          </p:cNvPr>
          <p:cNvSpPr>
            <a:spLocks noGrp="1"/>
          </p:cNvSpPr>
          <p:nvPr>
            <p:ph type="tbl" idx="1"/>
          </p:nvPr>
        </p:nvSpPr>
        <p:spPr>
          <a:xfrm>
            <a:off x="457200" y="1447800"/>
            <a:ext cx="8153400" cy="4876800"/>
          </a:xfrm>
        </p:spPr>
        <p:txBody>
          <a:bodyPr/>
          <a:lstStyle/>
          <a:p>
            <a:r>
              <a:rPr lang="en-US" smtClean="0"/>
              <a:t>Click icon to add table</a:t>
            </a:r>
            <a:endParaRPr lang="en-US"/>
          </a:p>
        </p:txBody>
      </p:sp>
      <p:sp>
        <p:nvSpPr>
          <p:cNvPr id="4" name="Slide Number Placeholder 3">
            <a:extLst>
              <a:ext uri="{FF2B5EF4-FFF2-40B4-BE49-F238E27FC236}">
                <a16:creationId xmlns="" xmlns:a16="http://schemas.microsoft.com/office/drawing/2014/main" id="{537DE337-B756-4281-8B67-1820DA70A76D}"/>
              </a:ext>
            </a:extLst>
          </p:cNvPr>
          <p:cNvSpPr>
            <a:spLocks noGrp="1"/>
          </p:cNvSpPr>
          <p:nvPr>
            <p:ph type="sldNum" sz="quarter" idx="10"/>
          </p:nvPr>
        </p:nvSpPr>
        <p:spPr>
          <a:xfrm>
            <a:off x="6781800" y="6553200"/>
            <a:ext cx="2133600" cy="244475"/>
          </a:xfrm>
        </p:spPr>
        <p:txBody>
          <a:bodyPr/>
          <a:lstStyle>
            <a:lvl1pPr>
              <a:defRPr/>
            </a:lvl1pPr>
          </a:lstStyle>
          <a:p>
            <a:fld id="{8322123A-5402-48F1-8DBE-3A4DFB9B8415}" type="slidenum">
              <a:rPr lang="en-US" altLang="en-US"/>
              <a:pPr/>
              <a:t>‹#›</a:t>
            </a:fld>
            <a:endParaRPr lang="en-US" altLang="en-US"/>
          </a:p>
        </p:txBody>
      </p:sp>
    </p:spTree>
    <p:extLst>
      <p:ext uri="{BB962C8B-B14F-4D97-AF65-F5344CB8AC3E}">
        <p14:creationId xmlns:p14="http://schemas.microsoft.com/office/powerpoint/2010/main" val="28623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80E99E-D297-4B20-9B81-39DD848BB6E5}"/>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ADAF738-D4D7-41E4-B302-6D5019B3D861}"/>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a:extLst>
              <a:ext uri="{FF2B5EF4-FFF2-40B4-BE49-F238E27FC236}">
                <a16:creationId xmlns="" xmlns:a16="http://schemas.microsoft.com/office/drawing/2014/main" id="{0916F7CF-B593-459E-956A-6277174D3AC5}"/>
              </a:ext>
            </a:extLst>
          </p:cNvPr>
          <p:cNvSpPr>
            <a:spLocks noGrp="1"/>
          </p:cNvSpPr>
          <p:nvPr>
            <p:ph type="sldNum" sz="quarter" idx="10"/>
          </p:nvPr>
        </p:nvSpPr>
        <p:spPr/>
        <p:txBody>
          <a:bodyPr/>
          <a:lstStyle>
            <a:lvl1pPr>
              <a:defRPr/>
            </a:lvl1pPr>
          </a:lstStyle>
          <a:p>
            <a:fld id="{C5D4D0CE-3B39-46E8-BF5E-0F1CE4D21ED7}" type="slidenum">
              <a:rPr lang="en-US" altLang="en-US"/>
              <a:pPr/>
              <a:t>‹#›</a:t>
            </a:fld>
            <a:endParaRPr lang="en-US" altLang="en-US"/>
          </a:p>
        </p:txBody>
      </p:sp>
    </p:spTree>
    <p:extLst>
      <p:ext uri="{BB962C8B-B14F-4D97-AF65-F5344CB8AC3E}">
        <p14:creationId xmlns:p14="http://schemas.microsoft.com/office/powerpoint/2010/main" val="65161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FC0FAE-F0F4-4E4C-B629-711257D1FCE4}"/>
              </a:ext>
            </a:extLst>
          </p:cNvPr>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AE0AD02-70E4-45EB-82F7-A1C3376412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a:extLst>
              <a:ext uri="{FF2B5EF4-FFF2-40B4-BE49-F238E27FC236}">
                <a16:creationId xmlns="" xmlns:a16="http://schemas.microsoft.com/office/drawing/2014/main" id="{D418FAE7-5721-4A76-933A-0330FFAD3CA5}"/>
              </a:ext>
            </a:extLst>
          </p:cNvPr>
          <p:cNvSpPr>
            <a:spLocks noGrp="1"/>
          </p:cNvSpPr>
          <p:nvPr>
            <p:ph type="sldNum" sz="quarter" idx="10"/>
          </p:nvPr>
        </p:nvSpPr>
        <p:spPr/>
        <p:txBody>
          <a:bodyPr/>
          <a:lstStyle>
            <a:lvl1pPr>
              <a:defRPr/>
            </a:lvl1pPr>
          </a:lstStyle>
          <a:p>
            <a:fld id="{CF2E1EE6-6188-428B-9F06-014F68C86340}" type="slidenum">
              <a:rPr lang="en-US" altLang="en-US"/>
              <a:pPr/>
              <a:t>‹#›</a:t>
            </a:fld>
            <a:endParaRPr lang="en-US" altLang="en-US"/>
          </a:p>
        </p:txBody>
      </p:sp>
    </p:spTree>
    <p:extLst>
      <p:ext uri="{BB962C8B-B14F-4D97-AF65-F5344CB8AC3E}">
        <p14:creationId xmlns:p14="http://schemas.microsoft.com/office/powerpoint/2010/main" val="36301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6CB15-14F0-4FB5-99AB-81820C14854B}"/>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F424520-0D90-4B27-951C-4AEC39C1672C}"/>
              </a:ext>
            </a:extLst>
          </p:cNvPr>
          <p:cNvSpPr>
            <a:spLocks noGrp="1"/>
          </p:cNvSpPr>
          <p:nvPr>
            <p:ph sz="half" idx="1"/>
          </p:nvPr>
        </p:nvSpPr>
        <p:spPr>
          <a:xfrm>
            <a:off x="457200" y="1447800"/>
            <a:ext cx="40005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BD8504D-42D2-4CD6-8B88-62042D4844C0}"/>
              </a:ext>
            </a:extLst>
          </p:cNvPr>
          <p:cNvSpPr>
            <a:spLocks noGrp="1"/>
          </p:cNvSpPr>
          <p:nvPr>
            <p:ph sz="half" idx="2"/>
          </p:nvPr>
        </p:nvSpPr>
        <p:spPr>
          <a:xfrm>
            <a:off x="4610100" y="1447800"/>
            <a:ext cx="40005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a:extLst>
              <a:ext uri="{FF2B5EF4-FFF2-40B4-BE49-F238E27FC236}">
                <a16:creationId xmlns="" xmlns:a16="http://schemas.microsoft.com/office/drawing/2014/main" id="{5413A325-C3A9-45B8-9264-AE86662D7743}"/>
              </a:ext>
            </a:extLst>
          </p:cNvPr>
          <p:cNvSpPr>
            <a:spLocks noGrp="1"/>
          </p:cNvSpPr>
          <p:nvPr>
            <p:ph type="sldNum" sz="quarter" idx="10"/>
          </p:nvPr>
        </p:nvSpPr>
        <p:spPr/>
        <p:txBody>
          <a:bodyPr/>
          <a:lstStyle>
            <a:lvl1pPr>
              <a:defRPr/>
            </a:lvl1pPr>
          </a:lstStyle>
          <a:p>
            <a:fld id="{BB702E85-F390-4B86-B272-8801E0DD9524}" type="slidenum">
              <a:rPr lang="en-US" altLang="en-US"/>
              <a:pPr/>
              <a:t>‹#›</a:t>
            </a:fld>
            <a:endParaRPr lang="en-US" altLang="en-US"/>
          </a:p>
        </p:txBody>
      </p:sp>
    </p:spTree>
    <p:extLst>
      <p:ext uri="{BB962C8B-B14F-4D97-AF65-F5344CB8AC3E}">
        <p14:creationId xmlns:p14="http://schemas.microsoft.com/office/powerpoint/2010/main" val="299160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7128C-5911-4752-8C1E-0602B5D2AF5B}"/>
              </a:ext>
            </a:extLst>
          </p:cNvPr>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87D5E00-EC21-4A37-A420-4633323D266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01F217C3-8FF5-4252-A43C-F6D52D0A943B}"/>
              </a:ext>
            </a:extLst>
          </p:cNvPr>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60538783-7739-4B32-BA06-9A322677340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0F868832-2E1A-464A-B251-E7D9141B1835}"/>
              </a:ext>
            </a:extLst>
          </p:cNvPr>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a:extLst>
              <a:ext uri="{FF2B5EF4-FFF2-40B4-BE49-F238E27FC236}">
                <a16:creationId xmlns="" xmlns:a16="http://schemas.microsoft.com/office/drawing/2014/main" id="{A3606855-B41E-446E-9F47-274DBA9C9E63}"/>
              </a:ext>
            </a:extLst>
          </p:cNvPr>
          <p:cNvSpPr>
            <a:spLocks noGrp="1"/>
          </p:cNvSpPr>
          <p:nvPr>
            <p:ph type="sldNum" sz="quarter" idx="10"/>
          </p:nvPr>
        </p:nvSpPr>
        <p:spPr/>
        <p:txBody>
          <a:bodyPr/>
          <a:lstStyle>
            <a:lvl1pPr>
              <a:defRPr/>
            </a:lvl1pPr>
          </a:lstStyle>
          <a:p>
            <a:fld id="{7EF89B08-12CC-4B06-8BA1-F20A41F0DA67}" type="slidenum">
              <a:rPr lang="en-US" altLang="en-US"/>
              <a:pPr/>
              <a:t>‹#›</a:t>
            </a:fld>
            <a:endParaRPr lang="en-US" altLang="en-US"/>
          </a:p>
        </p:txBody>
      </p:sp>
    </p:spTree>
    <p:extLst>
      <p:ext uri="{BB962C8B-B14F-4D97-AF65-F5344CB8AC3E}">
        <p14:creationId xmlns:p14="http://schemas.microsoft.com/office/powerpoint/2010/main" val="382874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059A3-9D98-4AB1-9FAB-57A56ADF959C}"/>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E481F0AC-DA58-4838-A0EE-F7659E5A4D93}"/>
              </a:ext>
            </a:extLst>
          </p:cNvPr>
          <p:cNvSpPr>
            <a:spLocks noGrp="1"/>
          </p:cNvSpPr>
          <p:nvPr>
            <p:ph type="sldNum" sz="quarter" idx="10"/>
          </p:nvPr>
        </p:nvSpPr>
        <p:spPr/>
        <p:txBody>
          <a:bodyPr/>
          <a:lstStyle>
            <a:lvl1pPr>
              <a:defRPr/>
            </a:lvl1pPr>
          </a:lstStyle>
          <a:p>
            <a:fld id="{7C321C90-0DB5-4F94-BF61-9C50BA88646F}" type="slidenum">
              <a:rPr lang="en-US" altLang="en-US"/>
              <a:pPr/>
              <a:t>‹#›</a:t>
            </a:fld>
            <a:endParaRPr lang="en-US" altLang="en-US"/>
          </a:p>
        </p:txBody>
      </p:sp>
    </p:spTree>
    <p:extLst>
      <p:ext uri="{BB962C8B-B14F-4D97-AF65-F5344CB8AC3E}">
        <p14:creationId xmlns:p14="http://schemas.microsoft.com/office/powerpoint/2010/main" val="284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371E4EC5-812F-4A4A-8D28-F45D6B27520F}"/>
              </a:ext>
            </a:extLst>
          </p:cNvPr>
          <p:cNvSpPr>
            <a:spLocks noGrp="1"/>
          </p:cNvSpPr>
          <p:nvPr>
            <p:ph type="sldNum" sz="quarter" idx="10"/>
          </p:nvPr>
        </p:nvSpPr>
        <p:spPr/>
        <p:txBody>
          <a:bodyPr/>
          <a:lstStyle>
            <a:lvl1pPr>
              <a:defRPr/>
            </a:lvl1pPr>
          </a:lstStyle>
          <a:p>
            <a:fld id="{A6C77DA4-AFE8-422A-B341-4049DCA687B5}" type="slidenum">
              <a:rPr lang="en-US" altLang="en-US"/>
              <a:pPr/>
              <a:t>‹#›</a:t>
            </a:fld>
            <a:endParaRPr lang="en-US" altLang="en-US"/>
          </a:p>
        </p:txBody>
      </p:sp>
    </p:spTree>
    <p:extLst>
      <p:ext uri="{BB962C8B-B14F-4D97-AF65-F5344CB8AC3E}">
        <p14:creationId xmlns:p14="http://schemas.microsoft.com/office/powerpoint/2010/main" val="125713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0B5577-61AB-4A2F-8E1E-BC53710BAAA2}"/>
              </a:ext>
            </a:extLst>
          </p:cNvPr>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3C9D422-6253-4BD2-B342-E5AD2346E5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8EF7049B-F60B-4386-BB38-2F6149973E9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a:extLst>
              <a:ext uri="{FF2B5EF4-FFF2-40B4-BE49-F238E27FC236}">
                <a16:creationId xmlns="" xmlns:a16="http://schemas.microsoft.com/office/drawing/2014/main" id="{4B07850A-304C-4AE3-8565-57DED8AF6110}"/>
              </a:ext>
            </a:extLst>
          </p:cNvPr>
          <p:cNvSpPr>
            <a:spLocks noGrp="1"/>
          </p:cNvSpPr>
          <p:nvPr>
            <p:ph type="sldNum" sz="quarter" idx="10"/>
          </p:nvPr>
        </p:nvSpPr>
        <p:spPr/>
        <p:txBody>
          <a:bodyPr/>
          <a:lstStyle>
            <a:lvl1pPr>
              <a:defRPr/>
            </a:lvl1pPr>
          </a:lstStyle>
          <a:p>
            <a:fld id="{3419947E-1485-4D2A-8335-2152156560E6}" type="slidenum">
              <a:rPr lang="en-US" altLang="en-US"/>
              <a:pPr/>
              <a:t>‹#›</a:t>
            </a:fld>
            <a:endParaRPr lang="en-US" altLang="en-US"/>
          </a:p>
        </p:txBody>
      </p:sp>
    </p:spTree>
    <p:extLst>
      <p:ext uri="{BB962C8B-B14F-4D97-AF65-F5344CB8AC3E}">
        <p14:creationId xmlns:p14="http://schemas.microsoft.com/office/powerpoint/2010/main" val="177106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2127B-609E-4B14-A40A-7902137B0788}"/>
              </a:ext>
            </a:extLst>
          </p:cNvPr>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C9C0797B-DC8D-4366-A42A-77963806CC1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C8CF9DA6-C01A-45C4-A03B-9A958436938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a:extLst>
              <a:ext uri="{FF2B5EF4-FFF2-40B4-BE49-F238E27FC236}">
                <a16:creationId xmlns="" xmlns:a16="http://schemas.microsoft.com/office/drawing/2014/main" id="{983CCD44-A2DE-4FE5-B4E8-E009317C1A6A}"/>
              </a:ext>
            </a:extLst>
          </p:cNvPr>
          <p:cNvSpPr>
            <a:spLocks noGrp="1"/>
          </p:cNvSpPr>
          <p:nvPr>
            <p:ph type="sldNum" sz="quarter" idx="10"/>
          </p:nvPr>
        </p:nvSpPr>
        <p:spPr/>
        <p:txBody>
          <a:bodyPr/>
          <a:lstStyle>
            <a:lvl1pPr>
              <a:defRPr/>
            </a:lvl1pPr>
          </a:lstStyle>
          <a:p>
            <a:fld id="{FF2F0739-23BB-4DDA-803B-AA8BFDB3BE24}" type="slidenum">
              <a:rPr lang="en-US" altLang="en-US"/>
              <a:pPr/>
              <a:t>‹#›</a:t>
            </a:fld>
            <a:endParaRPr lang="en-US" altLang="en-US"/>
          </a:p>
        </p:txBody>
      </p:sp>
    </p:spTree>
    <p:extLst>
      <p:ext uri="{BB962C8B-B14F-4D97-AF65-F5344CB8AC3E}">
        <p14:creationId xmlns:p14="http://schemas.microsoft.com/office/powerpoint/2010/main" val="346505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07" name="Object 83">
            <a:extLst>
              <a:ext uri="{FF2B5EF4-FFF2-40B4-BE49-F238E27FC236}">
                <a16:creationId xmlns="" xmlns:a16="http://schemas.microsoft.com/office/drawing/2014/main" id="{1109B71A-65B4-497B-A0C1-AEA61CB3541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48021"/>
          <a:stretch>
            <a:fillRect/>
          </a:stretch>
        </p:blipFill>
        <p:spPr bwMode="auto">
          <a:xfrm>
            <a:off x="5105400" y="609600"/>
            <a:ext cx="3876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5" name="Object 81">
            <a:extLst>
              <a:ext uri="{FF2B5EF4-FFF2-40B4-BE49-F238E27FC236}">
                <a16:creationId xmlns="" xmlns:a16="http://schemas.microsoft.com/office/drawing/2014/main" id="{D374E0BA-7913-40F2-96BF-1FA8A204DD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609600"/>
            <a:ext cx="7458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6" name="Object 72">
            <a:extLst>
              <a:ext uri="{FF2B5EF4-FFF2-40B4-BE49-F238E27FC236}">
                <a16:creationId xmlns="" xmlns:a16="http://schemas.microsoft.com/office/drawing/2014/main" id="{CE30CB86-7E6A-4805-9D7E-4C84D3DE356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01000" y="6019800"/>
            <a:ext cx="6858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a:extLst>
              <a:ext uri="{FF2B5EF4-FFF2-40B4-BE49-F238E27FC236}">
                <a16:creationId xmlns="" xmlns:a16="http://schemas.microsoft.com/office/drawing/2014/main" id="{A968D8D8-5E04-4A6A-8912-9F1AD91AC7A5}"/>
              </a:ext>
            </a:extLst>
          </p:cNvPr>
          <p:cNvSpPr>
            <a:spLocks noGrp="1" noChangeArrowheads="1"/>
          </p:cNvSpPr>
          <p:nvPr>
            <p:ph type="title"/>
          </p:nvPr>
        </p:nvSpPr>
        <p:spPr bwMode="gray">
          <a:xfrm>
            <a:off x="1066800" y="714375"/>
            <a:ext cx="7640638" cy="5334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Rectangle 3">
            <a:extLst>
              <a:ext uri="{FF2B5EF4-FFF2-40B4-BE49-F238E27FC236}">
                <a16:creationId xmlns="" xmlns:a16="http://schemas.microsoft.com/office/drawing/2014/main" id="{FABB7D93-7B7D-49CD-AD53-FA2AF4FCA754}"/>
              </a:ext>
            </a:extLst>
          </p:cNvPr>
          <p:cNvSpPr>
            <a:spLocks noGrp="1" noChangeArrowheads="1"/>
          </p:cNvSpPr>
          <p:nvPr>
            <p:ph type="body" idx="1"/>
          </p:nvPr>
        </p:nvSpPr>
        <p:spPr bwMode="gray">
          <a:xfrm>
            <a:off x="457200" y="1447800"/>
            <a:ext cx="8153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92" name="AutoShape 68">
            <a:extLst>
              <a:ext uri="{FF2B5EF4-FFF2-40B4-BE49-F238E27FC236}">
                <a16:creationId xmlns="" xmlns:a16="http://schemas.microsoft.com/office/drawing/2014/main" id="{1BA5E8E8-C008-41ED-A546-C45C7425E23D}"/>
              </a:ext>
            </a:extLst>
          </p:cNvPr>
          <p:cNvSpPr>
            <a:spLocks noChangeArrowheads="1"/>
          </p:cNvSpPr>
          <p:nvPr/>
        </p:nvSpPr>
        <p:spPr bwMode="auto">
          <a:xfrm>
            <a:off x="152400" y="228600"/>
            <a:ext cx="8839200" cy="6324600"/>
          </a:xfrm>
          <a:prstGeom prst="roundRect">
            <a:avLst>
              <a:gd name="adj" fmla="val 4569"/>
            </a:avLst>
          </a:pr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Rectangle 75">
            <a:extLst>
              <a:ext uri="{FF2B5EF4-FFF2-40B4-BE49-F238E27FC236}">
                <a16:creationId xmlns="" xmlns:a16="http://schemas.microsoft.com/office/drawing/2014/main" id="{587DAF89-3C3C-499E-A60E-1E1D4D7B77C3}"/>
              </a:ext>
            </a:extLst>
          </p:cNvPr>
          <p:cNvSpPr>
            <a:spLocks noChangeArrowheads="1"/>
          </p:cNvSpPr>
          <p:nvPr/>
        </p:nvSpPr>
        <p:spPr bwMode="gray">
          <a:xfrm>
            <a:off x="2286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altLang="en-US" sz="1000" b="0"/>
          </a:p>
        </p:txBody>
      </p:sp>
      <p:sp>
        <p:nvSpPr>
          <p:cNvPr id="1100" name="Rectangle 76">
            <a:extLst>
              <a:ext uri="{FF2B5EF4-FFF2-40B4-BE49-F238E27FC236}">
                <a16:creationId xmlns="" xmlns:a16="http://schemas.microsoft.com/office/drawing/2014/main" id="{5E6CA400-0BFA-4010-A7E8-3C739D1B2929}"/>
              </a:ext>
            </a:extLst>
          </p:cNvPr>
          <p:cNvSpPr>
            <a:spLocks noChangeArrowheads="1"/>
          </p:cNvSpPr>
          <p:nvPr/>
        </p:nvSpPr>
        <p:spPr bwMode="gray">
          <a:xfrm>
            <a:off x="3200400" y="65532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sz="1000" b="0"/>
          </a:p>
        </p:txBody>
      </p:sp>
      <p:sp>
        <p:nvSpPr>
          <p:cNvPr id="1101" name="Rectangle 77">
            <a:extLst>
              <a:ext uri="{FF2B5EF4-FFF2-40B4-BE49-F238E27FC236}">
                <a16:creationId xmlns="" xmlns:a16="http://schemas.microsoft.com/office/drawing/2014/main" id="{AAF29BAA-490A-420A-B441-DD103285D36F}"/>
              </a:ext>
            </a:extLst>
          </p:cNvPr>
          <p:cNvSpPr>
            <a:spLocks noGrp="1" noChangeArrowheads="1"/>
          </p:cNvSpPr>
          <p:nvPr>
            <p:ph type="sldNum" sz="quarter" idx="4"/>
          </p:nvPr>
        </p:nvSpPr>
        <p:spPr bwMode="gray">
          <a:xfrm>
            <a:off x="67818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CDD1B0F6-AEB0-488B-9B95-C5DD90533A6A}" type="slidenum">
              <a:rPr lang="en-US" altLang="en-US"/>
              <a:pPr/>
              <a:t>‹#›</a:t>
            </a:fld>
            <a:endParaRPr lang="en-US" altLang="en-US"/>
          </a:p>
        </p:txBody>
      </p:sp>
      <p:pic>
        <p:nvPicPr>
          <p:cNvPr id="1108" name="Picture 84" descr="logo icon">
            <a:extLst>
              <a:ext uri="{FF2B5EF4-FFF2-40B4-BE49-F238E27FC236}">
                <a16:creationId xmlns="" xmlns:a16="http://schemas.microsoft.com/office/drawing/2014/main" id="{AF57D371-ECD5-437B-9CCF-1ED7BF497E25}"/>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15188" y="266700"/>
            <a:ext cx="357187" cy="3175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logo chu vuong 800">
            <a:extLst>
              <a:ext uri="{FF2B5EF4-FFF2-40B4-BE49-F238E27FC236}">
                <a16:creationId xmlns="" xmlns:a16="http://schemas.microsoft.com/office/drawing/2014/main" id="{C23701D7-95D1-4719-9A93-FEC7AFA446D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3325" y="333375"/>
            <a:ext cx="1381125" cy="1984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554"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64" r:id="rId11"/>
    <p:sldLayoutId id="2147484565" r:id="rId12"/>
    <p:sldLayoutId id="2147484566" r:id="rId13"/>
  </p:sldLayoutIdLst>
  <p:txStyles>
    <p:title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Verdana" panose="020B0604030504040204" pitchFamily="34" charset="0"/>
        </a:defRPr>
      </a:lvl2pPr>
      <a:lvl3pPr algn="l" rtl="0" eaLnBrk="1" fontAlgn="base" hangingPunct="1">
        <a:spcBef>
          <a:spcPct val="0"/>
        </a:spcBef>
        <a:spcAft>
          <a:spcPct val="0"/>
        </a:spcAft>
        <a:defRPr sz="2800" b="1">
          <a:solidFill>
            <a:schemeClr val="bg1"/>
          </a:solidFill>
          <a:latin typeface="Verdana" panose="020B0604030504040204" pitchFamily="34" charset="0"/>
        </a:defRPr>
      </a:lvl3pPr>
      <a:lvl4pPr algn="l" rtl="0" eaLnBrk="1" fontAlgn="base" hangingPunct="1">
        <a:spcBef>
          <a:spcPct val="0"/>
        </a:spcBef>
        <a:spcAft>
          <a:spcPct val="0"/>
        </a:spcAft>
        <a:defRPr sz="2800" b="1">
          <a:solidFill>
            <a:schemeClr val="bg1"/>
          </a:solidFill>
          <a:latin typeface="Verdana" panose="020B0604030504040204" pitchFamily="34" charset="0"/>
        </a:defRPr>
      </a:lvl4pPr>
      <a:lvl5pPr algn="l" rtl="0" eaLnBrk="1" fontAlgn="base" hangingPunct="1">
        <a:spcBef>
          <a:spcPct val="0"/>
        </a:spcBef>
        <a:spcAft>
          <a:spcPct val="0"/>
        </a:spcAft>
        <a:defRPr sz="2800" b="1">
          <a:solidFill>
            <a:schemeClr val="bg1"/>
          </a:solidFill>
          <a:latin typeface="Verdana" panose="020B0604030504040204" pitchFamily="34" charset="0"/>
        </a:defRPr>
      </a:lvl5pPr>
      <a:lvl6pPr marL="457200" algn="l" rtl="0" eaLnBrk="1" fontAlgn="base" hangingPunct="1">
        <a:spcBef>
          <a:spcPct val="0"/>
        </a:spcBef>
        <a:spcAft>
          <a:spcPct val="0"/>
        </a:spcAft>
        <a:defRPr sz="2800" b="1">
          <a:solidFill>
            <a:schemeClr val="bg1"/>
          </a:solidFill>
          <a:latin typeface="Verdana" panose="020B0604030504040204" pitchFamily="34" charset="0"/>
        </a:defRPr>
      </a:lvl6pPr>
      <a:lvl7pPr marL="914400" algn="l" rtl="0" eaLnBrk="1" fontAlgn="base" hangingPunct="1">
        <a:spcBef>
          <a:spcPct val="0"/>
        </a:spcBef>
        <a:spcAft>
          <a:spcPct val="0"/>
        </a:spcAft>
        <a:defRPr sz="2800" b="1">
          <a:solidFill>
            <a:schemeClr val="bg1"/>
          </a:solidFill>
          <a:latin typeface="Verdana" panose="020B0604030504040204" pitchFamily="34" charset="0"/>
        </a:defRPr>
      </a:lvl7pPr>
      <a:lvl8pPr marL="1371600" algn="l" rtl="0" eaLnBrk="1" fontAlgn="base" hangingPunct="1">
        <a:spcBef>
          <a:spcPct val="0"/>
        </a:spcBef>
        <a:spcAft>
          <a:spcPct val="0"/>
        </a:spcAft>
        <a:defRPr sz="2800" b="1">
          <a:solidFill>
            <a:schemeClr val="bg1"/>
          </a:solidFill>
          <a:latin typeface="Verdana" panose="020B0604030504040204" pitchFamily="34" charset="0"/>
        </a:defRPr>
      </a:lvl8pPr>
      <a:lvl9pPr marL="1828800" algn="l" rtl="0" eaLnBrk="1" fontAlgn="base" hangingPunct="1">
        <a:spcBef>
          <a:spcPct val="0"/>
        </a:spcBef>
        <a:spcAft>
          <a:spcPct val="0"/>
        </a:spcAft>
        <a:defRPr sz="28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38200"/>
            <a:ext cx="7175351" cy="1793167"/>
          </a:xfrm>
        </p:spPr>
        <p:txBody>
          <a:bodyPr>
            <a:noAutofit/>
          </a:bodyPr>
          <a:lstStyle/>
          <a:p>
            <a:pPr algn="ctr"/>
            <a:r>
              <a:rPr lang="en-US" sz="5400" dirty="0" smtClean="0">
                <a:solidFill>
                  <a:schemeClr val="tx1"/>
                </a:solidFill>
              </a:rPr>
              <a:t>ENGLISH FOR        EVERYONE</a:t>
            </a:r>
            <a:endParaRPr lang="en-US" sz="5400" dirty="0">
              <a:solidFill>
                <a:schemeClr val="tx1"/>
              </a:solidFill>
            </a:endParaRPr>
          </a:p>
        </p:txBody>
      </p:sp>
      <p:sp>
        <p:nvSpPr>
          <p:cNvPr id="3" name="Subtitle 2"/>
          <p:cNvSpPr>
            <a:spLocks noGrp="1"/>
          </p:cNvSpPr>
          <p:nvPr>
            <p:ph type="subTitle" idx="1"/>
          </p:nvPr>
        </p:nvSpPr>
        <p:spPr>
          <a:xfrm>
            <a:off x="3483953" y="4191000"/>
            <a:ext cx="5637010" cy="882119"/>
          </a:xfrm>
        </p:spPr>
        <p:txBody>
          <a:bodyPr>
            <a:normAutofit fontScale="77500" lnSpcReduction="20000"/>
          </a:bodyPr>
          <a:lstStyle/>
          <a:p>
            <a:pPr algn="l"/>
            <a:r>
              <a:rPr lang="en-US" b="1" dirty="0" smtClean="0"/>
              <a:t>               </a:t>
            </a:r>
            <a:r>
              <a:rPr lang="en-US" sz="3200" b="1" dirty="0" smtClean="0">
                <a:solidFill>
                  <a:schemeClr val="tx1"/>
                </a:solidFill>
                <a:latin typeface="+mj-lt"/>
              </a:rPr>
              <a:t>Name : </a:t>
            </a:r>
            <a:r>
              <a:rPr lang="en-US" sz="3200" b="1" dirty="0" err="1" smtClean="0">
                <a:solidFill>
                  <a:schemeClr val="tx1"/>
                </a:solidFill>
                <a:latin typeface="+mj-lt"/>
              </a:rPr>
              <a:t>Dinh</a:t>
            </a:r>
            <a:r>
              <a:rPr lang="en-US" sz="3200" b="1" dirty="0" smtClean="0">
                <a:solidFill>
                  <a:schemeClr val="tx1"/>
                </a:solidFill>
                <a:latin typeface="+mj-lt"/>
              </a:rPr>
              <a:t> </a:t>
            </a:r>
            <a:r>
              <a:rPr lang="en-US" sz="3200" b="1" dirty="0" err="1" smtClean="0">
                <a:solidFill>
                  <a:schemeClr val="tx1"/>
                </a:solidFill>
                <a:latin typeface="+mj-lt"/>
              </a:rPr>
              <a:t>Quang</a:t>
            </a:r>
            <a:r>
              <a:rPr lang="en-US" sz="3200" b="1" dirty="0" smtClean="0">
                <a:solidFill>
                  <a:schemeClr val="tx1"/>
                </a:solidFill>
                <a:latin typeface="+mj-lt"/>
              </a:rPr>
              <a:t> </a:t>
            </a:r>
            <a:r>
              <a:rPr lang="en-US" sz="3200" b="1" dirty="0" err="1" smtClean="0">
                <a:solidFill>
                  <a:schemeClr val="tx1"/>
                </a:solidFill>
                <a:latin typeface="+mj-lt"/>
              </a:rPr>
              <a:t>Duy</a:t>
            </a:r>
            <a:endParaRPr lang="en-US" sz="3200" dirty="0">
              <a:latin typeface="+mj-lt"/>
            </a:endParaRPr>
          </a:p>
          <a:p>
            <a:pPr algn="l"/>
            <a:r>
              <a:rPr lang="en-US" sz="3200" dirty="0" smtClean="0">
                <a:latin typeface="+mj-lt"/>
              </a:rPr>
              <a:t>       Class  :  16T3    </a:t>
            </a:r>
            <a:endParaRPr lang="en-US" sz="3200" b="1" dirty="0" smtClean="0">
              <a:solidFill>
                <a:schemeClr val="tx1"/>
              </a:solidFill>
              <a:latin typeface="+mj-lt"/>
            </a:endParaRPr>
          </a:p>
          <a:p>
            <a:endParaRPr lang="en-US" sz="3200" b="1" dirty="0" smtClean="0">
              <a:solidFill>
                <a:schemeClr val="tx1"/>
              </a:solidFill>
              <a:latin typeface="+mj-lt"/>
            </a:endParaRPr>
          </a:p>
        </p:txBody>
      </p:sp>
    </p:spTree>
    <p:extLst>
      <p:ext uri="{BB962C8B-B14F-4D97-AF65-F5344CB8AC3E}">
        <p14:creationId xmlns:p14="http://schemas.microsoft.com/office/powerpoint/2010/main" val="162192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I. INTRODUCE</a:t>
            </a:r>
            <a:endParaRPr lang="en-US" b="1" dirty="0"/>
          </a:p>
        </p:txBody>
      </p:sp>
      <p:sp>
        <p:nvSpPr>
          <p:cNvPr id="3" name="Content Placeholder 2"/>
          <p:cNvSpPr>
            <a:spLocks noGrp="1"/>
          </p:cNvSpPr>
          <p:nvPr>
            <p:ph idx="1"/>
          </p:nvPr>
        </p:nvSpPr>
        <p:spPr>
          <a:xfrm>
            <a:off x="838200" y="1905000"/>
            <a:ext cx="7520940" cy="3579849"/>
          </a:xfrm>
        </p:spPr>
        <p:txBody>
          <a:bodyPr>
            <a:normAutofit/>
          </a:bodyPr>
          <a:lstStyle/>
          <a:p>
            <a:pPr marL="457200" indent="-457200">
              <a:buFont typeface="Wingdings" pitchFamily="2" charset="2"/>
              <a:buChar char="Ø"/>
            </a:pPr>
            <a:r>
              <a:rPr lang="en-US" sz="2400" b="0" dirty="0" smtClean="0"/>
              <a:t>Nowadays, English is very necessary for learning and working. </a:t>
            </a:r>
          </a:p>
          <a:p>
            <a:pPr marL="457200" indent="-457200">
              <a:buFont typeface="Wingdings" pitchFamily="2" charset="2"/>
              <a:buChar char="Ø"/>
            </a:pPr>
            <a:r>
              <a:rPr lang="en-US" sz="2400" b="0" dirty="0" smtClean="0"/>
              <a:t>However</a:t>
            </a:r>
            <a:r>
              <a:rPr lang="en-US" sz="2400" b="0" dirty="0"/>
              <a:t>, some people are not enough time and money to study in English </a:t>
            </a:r>
            <a:r>
              <a:rPr lang="en-US" sz="2400" b="0" dirty="0" smtClean="0"/>
              <a:t>centers.</a:t>
            </a:r>
          </a:p>
          <a:p>
            <a:pPr marL="457200" indent="-457200">
              <a:buFont typeface="Wingdings" pitchFamily="2" charset="2"/>
              <a:buChar char="Ø"/>
            </a:pPr>
            <a:r>
              <a:rPr lang="en-US" sz="2400" b="0" dirty="0"/>
              <a:t>In addition, With its influence as well as the development of technology in the present life, creating an application that helps people learn and exchange knowledge becomes more easy and useful than ever</a:t>
            </a:r>
          </a:p>
          <a:p>
            <a:pPr marL="457200" indent="-457200">
              <a:buFont typeface="Wingdings" pitchFamily="2" charset="2"/>
              <a:buChar char="Ø"/>
            </a:pPr>
            <a:endParaRPr lang="en-US" sz="2800" b="0" dirty="0" smtClean="0"/>
          </a:p>
        </p:txBody>
      </p:sp>
    </p:spTree>
    <p:extLst>
      <p:ext uri="{BB962C8B-B14F-4D97-AF65-F5344CB8AC3E}">
        <p14:creationId xmlns:p14="http://schemas.microsoft.com/office/powerpoint/2010/main" val="76137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b="0" dirty="0"/>
              <a:t>By learning and experiencing some English learning applications on android phone, I feel that these applications are only appropriate for certain objects without applying to many various </a:t>
            </a:r>
            <a:r>
              <a:rPr lang="en-US" b="0" dirty="0" smtClean="0"/>
              <a:t>ones</a:t>
            </a:r>
          </a:p>
          <a:p>
            <a:pPr>
              <a:buFont typeface="Wingdings" pitchFamily="2" charset="2"/>
              <a:buChar char="Ø"/>
            </a:pPr>
            <a:r>
              <a:rPr lang="en-US" b="0" dirty="0"/>
              <a:t>F</a:t>
            </a:r>
            <a:r>
              <a:rPr lang="en-US" b="0" dirty="0" smtClean="0"/>
              <a:t>irst</a:t>
            </a:r>
            <a:r>
              <a:rPr lang="en-US" b="0" dirty="0" smtClean="0"/>
              <a:t> function </a:t>
            </a:r>
            <a:endParaRPr lang="en-US" b="0" dirty="0" smtClean="0"/>
          </a:p>
          <a:p>
            <a:pPr>
              <a:buFont typeface="Wingdings" pitchFamily="2" charset="2"/>
              <a:buChar char="ü"/>
            </a:pPr>
            <a:r>
              <a:rPr lang="vi-VN" b="0" dirty="0" smtClean="0"/>
              <a:t>Classify user</a:t>
            </a:r>
            <a:r>
              <a:rPr lang="en-US" b="0" dirty="0" smtClean="0"/>
              <a:t>: Many people are  </a:t>
            </a:r>
            <a:r>
              <a:rPr lang="en-US" b="0" dirty="0"/>
              <a:t>able to use the same application, but each person will use a personal account to learn at different </a:t>
            </a:r>
            <a:r>
              <a:rPr lang="en-US" b="0" dirty="0" smtClean="0"/>
              <a:t>levels.</a:t>
            </a:r>
          </a:p>
          <a:p>
            <a:pPr>
              <a:buFont typeface="Wingdings" pitchFamily="2" charset="2"/>
              <a:buChar char="Ø"/>
            </a:pPr>
            <a:endParaRPr lang="en-US" b="0" dirty="0" smtClean="0"/>
          </a:p>
          <a:p>
            <a:pPr>
              <a:buFont typeface="Wingdings" pitchFamily="2" charset="2"/>
              <a:buChar char="Ø"/>
            </a:pPr>
            <a:endParaRPr lang="en-US" b="0" dirty="0"/>
          </a:p>
        </p:txBody>
      </p:sp>
    </p:spTree>
    <p:extLst>
      <p:ext uri="{BB962C8B-B14F-4D97-AF65-F5344CB8AC3E}">
        <p14:creationId xmlns:p14="http://schemas.microsoft.com/office/powerpoint/2010/main" val="241799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circle(in)">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circle(in)">
                                      <p:cBhvr>
                                        <p:cTn id="3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RESEARCH GOALS</a:t>
            </a:r>
            <a:endParaRPr lang="en-US" dirty="0"/>
          </a:p>
        </p:txBody>
      </p:sp>
      <p:sp>
        <p:nvSpPr>
          <p:cNvPr id="3" name="Content Placeholder 2"/>
          <p:cNvSpPr>
            <a:spLocks noGrp="1"/>
          </p:cNvSpPr>
          <p:nvPr>
            <p:ph idx="1"/>
          </p:nvPr>
        </p:nvSpPr>
        <p:spPr/>
        <p:txBody>
          <a:bodyPr/>
          <a:lstStyle/>
          <a:p>
            <a:r>
              <a:rPr lang="en-US" b="0" dirty="0"/>
              <a:t>Create a useful application to help everyone improve their English level!</a:t>
            </a:r>
          </a:p>
        </p:txBody>
      </p:sp>
    </p:spTree>
    <p:extLst>
      <p:ext uri="{BB962C8B-B14F-4D97-AF65-F5344CB8AC3E}">
        <p14:creationId xmlns:p14="http://schemas.microsoft.com/office/powerpoint/2010/main" val="217301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marL="0" indent="0" algn="ctr">
              <a:buNone/>
            </a:pPr>
            <a:r>
              <a:rPr lang="en-US" sz="5400" dirty="0" smtClean="0">
                <a:solidFill>
                  <a:srgbClr val="88D64E"/>
                </a:solidFill>
              </a:rPr>
              <a:t>The End</a:t>
            </a:r>
          </a:p>
          <a:p>
            <a:pPr marL="0" indent="0" algn="ctr">
              <a:buNone/>
            </a:pPr>
            <a:r>
              <a:rPr lang="en-US" sz="4800" dirty="0" smtClean="0">
                <a:solidFill>
                  <a:schemeClr val="accent6">
                    <a:lumMod val="75000"/>
                  </a:schemeClr>
                </a:solidFill>
              </a:rPr>
              <a:t>Thanks for listening</a:t>
            </a:r>
            <a:endParaRPr lang="en-US" sz="4800" dirty="0">
              <a:solidFill>
                <a:schemeClr val="accent6">
                  <a:lumMod val="75000"/>
                </a:schemeClr>
              </a:solidFill>
            </a:endParaRPr>
          </a:p>
        </p:txBody>
      </p:sp>
    </p:spTree>
    <p:extLst>
      <p:ext uri="{BB962C8B-B14F-4D97-AF65-F5344CB8AC3E}">
        <p14:creationId xmlns:p14="http://schemas.microsoft.com/office/powerpoint/2010/main" val="341201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38TGp_spraut_light _v2">
  <a:themeElements>
    <a:clrScheme name="238TGp_spraut_light _v2 2">
      <a:dk1>
        <a:srgbClr val="30311D"/>
      </a:dk1>
      <a:lt1>
        <a:srgbClr val="FFFFFF"/>
      </a:lt1>
      <a:dk2>
        <a:srgbClr val="FF6600"/>
      </a:dk2>
      <a:lt2>
        <a:srgbClr val="C0C0C0"/>
      </a:lt2>
      <a:accent1>
        <a:srgbClr val="3FB564"/>
      </a:accent1>
      <a:accent2>
        <a:srgbClr val="15A2E9"/>
      </a:accent2>
      <a:accent3>
        <a:srgbClr val="FFFFFF"/>
      </a:accent3>
      <a:accent4>
        <a:srgbClr val="272817"/>
      </a:accent4>
      <a:accent5>
        <a:srgbClr val="AFD7B8"/>
      </a:accent5>
      <a:accent6>
        <a:srgbClr val="1292D3"/>
      </a:accent6>
      <a:hlink>
        <a:srgbClr val="F5B821"/>
      </a:hlink>
      <a:folHlink>
        <a:srgbClr val="A1A18B"/>
      </a:folHlink>
    </a:clrScheme>
    <a:fontScheme name="238TGp_spraut_light 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38TGp_spraut_light _v2 1">
        <a:dk1>
          <a:srgbClr val="000000"/>
        </a:dk1>
        <a:lt1>
          <a:srgbClr val="FFFFFF"/>
        </a:lt1>
        <a:dk2>
          <a:srgbClr val="1367BB"/>
        </a:dk2>
        <a:lt2>
          <a:srgbClr val="C0C0C0"/>
        </a:lt2>
        <a:accent1>
          <a:srgbClr val="009999"/>
        </a:accent1>
        <a:accent2>
          <a:srgbClr val="E06918"/>
        </a:accent2>
        <a:accent3>
          <a:srgbClr val="FFFFFF"/>
        </a:accent3>
        <a:accent4>
          <a:srgbClr val="000000"/>
        </a:accent4>
        <a:accent5>
          <a:srgbClr val="AACACA"/>
        </a:accent5>
        <a:accent6>
          <a:srgbClr val="CB5E15"/>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238TGp_spraut_light _v2 2">
        <a:dk1>
          <a:srgbClr val="30311D"/>
        </a:dk1>
        <a:lt1>
          <a:srgbClr val="FFFFFF"/>
        </a:lt1>
        <a:dk2>
          <a:srgbClr val="FF6600"/>
        </a:dk2>
        <a:lt2>
          <a:srgbClr val="C0C0C0"/>
        </a:lt2>
        <a:accent1>
          <a:srgbClr val="3FB564"/>
        </a:accent1>
        <a:accent2>
          <a:srgbClr val="15A2E9"/>
        </a:accent2>
        <a:accent3>
          <a:srgbClr val="FFFFFF"/>
        </a:accent3>
        <a:accent4>
          <a:srgbClr val="272817"/>
        </a:accent4>
        <a:accent5>
          <a:srgbClr val="AFD7B8"/>
        </a:accent5>
        <a:accent6>
          <a:srgbClr val="1292D3"/>
        </a:accent6>
        <a:hlink>
          <a:srgbClr val="F5B821"/>
        </a:hlink>
        <a:folHlink>
          <a:srgbClr val="A1A18B"/>
        </a:folHlink>
      </a:clrScheme>
      <a:clrMap bg1="lt1" tx1="dk1" bg2="lt2" tx2="dk2" accent1="accent1" accent2="accent2" accent3="accent3" accent4="accent4" accent5="accent5" accent6="accent6" hlink="hlink" folHlink="folHlink"/>
    </a:extraClrScheme>
    <a:extraClrScheme>
      <a:clrScheme name="238TGp_spraut_light _v2 3">
        <a:dk1>
          <a:srgbClr val="30311D"/>
        </a:dk1>
        <a:lt1>
          <a:srgbClr val="FFFFFF"/>
        </a:lt1>
        <a:dk2>
          <a:srgbClr val="44808E"/>
        </a:dk2>
        <a:lt2>
          <a:srgbClr val="DDDDDD"/>
        </a:lt2>
        <a:accent1>
          <a:srgbClr val="D24F4C"/>
        </a:accent1>
        <a:accent2>
          <a:srgbClr val="276EEF"/>
        </a:accent2>
        <a:accent3>
          <a:srgbClr val="FFFFFF"/>
        </a:accent3>
        <a:accent4>
          <a:srgbClr val="272817"/>
        </a:accent4>
        <a:accent5>
          <a:srgbClr val="E5B2B2"/>
        </a:accent5>
        <a:accent6>
          <a:srgbClr val="2263D9"/>
        </a:accent6>
        <a:hlink>
          <a:srgbClr val="64C3F2"/>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PowerPoint Dep So 57</Template>
  <TotalTime>322</TotalTime>
  <Words>196</Words>
  <Application>Microsoft Office PowerPoint</Application>
  <PresentationFormat>On-screen Show (4:3)</PresentationFormat>
  <Paragraphs>21</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238TGp_spraut_light _v2</vt:lpstr>
      <vt:lpstr>ENGLISH FOR        EVERYONE</vt:lpstr>
      <vt:lpstr>I. INTRODUCE</vt:lpstr>
      <vt:lpstr>INTRODUCE</vt:lpstr>
      <vt:lpstr>II. RESEARCH GOALS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ENGLISH</dc:title>
  <dc:creator>Windows User</dc:creator>
  <cp:lastModifiedBy>Windows User</cp:lastModifiedBy>
  <cp:revision>23</cp:revision>
  <dcterms:created xsi:type="dcterms:W3CDTF">2018-10-03T13:25:43Z</dcterms:created>
  <dcterms:modified xsi:type="dcterms:W3CDTF">2018-10-04T00:53:10Z</dcterms:modified>
</cp:coreProperties>
</file>