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5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171099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415427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0645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204281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470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1952282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782216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402455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64981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65140-9044-4F6E-A795-69E45D3705DE}"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248121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F65140-9044-4F6E-A795-69E45D3705DE}"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329951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F65140-9044-4F6E-A795-69E45D3705DE}"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307546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F65140-9044-4F6E-A795-69E45D3705DE}"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238046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65140-9044-4F6E-A795-69E45D3705DE}"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250912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65140-9044-4F6E-A795-69E45D3705DE}"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261628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65140-9044-4F6E-A795-69E45D3705DE}"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55097-0B67-4B12-8921-1F5F462DFA46}" type="slidenum">
              <a:rPr lang="en-US" smtClean="0"/>
              <a:t>‹#›</a:t>
            </a:fld>
            <a:endParaRPr lang="en-US"/>
          </a:p>
        </p:txBody>
      </p:sp>
    </p:spTree>
    <p:extLst>
      <p:ext uri="{BB962C8B-B14F-4D97-AF65-F5344CB8AC3E}">
        <p14:creationId xmlns:p14="http://schemas.microsoft.com/office/powerpoint/2010/main" val="228090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F65140-9044-4F6E-A795-69E45D3705DE}" type="datetimeFigureOut">
              <a:rPr lang="en-US" smtClean="0"/>
              <a:t>10/3/2018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555097-0B67-4B12-8921-1F5F462DFA46}" type="slidenum">
              <a:rPr lang="en-US" smtClean="0"/>
              <a:t>‹#›</a:t>
            </a:fld>
            <a:endParaRPr lang="en-US"/>
          </a:p>
        </p:txBody>
      </p:sp>
    </p:spTree>
    <p:extLst>
      <p:ext uri="{BB962C8B-B14F-4D97-AF65-F5344CB8AC3E}">
        <p14:creationId xmlns:p14="http://schemas.microsoft.com/office/powerpoint/2010/main" val="391804355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4097"/>
            <a:ext cx="8915399" cy="2262781"/>
          </a:xfrm>
        </p:spPr>
        <p:txBody>
          <a:bodyPr>
            <a:normAutofit fontScale="90000"/>
          </a:bodyPr>
          <a:lstStyle/>
          <a:p>
            <a:r>
              <a:rPr lang="en-US" b="1" dirty="0">
                <a:solidFill>
                  <a:srgbClr val="FF0000"/>
                </a:solidFill>
              </a:rPr>
              <a:t>Building Smart-Home With Artificial Intelligence</a:t>
            </a:r>
            <a:r>
              <a:rPr lang="en-US" dirty="0"/>
              <a:t/>
            </a:r>
            <a:br>
              <a:rPr lang="en-US" dirty="0"/>
            </a:br>
            <a:endParaRPr lang="en-US" dirty="0"/>
          </a:p>
        </p:txBody>
      </p:sp>
      <p:sp>
        <p:nvSpPr>
          <p:cNvPr id="3" name="Subtitle 2"/>
          <p:cNvSpPr>
            <a:spLocks noGrp="1"/>
          </p:cNvSpPr>
          <p:nvPr>
            <p:ph type="subTitle" idx="1"/>
          </p:nvPr>
        </p:nvSpPr>
        <p:spPr>
          <a:xfrm>
            <a:off x="409910" y="5461157"/>
            <a:ext cx="7766936" cy="1096899"/>
          </a:xfrm>
        </p:spPr>
        <p:txBody>
          <a:bodyPr/>
          <a:lstStyle/>
          <a:p>
            <a:pPr algn="ctr"/>
            <a:r>
              <a:rPr lang="en-US" sz="2000" dirty="0" smtClean="0">
                <a:solidFill>
                  <a:srgbClr val="00B0F0"/>
                </a:solidFill>
              </a:rPr>
              <a:t>Lecturer: </a:t>
            </a:r>
            <a:r>
              <a:rPr lang="en-US" sz="2000" dirty="0" err="1" smtClean="0">
                <a:solidFill>
                  <a:srgbClr val="00B0F0"/>
                </a:solidFill>
              </a:rPr>
              <a:t>Bùi</a:t>
            </a:r>
            <a:r>
              <a:rPr lang="en-US" sz="2000" dirty="0" smtClean="0">
                <a:solidFill>
                  <a:srgbClr val="00B0F0"/>
                </a:solidFill>
              </a:rPr>
              <a:t> </a:t>
            </a:r>
            <a:r>
              <a:rPr lang="en-US" sz="2000" dirty="0" err="1" smtClean="0">
                <a:solidFill>
                  <a:srgbClr val="00B0F0"/>
                </a:solidFill>
              </a:rPr>
              <a:t>Thi</a:t>
            </a:r>
            <a:r>
              <a:rPr lang="en-US" sz="2000" dirty="0" smtClean="0">
                <a:solidFill>
                  <a:srgbClr val="00B0F0"/>
                </a:solidFill>
              </a:rPr>
              <a:t> </a:t>
            </a:r>
            <a:r>
              <a:rPr lang="en-US" sz="2000" dirty="0" err="1" smtClean="0">
                <a:solidFill>
                  <a:srgbClr val="00B0F0"/>
                </a:solidFill>
              </a:rPr>
              <a:t>Thanh</a:t>
            </a:r>
            <a:r>
              <a:rPr lang="en-US" sz="2000" dirty="0" smtClean="0">
                <a:solidFill>
                  <a:srgbClr val="00B0F0"/>
                </a:solidFill>
              </a:rPr>
              <a:t> </a:t>
            </a:r>
            <a:r>
              <a:rPr lang="en-US" sz="2000" dirty="0" err="1" smtClean="0">
                <a:solidFill>
                  <a:srgbClr val="00B0F0"/>
                </a:solidFill>
              </a:rPr>
              <a:t>Thanh</a:t>
            </a:r>
            <a:endParaRPr lang="en-US" sz="2000" dirty="0" smtClean="0">
              <a:solidFill>
                <a:srgbClr val="00B0F0"/>
              </a:solidFill>
            </a:endParaRPr>
          </a:p>
          <a:p>
            <a:pPr algn="ctr"/>
            <a:r>
              <a:rPr lang="en-US" sz="2000" dirty="0">
                <a:solidFill>
                  <a:srgbClr val="00B0F0"/>
                </a:solidFill>
              </a:rPr>
              <a:t>Student: </a:t>
            </a:r>
            <a:r>
              <a:rPr lang="en-US" sz="2000" dirty="0" err="1">
                <a:solidFill>
                  <a:srgbClr val="00B0F0"/>
                </a:solidFill>
              </a:rPr>
              <a:t>Hồ</a:t>
            </a:r>
            <a:r>
              <a:rPr lang="en-US" sz="2000" dirty="0">
                <a:solidFill>
                  <a:srgbClr val="00B0F0"/>
                </a:solidFill>
              </a:rPr>
              <a:t> Gia </a:t>
            </a:r>
            <a:r>
              <a:rPr lang="en-US" sz="2000" dirty="0" err="1">
                <a:solidFill>
                  <a:srgbClr val="00B0F0"/>
                </a:solidFill>
              </a:rPr>
              <a:t>Khánh</a:t>
            </a:r>
            <a:endParaRPr lang="en-US" sz="2000" dirty="0">
              <a:solidFill>
                <a:srgbClr val="00B0F0"/>
              </a:solidFill>
            </a:endParaRPr>
          </a:p>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414" y="1951892"/>
            <a:ext cx="5644663" cy="3217985"/>
          </a:xfrm>
          <a:prstGeom prst="rect">
            <a:avLst/>
          </a:prstGeom>
        </p:spPr>
      </p:pic>
    </p:spTree>
    <p:extLst>
      <p:ext uri="{BB962C8B-B14F-4D97-AF65-F5344CB8AC3E}">
        <p14:creationId xmlns:p14="http://schemas.microsoft.com/office/powerpoint/2010/main" val="1266345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3753"/>
            <a:ext cx="8596668" cy="1320800"/>
          </a:xfrm>
        </p:spPr>
        <p:txBody>
          <a:bodyPr>
            <a:noAutofit/>
          </a:bodyPr>
          <a:lstStyle/>
          <a:p>
            <a:r>
              <a:rPr lang="en-US" sz="2200" dirty="0"/>
              <a:t>You are living in industry revolution 4.0. As you can see, technology go through your life, </a:t>
            </a:r>
            <a:r>
              <a:rPr lang="en-US" sz="2200" dirty="0" smtClean="0"/>
              <a:t>appears </a:t>
            </a:r>
            <a:r>
              <a:rPr lang="en-US" sz="2200" dirty="0"/>
              <a:t>in everywhere, </a:t>
            </a:r>
            <a:r>
              <a:rPr lang="en-US" sz="2200" dirty="0" smtClean="0"/>
              <a:t>every time, </a:t>
            </a:r>
            <a:r>
              <a:rPr lang="en-US" sz="2200" dirty="0"/>
              <a:t>it </a:t>
            </a:r>
            <a:r>
              <a:rPr lang="en-US" sz="2200" dirty="0" smtClean="0"/>
              <a:t>effects </a:t>
            </a:r>
            <a:r>
              <a:rPr lang="en-US" sz="2200" dirty="0"/>
              <a:t>so much. Let’s make a comparison between the life of ten years ago and now. Technology constantly develop, beside, its revolution is very fast. </a:t>
            </a:r>
            <a:endParaRPr lang="en-US" sz="22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209" y="2354019"/>
            <a:ext cx="7416758" cy="3881437"/>
          </a:xfrm>
          <a:effectLst>
            <a:outerShdw blurRad="622300" dist="50800" dir="5400000" algn="ctr" rotWithShape="0">
              <a:srgbClr val="000000">
                <a:alpha val="63000"/>
              </a:srgbClr>
            </a:outerShdw>
          </a:effectLst>
        </p:spPr>
      </p:pic>
    </p:spTree>
    <p:extLst>
      <p:ext uri="{BB962C8B-B14F-4D97-AF65-F5344CB8AC3E}">
        <p14:creationId xmlns:p14="http://schemas.microsoft.com/office/powerpoint/2010/main" val="25013647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1320800"/>
          </a:xfrm>
        </p:spPr>
        <p:txBody>
          <a:bodyPr/>
          <a:lstStyle/>
          <a:p>
            <a:r>
              <a:rPr lang="en-US" dirty="0" smtClean="0"/>
              <a:t>What is smart-home?</a:t>
            </a:r>
            <a:endParaRPr lang="en-US" dirty="0"/>
          </a:p>
        </p:txBody>
      </p:sp>
      <p:sp>
        <p:nvSpPr>
          <p:cNvPr id="3" name="Content Placeholder 2"/>
          <p:cNvSpPr>
            <a:spLocks noGrp="1"/>
          </p:cNvSpPr>
          <p:nvPr>
            <p:ph idx="1"/>
          </p:nvPr>
        </p:nvSpPr>
        <p:spPr>
          <a:xfrm>
            <a:off x="677334" y="812800"/>
            <a:ext cx="8596668" cy="2106246"/>
          </a:xfrm>
        </p:spPr>
        <p:txBody>
          <a:bodyPr>
            <a:normAutofit/>
          </a:bodyPr>
          <a:lstStyle/>
          <a:p>
            <a:r>
              <a:rPr lang="en-US" dirty="0" smtClean="0">
                <a:solidFill>
                  <a:schemeClr val="accent2">
                    <a:lumMod val="50000"/>
                  </a:schemeClr>
                </a:solidFill>
              </a:rPr>
              <a:t>Smart-home </a:t>
            </a:r>
            <a:r>
              <a:rPr lang="en-US" dirty="0">
                <a:solidFill>
                  <a:schemeClr val="accent2">
                    <a:lumMod val="50000"/>
                  </a:schemeClr>
                </a:solidFill>
              </a:rPr>
              <a:t>is the home which is equipped with advanced automatic system for </a:t>
            </a:r>
            <a:r>
              <a:rPr lang="en-US" dirty="0" smtClean="0">
                <a:solidFill>
                  <a:schemeClr val="accent2">
                    <a:lumMod val="50000"/>
                  </a:schemeClr>
                </a:solidFill>
              </a:rPr>
              <a:t>controlling </a:t>
            </a:r>
            <a:r>
              <a:rPr lang="en-US" dirty="0">
                <a:solidFill>
                  <a:schemeClr val="accent2">
                    <a:lumMod val="50000"/>
                  </a:schemeClr>
                </a:solidFill>
              </a:rPr>
              <a:t>the light, temperature, multimedia, security, curtains, doors and more function. It make the life more convenient, </a:t>
            </a:r>
            <a:r>
              <a:rPr lang="en-US" dirty="0" smtClean="0">
                <a:solidFill>
                  <a:schemeClr val="accent2">
                    <a:lumMod val="50000"/>
                  </a:schemeClr>
                </a:solidFill>
              </a:rPr>
              <a:t>safer, more modern </a:t>
            </a:r>
            <a:r>
              <a:rPr lang="en-US" dirty="0">
                <a:solidFill>
                  <a:schemeClr val="accent2">
                    <a:lumMod val="50000"/>
                  </a:schemeClr>
                </a:solidFill>
              </a:rPr>
              <a:t>and contribute to using reasonable resources. Today smart-home just is remote </a:t>
            </a:r>
            <a:r>
              <a:rPr lang="en-US" dirty="0" smtClean="0">
                <a:solidFill>
                  <a:schemeClr val="accent2">
                    <a:lumMod val="50000"/>
                  </a:schemeClr>
                </a:solidFill>
              </a:rPr>
              <a:t>controllable </a:t>
            </a:r>
            <a:r>
              <a:rPr lang="en-US" dirty="0">
                <a:solidFill>
                  <a:schemeClr val="accent2">
                    <a:lumMod val="50000"/>
                  </a:schemeClr>
                </a:solidFill>
              </a:rPr>
              <a:t>home, AI is not yet intervened in it. Well “Smart-home” is not exactly what it means. The real “smart-home” should have intervention of AI. </a:t>
            </a:r>
            <a:endParaRPr lang="en-US" dirty="0">
              <a:solidFill>
                <a:schemeClr val="accent2">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6" y="3675185"/>
            <a:ext cx="3553611" cy="2637692"/>
          </a:xfrm>
          <a:prstGeom prst="rect">
            <a:avLst/>
          </a:prstGeom>
          <a:effectLst>
            <a:outerShdw blurRad="673100" dist="50800" dir="5400000" algn="ctr" rotWithShape="0">
              <a:srgbClr val="000000">
                <a:alpha val="99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215" y="2919046"/>
            <a:ext cx="7807569" cy="3692769"/>
          </a:xfrm>
          <a:prstGeom prst="rect">
            <a:avLst/>
          </a:prstGeom>
          <a:effectLst>
            <a:outerShdw blurRad="673100" dist="50800" dir="5400000" algn="ctr" rotWithShape="0">
              <a:srgbClr val="000000">
                <a:alpha val="96000"/>
              </a:srgbClr>
            </a:outerShdw>
          </a:effectLst>
        </p:spPr>
      </p:pic>
    </p:spTree>
    <p:extLst>
      <p:ext uri="{BB962C8B-B14F-4D97-AF65-F5344CB8AC3E}">
        <p14:creationId xmlns:p14="http://schemas.microsoft.com/office/powerpoint/2010/main" val="3871187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055077"/>
          </a:xfrm>
        </p:spPr>
        <p:txBody>
          <a:bodyPr>
            <a:normAutofit fontScale="90000"/>
          </a:bodyPr>
          <a:lstStyle/>
          <a:p>
            <a:r>
              <a:rPr lang="en-US" sz="4000" dirty="0"/>
              <a:t>Smart-home is need a smart </a:t>
            </a:r>
            <a:r>
              <a:rPr lang="en-US" sz="4000" dirty="0" smtClean="0"/>
              <a:t>butler</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sz="2400" dirty="0">
              <a:solidFill>
                <a:schemeClr val="accent2">
                  <a:lumMod val="50000"/>
                </a:schemeClr>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055077"/>
            <a:ext cx="6659510" cy="320272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844" y="3631223"/>
            <a:ext cx="4913435" cy="2628900"/>
          </a:xfrm>
          <a:prstGeom prst="rect">
            <a:avLst/>
          </a:prstGeom>
        </p:spPr>
      </p:pic>
      <p:sp>
        <p:nvSpPr>
          <p:cNvPr id="10" name="Rectangle 9"/>
          <p:cNvSpPr/>
          <p:nvPr/>
        </p:nvSpPr>
        <p:spPr>
          <a:xfrm>
            <a:off x="1002323" y="4765431"/>
            <a:ext cx="4941277" cy="14946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accent2">
                    <a:lumMod val="50000"/>
                  </a:schemeClr>
                </a:solidFill>
              </a:rPr>
              <a:t>Butler is a robot like Jarvis of Iron Man </a:t>
            </a:r>
            <a:br>
              <a:rPr lang="en-US" sz="2400" dirty="0" smtClean="0">
                <a:solidFill>
                  <a:schemeClr val="accent2">
                    <a:lumMod val="50000"/>
                  </a:schemeClr>
                </a:solidFill>
              </a:rPr>
            </a:br>
            <a:r>
              <a:rPr lang="en-US" sz="2400" dirty="0" smtClean="0">
                <a:solidFill>
                  <a:schemeClr val="accent2">
                    <a:lumMod val="50000"/>
                  </a:schemeClr>
                </a:solidFill>
              </a:rPr>
              <a:t>or a mini robot </a:t>
            </a:r>
            <a:endParaRPr lang="en-US" sz="2400" dirty="0">
              <a:solidFill>
                <a:schemeClr val="accent2">
                  <a:lumMod val="50000"/>
                </a:schemeClr>
              </a:solidFill>
            </a:endParaRPr>
          </a:p>
        </p:txBody>
      </p:sp>
    </p:spTree>
    <p:extLst>
      <p:ext uri="{BB962C8B-B14F-4D97-AF65-F5344CB8AC3E}">
        <p14:creationId xmlns:p14="http://schemas.microsoft.com/office/powerpoint/2010/main" val="18432080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circle(in)">
                                      <p:cBhvr>
                                        <p:cTn id="22"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Everything is automatic</a:t>
            </a:r>
            <a:endParaRPr lang="en-US" sz="2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70000"/>
            <a:ext cx="11103829" cy="4941277"/>
          </a:xfrm>
        </p:spPr>
      </p:pic>
    </p:spTree>
    <p:extLst>
      <p:ext uri="{BB962C8B-B14F-4D97-AF65-F5344CB8AC3E}">
        <p14:creationId xmlns:p14="http://schemas.microsoft.com/office/powerpoint/2010/main" val="41108206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systems…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2719" y="1668219"/>
            <a:ext cx="3593923"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107" y="1343025"/>
            <a:ext cx="6893169" cy="4171950"/>
          </a:xfrm>
          <a:prstGeom prst="rect">
            <a:avLst/>
          </a:prstGeom>
        </p:spPr>
      </p:pic>
      <p:sp>
        <p:nvSpPr>
          <p:cNvPr id="6" name="Rectangle 5"/>
          <p:cNvSpPr/>
          <p:nvPr/>
        </p:nvSpPr>
        <p:spPr>
          <a:xfrm>
            <a:off x="1388330" y="5855678"/>
            <a:ext cx="3028312" cy="562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2">
                    <a:lumMod val="50000"/>
                  </a:schemeClr>
                </a:solidFill>
              </a:rPr>
              <a:t>Face recognition system</a:t>
            </a:r>
            <a:endParaRPr lang="en-US" dirty="0">
              <a:solidFill>
                <a:schemeClr val="accent2">
                  <a:lumMod val="50000"/>
                </a:schemeClr>
              </a:solidFill>
            </a:endParaRPr>
          </a:p>
        </p:txBody>
      </p:sp>
      <p:sp>
        <p:nvSpPr>
          <p:cNvPr id="7" name="Rectangle 6"/>
          <p:cNvSpPr/>
          <p:nvPr/>
        </p:nvSpPr>
        <p:spPr>
          <a:xfrm>
            <a:off x="5750169" y="5791201"/>
            <a:ext cx="4501662" cy="562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rPr>
              <a:t>Automatic fire fight system</a:t>
            </a:r>
            <a:endParaRPr lang="en-US" dirty="0">
              <a:solidFill>
                <a:schemeClr val="accent2">
                  <a:lumMod val="50000"/>
                </a:schemeClr>
              </a:solidFill>
            </a:endParaRPr>
          </a:p>
        </p:txBody>
      </p:sp>
    </p:spTree>
    <p:extLst>
      <p:ext uri="{BB962C8B-B14F-4D97-AF65-F5344CB8AC3E}">
        <p14:creationId xmlns:p14="http://schemas.microsoft.com/office/powerpoint/2010/main" val="17235839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circle(in)">
                                      <p:cBhvr>
                                        <p:cTn id="3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8938"/>
            <a:ext cx="8596668" cy="1631462"/>
          </a:xfrm>
        </p:spPr>
        <p:txBody>
          <a:bodyPr>
            <a:noAutofit/>
          </a:bodyPr>
          <a:lstStyle/>
          <a:p>
            <a:r>
              <a:rPr lang="en-US" sz="2000" dirty="0">
                <a:solidFill>
                  <a:schemeClr val="accent1">
                    <a:lumMod val="50000"/>
                  </a:schemeClr>
                </a:solidFill>
              </a:rPr>
              <a:t>Smart-home with AI is expected to replace today smart-home, It makes your life more convenient, </a:t>
            </a:r>
            <a:r>
              <a:rPr lang="en-US" sz="2000" dirty="0" smtClean="0">
                <a:solidFill>
                  <a:schemeClr val="accent1">
                    <a:lumMod val="50000"/>
                  </a:schemeClr>
                </a:solidFill>
              </a:rPr>
              <a:t>more modern</a:t>
            </a:r>
            <a:r>
              <a:rPr lang="en-US" sz="2000" dirty="0">
                <a:solidFill>
                  <a:schemeClr val="accent1">
                    <a:lumMod val="50000"/>
                  </a:schemeClr>
                </a:solidFill>
              </a:rPr>
              <a:t>, save resources but still make sure you will be taken care of in full way and the service fee is suitable for everyone. </a:t>
            </a:r>
            <a:r>
              <a:rPr lang="en-US" sz="2000" dirty="0">
                <a:solidFill>
                  <a:schemeClr val="accent1">
                    <a:lumMod val="50000"/>
                  </a:schemeClr>
                </a:solidFill>
              </a:rPr>
              <a:t>That is the future of Smart-home</a:t>
            </a:r>
            <a:r>
              <a:rPr lang="en-US" sz="2400" dirty="0">
                <a:solidFill>
                  <a:schemeClr val="accent1">
                    <a:lumMod val="50000"/>
                  </a:schemeClr>
                </a:solidFill>
              </a:rPr>
              <a:t>.</a:t>
            </a:r>
            <a:br>
              <a:rPr lang="en-US" sz="2400" dirty="0">
                <a:solidFill>
                  <a:schemeClr val="accent1">
                    <a:lumMod val="50000"/>
                  </a:schemeClr>
                </a:solidFill>
              </a:rPr>
            </a:br>
            <a:endParaRPr lang="en-US" sz="2400" dirty="0">
              <a:solidFill>
                <a:schemeClr val="accent1">
                  <a:lumMod val="50000"/>
                </a:schemeClr>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15915772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The end</a:t>
            </a:r>
            <a:endParaRPr lang="en-US" sz="7200" dirty="0"/>
          </a:p>
        </p:txBody>
      </p:sp>
      <p:sp>
        <p:nvSpPr>
          <p:cNvPr id="3" name="Content Placeholder 2"/>
          <p:cNvSpPr>
            <a:spLocks noGrp="1"/>
          </p:cNvSpPr>
          <p:nvPr>
            <p:ph idx="1"/>
          </p:nvPr>
        </p:nvSpPr>
        <p:spPr/>
        <p:txBody>
          <a:bodyPr>
            <a:normAutofit/>
          </a:bodyPr>
          <a:lstStyle/>
          <a:p>
            <a:pPr marL="0" indent="0" algn="ctr">
              <a:buNone/>
            </a:pPr>
            <a:r>
              <a:rPr lang="en-US" sz="6000" dirty="0" smtClean="0"/>
              <a:t>Thanks for listening</a:t>
            </a:r>
          </a:p>
          <a:p>
            <a:pPr marL="0" indent="0" algn="ctr">
              <a:buNone/>
            </a:pPr>
            <a:r>
              <a:rPr lang="ja-JP" altLang="en-US" sz="6000" dirty="0"/>
              <a:t>ありがと</a:t>
            </a:r>
            <a:r>
              <a:rPr lang="ja-JP" altLang="en-US" sz="6000" dirty="0" smtClean="0"/>
              <a:t>う</a:t>
            </a:r>
            <a:endParaRPr lang="en-US" sz="6000" dirty="0"/>
          </a:p>
        </p:txBody>
      </p:sp>
    </p:spTree>
    <p:extLst>
      <p:ext uri="{BB962C8B-B14F-4D97-AF65-F5344CB8AC3E}">
        <p14:creationId xmlns:p14="http://schemas.microsoft.com/office/powerpoint/2010/main" val="1758120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251</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メイリオ</vt:lpstr>
      <vt:lpstr>Trebuchet MS</vt:lpstr>
      <vt:lpstr>Wingdings 3</vt:lpstr>
      <vt:lpstr>Facet</vt:lpstr>
      <vt:lpstr>Building Smart-Home With Artificial Intelligence </vt:lpstr>
      <vt:lpstr>You are living in industry revolution 4.0. As you can see, technology go through your life, appears in everywhere, every time, it effects so much. Let’s make a comparison between the life of ten years ago and now. Technology constantly develop, beside, its revolution is very fast. </vt:lpstr>
      <vt:lpstr>What is smart-home?</vt:lpstr>
      <vt:lpstr>Smart-home is need a smart butler       </vt:lpstr>
      <vt:lpstr>Everything is automatic</vt:lpstr>
      <vt:lpstr>Some systems…</vt:lpstr>
      <vt:lpstr>Smart-home with AI is expected to replace today smart-home, It makes your life more convenient, more modern, save resources but still make sure you will be taken care of in full way and the service fee is suitable for everyone. That is the future of Smart-home. </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Smart-Home With Artificial Intelligence</dc:title>
  <dc:creator>Gia Khanh</dc:creator>
  <cp:lastModifiedBy>Gia Khanh</cp:lastModifiedBy>
  <cp:revision>10</cp:revision>
  <dcterms:created xsi:type="dcterms:W3CDTF">2018-10-03T12:54:33Z</dcterms:created>
  <dcterms:modified xsi:type="dcterms:W3CDTF">2018-10-03T14:31:32Z</dcterms:modified>
</cp:coreProperties>
</file>