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2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880321-4DA2-4B3D-B2CF-9199D895D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376" y="2404534"/>
            <a:ext cx="8273561" cy="1646302"/>
          </a:xfrm>
        </p:spPr>
        <p:txBody>
          <a:bodyPr/>
          <a:lstStyle/>
          <a:p>
            <a:r>
              <a:rPr lang="en-US" dirty="0"/>
              <a:t>FLOOD WARNING SYSTEMS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6E44D99-6687-467B-8124-A4E53AEA2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 : Nguyen </a:t>
            </a:r>
            <a:r>
              <a:rPr lang="en-US" dirty="0" err="1"/>
              <a:t>Dinh</a:t>
            </a:r>
            <a:r>
              <a:rPr lang="en-US" dirty="0"/>
              <a:t> Long</a:t>
            </a:r>
          </a:p>
        </p:txBody>
      </p:sp>
    </p:spTree>
    <p:extLst>
      <p:ext uri="{BB962C8B-B14F-4D97-AF65-F5344CB8AC3E}">
        <p14:creationId xmlns:p14="http://schemas.microsoft.com/office/powerpoint/2010/main" val="99451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099418D-E081-4E2A-B67B-4A77F175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I. INTRODUCING: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9B4110C-1450-4007-8904-B1A850273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634" y="1270000"/>
            <a:ext cx="8596668" cy="3880773"/>
          </a:xfrm>
        </p:spPr>
        <p:txBody>
          <a:bodyPr/>
          <a:lstStyle/>
          <a:p>
            <a:r>
              <a:rPr lang="en-US" b="1" dirty="0"/>
              <a:t>Annually, the floods is caused damage not only on property but also on people . It also affected economic and society life in many countries in the world and Vietnam.</a:t>
            </a:r>
          </a:p>
          <a:p>
            <a:r>
              <a:rPr lang="en-US" b="1" dirty="0"/>
              <a:t>The best method to prevent is Early Warning System For Flood.</a:t>
            </a:r>
          </a:p>
          <a:p>
            <a:r>
              <a:rPr lang="en-US" b="1" dirty="0"/>
              <a:t> 	The system uses data from sensors to measure the water levels at in local water such as rivers, lakes and send to mobile message or </a:t>
            </a:r>
            <a:r>
              <a:rPr lang="en-US" b="1" dirty="0" err="1"/>
              <a:t>mornitor</a:t>
            </a:r>
            <a:r>
              <a:rPr lang="en-US" b="1" dirty="0"/>
              <a:t> .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Hình ảnh 4" descr="Ảnh có chứa mái nhà, tòa nhà&#10;&#10;Mô tả được tạo với mức tin cậy rất cao">
            <a:extLst>
              <a:ext uri="{FF2B5EF4-FFF2-40B4-BE49-F238E27FC236}">
                <a16:creationId xmlns:a16="http://schemas.microsoft.com/office/drawing/2014/main" id="{86D98F57-D20D-4BFC-A923-623A8E3E7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8" y="3429000"/>
            <a:ext cx="6827918" cy="3305908"/>
          </a:xfrm>
          <a:prstGeom prst="rect">
            <a:avLst/>
          </a:prstGeom>
        </p:spPr>
      </p:pic>
      <p:sp>
        <p:nvSpPr>
          <p:cNvPr id="6" name="Bong bóng Lời nói: Hình bầu dục 5">
            <a:extLst>
              <a:ext uri="{FF2B5EF4-FFF2-40B4-BE49-F238E27FC236}">
                <a16:creationId xmlns:a16="http://schemas.microsoft.com/office/drawing/2014/main" id="{4B3920EB-EED1-4BA0-8EFD-C2FD9A18F67D}"/>
              </a:ext>
            </a:extLst>
          </p:cNvPr>
          <p:cNvSpPr/>
          <p:nvPr/>
        </p:nvSpPr>
        <p:spPr>
          <a:xfrm>
            <a:off x="6326154" y="3306907"/>
            <a:ext cx="3489650" cy="13208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 ME !!!!! </a:t>
            </a:r>
          </a:p>
        </p:txBody>
      </p:sp>
    </p:spTree>
    <p:extLst>
      <p:ext uri="{BB962C8B-B14F-4D97-AF65-F5344CB8AC3E}">
        <p14:creationId xmlns:p14="http://schemas.microsoft.com/office/powerpoint/2010/main" val="340959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BCE2D39-B2C4-4853-8EF9-AB3A05EB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OVERVIEW :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56DACAC2-B446-4A0D-8897-D028F8D5F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87037"/>
            <a:ext cx="8596668" cy="3880773"/>
          </a:xfrm>
        </p:spPr>
        <p:txBody>
          <a:bodyPr/>
          <a:lstStyle/>
          <a:p>
            <a:r>
              <a:rPr lang="en-US" b="1" dirty="0"/>
              <a:t>Research goals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The System will send alert promptly .</a:t>
            </a:r>
          </a:p>
          <a:p>
            <a:pPr>
              <a:buFontTx/>
              <a:buChar char="-"/>
            </a:pPr>
            <a:r>
              <a:rPr lang="en-US" dirty="0"/>
              <a:t>Reducing damage on property and on people. </a:t>
            </a:r>
          </a:p>
          <a:p>
            <a:pPr>
              <a:buFontTx/>
              <a:buChar char="-"/>
            </a:pPr>
            <a:r>
              <a:rPr lang="en-US" dirty="0"/>
              <a:t>The System will promote awareness in the community before and after flooding.</a:t>
            </a:r>
          </a:p>
        </p:txBody>
      </p:sp>
    </p:spTree>
    <p:extLst>
      <p:ext uri="{BB962C8B-B14F-4D97-AF65-F5344CB8AC3E}">
        <p14:creationId xmlns:p14="http://schemas.microsoft.com/office/powerpoint/2010/main" val="223449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hỗ dành sẵn cho Nội dung 4" descr="Ảnh có chứa văn bản&#10;&#10;Mô tả được tạo với mức tin cậy rất cao">
            <a:extLst>
              <a:ext uri="{FF2B5EF4-FFF2-40B4-BE49-F238E27FC236}">
                <a16:creationId xmlns:a16="http://schemas.microsoft.com/office/drawing/2014/main" id="{AA97A6E2-C3C6-4C75-B5B0-6175316F6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383" y="0"/>
            <a:ext cx="9657183" cy="6857999"/>
          </a:xfrm>
        </p:spPr>
      </p:pic>
    </p:spTree>
    <p:extLst>
      <p:ext uri="{BB962C8B-B14F-4D97-AF65-F5344CB8AC3E}">
        <p14:creationId xmlns:p14="http://schemas.microsoft.com/office/powerpoint/2010/main" val="409748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5B841A-AEEC-4D02-8D9F-962D85908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664" y="2621902"/>
            <a:ext cx="9264672" cy="3023118"/>
          </a:xfrm>
        </p:spPr>
        <p:txBody>
          <a:bodyPr>
            <a:normAutofit/>
          </a:bodyPr>
          <a:lstStyle/>
          <a:p>
            <a:r>
              <a:rPr lang="en-US" sz="8800" dirty="0"/>
              <a:t>THANKS YOU!</a:t>
            </a:r>
          </a:p>
        </p:txBody>
      </p:sp>
    </p:spTree>
    <p:extLst>
      <p:ext uri="{BB962C8B-B14F-4D97-AF65-F5344CB8AC3E}">
        <p14:creationId xmlns:p14="http://schemas.microsoft.com/office/powerpoint/2010/main" val="1594290987"/>
      </p:ext>
    </p:extLst>
  </p:cSld>
  <p:clrMapOvr>
    <a:masterClrMapping/>
  </p:clrMapOvr>
</p:sld>
</file>

<file path=ppt/theme/theme1.xml><?xml version="1.0" encoding="utf-8"?>
<a:theme xmlns:a="http://schemas.openxmlformats.org/drawingml/2006/main" name="Mặt kim cương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</TotalTime>
  <Words>97</Words>
  <Application>Microsoft Office PowerPoint</Application>
  <PresentationFormat>Màn hình rộng</PresentationFormat>
  <Paragraphs>13</Paragraphs>
  <Slides>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10" baseType="lpstr">
      <vt:lpstr>Arial</vt:lpstr>
      <vt:lpstr>Tahoma</vt:lpstr>
      <vt:lpstr>Trebuchet MS</vt:lpstr>
      <vt:lpstr>Wingdings 3</vt:lpstr>
      <vt:lpstr>Mặt kim cương</vt:lpstr>
      <vt:lpstr>FLOOD WARNING SYSTEMS</vt:lpstr>
      <vt:lpstr>I. INTRODUCING:</vt:lpstr>
      <vt:lpstr>II. OVERVIEW :</vt:lpstr>
      <vt:lpstr>Bản trình bày PowerPoint</vt:lpstr>
      <vt:lpstr>THANKS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WARNING SYSTEMS</dc:title>
  <dc:creator>Dinhlongit</dc:creator>
  <cp:lastModifiedBy>Dinhlongit</cp:lastModifiedBy>
  <cp:revision>11</cp:revision>
  <dcterms:created xsi:type="dcterms:W3CDTF">2018-09-28T13:41:10Z</dcterms:created>
  <dcterms:modified xsi:type="dcterms:W3CDTF">2018-09-30T14:01:57Z</dcterms:modified>
</cp:coreProperties>
</file>