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FOODAHOLIC </a:t>
            </a:r>
            <a:br>
              <a:rPr lang="en-US" dirty="0" smtClean="0"/>
            </a:br>
            <a:r>
              <a:rPr lang="en-US" dirty="0" smtClean="0"/>
              <a:t>Find – Discovery - Share</a:t>
            </a:r>
            <a:endParaRPr lang="en-US" dirty="0"/>
          </a:p>
        </p:txBody>
      </p:sp>
      <p:sp>
        <p:nvSpPr>
          <p:cNvPr id="3" name="Subtitle 2"/>
          <p:cNvSpPr>
            <a:spLocks noGrp="1"/>
          </p:cNvSpPr>
          <p:nvPr>
            <p:ph type="subTitle" idx="1"/>
          </p:nvPr>
        </p:nvSpPr>
        <p:spPr/>
        <p:txBody>
          <a:bodyPr/>
          <a:lstStyle/>
          <a:p>
            <a:r>
              <a:rPr lang="en-US" dirty="0" smtClean="0"/>
              <a:t>LÂM VŨ HẰNG – 16T3 – MSSV: 102160138</a:t>
            </a:r>
            <a:endParaRPr lang="en-US" dirty="0"/>
          </a:p>
        </p:txBody>
      </p:sp>
    </p:spTree>
    <p:extLst>
      <p:ext uri="{BB962C8B-B14F-4D97-AF65-F5344CB8AC3E}">
        <p14:creationId xmlns:p14="http://schemas.microsoft.com/office/powerpoint/2010/main" val="181674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FOODAHOLIC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0013420">
            <a:off x="106635" y="2046277"/>
            <a:ext cx="5127583" cy="20568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97117">
            <a:off x="5179659" y="1297306"/>
            <a:ext cx="4957793" cy="3222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44182">
            <a:off x="3006650" y="4101962"/>
            <a:ext cx="5946979" cy="22169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11832">
            <a:off x="9187804" y="1993779"/>
            <a:ext cx="3485424" cy="18296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696739">
            <a:off x="-196029" y="4108777"/>
            <a:ext cx="4336922" cy="227010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667056">
            <a:off x="8468200" y="4425210"/>
            <a:ext cx="3318246" cy="1889557"/>
          </a:xfrm>
          <a:prstGeom prst="rect">
            <a:avLst/>
          </a:prstGeom>
        </p:spPr>
      </p:pic>
    </p:spTree>
    <p:extLst>
      <p:ext uri="{BB962C8B-B14F-4D97-AF65-F5344CB8AC3E}">
        <p14:creationId xmlns:p14="http://schemas.microsoft.com/office/powerpoint/2010/main" val="245476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a:t>
            </a:r>
            <a:endParaRPr lang="en-US" dirty="0"/>
          </a:p>
        </p:txBody>
      </p:sp>
      <p:sp>
        <p:nvSpPr>
          <p:cNvPr id="3" name="Content Placeholder 2"/>
          <p:cNvSpPr>
            <a:spLocks noGrp="1"/>
          </p:cNvSpPr>
          <p:nvPr>
            <p:ph idx="1"/>
          </p:nvPr>
        </p:nvSpPr>
        <p:spPr/>
        <p:txBody>
          <a:bodyPr>
            <a:normAutofit/>
          </a:bodyPr>
          <a:lstStyle/>
          <a:p>
            <a:r>
              <a:rPr lang="en-US" sz="2400" dirty="0"/>
              <a:t>Nowadays, the food demand of human being is increasing. In addition, the development of technology that leads to the necessity of creating a app which helps customers to look for the information of restaurants . However, instead of searching for the various websites of each restaurant to find the service you want, now users can use only one app that can help us  find out all the needed information. The created app is responsible for updating, synthesizing, and containing as much information as possible</a:t>
            </a:r>
            <a:r>
              <a:rPr lang="en-US" sz="2400" dirty="0" smtClean="0"/>
              <a:t>. It’s called FOODAHOLIC.</a:t>
            </a:r>
            <a:endParaRPr lang="en-US" sz="2400" dirty="0"/>
          </a:p>
        </p:txBody>
      </p:sp>
    </p:spTree>
    <p:extLst>
      <p:ext uri="{BB962C8B-B14F-4D97-AF65-F5344CB8AC3E}">
        <p14:creationId xmlns:p14="http://schemas.microsoft.com/office/powerpoint/2010/main" val="219780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t>
            </a:r>
            <a:endParaRPr lang="en-US" dirty="0"/>
          </a:p>
        </p:txBody>
      </p:sp>
      <p:sp>
        <p:nvSpPr>
          <p:cNvPr id="3" name="Content Placeholder 2"/>
          <p:cNvSpPr>
            <a:spLocks noGrp="1"/>
          </p:cNvSpPr>
          <p:nvPr>
            <p:ph idx="1"/>
          </p:nvPr>
        </p:nvSpPr>
        <p:spPr>
          <a:xfrm>
            <a:off x="818712" y="2222287"/>
            <a:ext cx="10554574" cy="4268665"/>
          </a:xfrm>
        </p:spPr>
        <p:txBody>
          <a:bodyPr/>
          <a:lstStyle/>
          <a:p>
            <a:r>
              <a:rPr lang="en-US" b="1" dirty="0">
                <a:solidFill>
                  <a:srgbClr val="FF0000"/>
                </a:solidFill>
              </a:rPr>
              <a:t>1.Classify restaurants by location: </a:t>
            </a:r>
            <a:r>
              <a:rPr lang="en-US" dirty="0"/>
              <a:t>The function allows users to filter places to search by city area, district, near area  ... Google Maps integration site </a:t>
            </a:r>
            <a:r>
              <a:rPr lang="en-US" dirty="0" smtClean="0"/>
              <a:t>can help </a:t>
            </a:r>
            <a:r>
              <a:rPr lang="en-US" dirty="0"/>
              <a:t>users to </a:t>
            </a:r>
            <a:r>
              <a:rPr lang="en-US" dirty="0" smtClean="0"/>
              <a:t> </a:t>
            </a:r>
            <a:r>
              <a:rPr lang="en-US" dirty="0"/>
              <a:t>find </a:t>
            </a:r>
            <a:r>
              <a:rPr lang="en-US" dirty="0" smtClean="0"/>
              <a:t> the way  to that restaurant.</a:t>
            </a:r>
          </a:p>
          <a:p>
            <a:r>
              <a:rPr lang="en-US" b="1" dirty="0" smtClean="0">
                <a:solidFill>
                  <a:srgbClr val="FF0000"/>
                </a:solidFill>
              </a:rPr>
              <a:t>2.Category classification: </a:t>
            </a:r>
            <a:r>
              <a:rPr lang="en-US" b="1" dirty="0" smtClean="0">
                <a:solidFill>
                  <a:schemeClr val="bg1"/>
                </a:solidFill>
              </a:rPr>
              <a:t> </a:t>
            </a:r>
            <a:r>
              <a:rPr lang="en-US" dirty="0" smtClean="0"/>
              <a:t>This app can list restaurant’s name follow the type of  foods or drinks</a:t>
            </a:r>
          </a:p>
          <a:p>
            <a:pPr marL="0" indent="0">
              <a:buNone/>
            </a:pPr>
            <a:endParaRPr lang="en-US" dirty="0" smtClean="0">
              <a:solidFill>
                <a:srgbClr val="FF0000"/>
              </a:solidFill>
            </a:endParaRPr>
          </a:p>
          <a:p>
            <a:r>
              <a:rPr lang="en-US" dirty="0" smtClean="0"/>
              <a:t> </a:t>
            </a:r>
            <a:r>
              <a:rPr lang="en-US" dirty="0">
                <a:solidFill>
                  <a:schemeClr val="accent6"/>
                </a:solidFill>
              </a:rPr>
              <a:t>3</a:t>
            </a:r>
            <a:r>
              <a:rPr lang="en-US" dirty="0" smtClean="0">
                <a:solidFill>
                  <a:schemeClr val="accent6"/>
                </a:solidFill>
              </a:rPr>
              <a:t>.Review </a:t>
            </a:r>
            <a:r>
              <a:rPr lang="en-US" dirty="0">
                <a:solidFill>
                  <a:schemeClr val="accent6"/>
                </a:solidFill>
              </a:rPr>
              <a:t>/ Comment: </a:t>
            </a:r>
            <a:r>
              <a:rPr lang="en-US" dirty="0"/>
              <a:t>The review function allows users to submit a 1-5 star rating for any service on the application, the users can comment and add the </a:t>
            </a:r>
            <a:r>
              <a:rPr lang="en-US" dirty="0" smtClean="0"/>
              <a:t>photos</a:t>
            </a:r>
            <a:endParaRPr lang="en-US" dirty="0"/>
          </a:p>
        </p:txBody>
      </p:sp>
    </p:spTree>
    <p:extLst>
      <p:ext uri="{BB962C8B-B14F-4D97-AF65-F5344CB8AC3E}">
        <p14:creationId xmlns:p14="http://schemas.microsoft.com/office/powerpoint/2010/main" val="391588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t>
            </a:r>
            <a:endParaRPr lang="en-US" dirty="0"/>
          </a:p>
        </p:txBody>
      </p:sp>
      <p:sp>
        <p:nvSpPr>
          <p:cNvPr id="3" name="Content Placeholder 2"/>
          <p:cNvSpPr>
            <a:spLocks noGrp="1"/>
          </p:cNvSpPr>
          <p:nvPr>
            <p:ph idx="1"/>
          </p:nvPr>
        </p:nvSpPr>
        <p:spPr/>
        <p:txBody>
          <a:bodyPr/>
          <a:lstStyle/>
          <a:p>
            <a:r>
              <a:rPr lang="en-US" dirty="0">
                <a:solidFill>
                  <a:schemeClr val="accent6"/>
                </a:solidFill>
              </a:rPr>
              <a:t>5.Reservation tools: </a:t>
            </a:r>
            <a:r>
              <a:rPr lang="en-US" dirty="0"/>
              <a:t>U</a:t>
            </a:r>
            <a:r>
              <a:rPr lang="en-US" dirty="0" smtClean="0"/>
              <a:t>sers </a:t>
            </a:r>
            <a:r>
              <a:rPr lang="en-US" dirty="0"/>
              <a:t>can book table by hour or make reservation immediately. You can do it by using a  personal signed account </a:t>
            </a:r>
            <a:endParaRPr lang="en-US" dirty="0" smtClean="0"/>
          </a:p>
          <a:p>
            <a:r>
              <a:rPr lang="en-US" dirty="0" smtClean="0">
                <a:solidFill>
                  <a:schemeClr val="accent6"/>
                </a:solidFill>
              </a:rPr>
              <a:t>6.Discount </a:t>
            </a:r>
            <a:r>
              <a:rPr lang="en-US" dirty="0">
                <a:solidFill>
                  <a:schemeClr val="accent6"/>
                </a:solidFill>
              </a:rPr>
              <a:t>Code</a:t>
            </a:r>
            <a:r>
              <a:rPr lang="en-US" dirty="0"/>
              <a:t>: Showing some special discounts for the customers </a:t>
            </a:r>
            <a:r>
              <a:rPr lang="en-US" dirty="0" smtClean="0"/>
              <a:t>when using </a:t>
            </a:r>
            <a:r>
              <a:rPr lang="en-US" dirty="0"/>
              <a:t>the </a:t>
            </a:r>
            <a:r>
              <a:rPr lang="en-US" dirty="0" smtClean="0"/>
              <a:t>app</a:t>
            </a:r>
          </a:p>
          <a:p>
            <a:r>
              <a:rPr lang="en-US" dirty="0" smtClean="0">
                <a:solidFill>
                  <a:schemeClr val="accent6"/>
                </a:solidFill>
              </a:rPr>
              <a:t>7.Home </a:t>
            </a:r>
            <a:r>
              <a:rPr lang="en-US" dirty="0">
                <a:solidFill>
                  <a:schemeClr val="accent6"/>
                </a:solidFill>
              </a:rPr>
              <a:t>delivery: </a:t>
            </a:r>
            <a:r>
              <a:rPr lang="en-US" dirty="0"/>
              <a:t>depending on the distance ,the restaurant will support free or charged delivery for the customers. </a:t>
            </a:r>
            <a:endParaRPr lang="en-US" dirty="0"/>
          </a:p>
        </p:txBody>
      </p:sp>
    </p:spTree>
    <p:extLst>
      <p:ext uri="{BB962C8B-B14F-4D97-AF65-F5344CB8AC3E}">
        <p14:creationId xmlns:p14="http://schemas.microsoft.com/office/powerpoint/2010/main" val="279324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a:t>
            </a:r>
            <a:endParaRPr lang="en-US" dirty="0"/>
          </a:p>
        </p:txBody>
      </p:sp>
      <p:sp>
        <p:nvSpPr>
          <p:cNvPr id="3" name="Content Placeholder 2"/>
          <p:cNvSpPr>
            <a:spLocks noGrp="1"/>
          </p:cNvSpPr>
          <p:nvPr>
            <p:ph idx="1"/>
          </p:nvPr>
        </p:nvSpPr>
        <p:spPr/>
        <p:txBody>
          <a:bodyPr/>
          <a:lstStyle/>
          <a:p>
            <a:pPr marL="0" indent="0">
              <a:buNone/>
            </a:pPr>
            <a:r>
              <a:rPr lang="en-US" dirty="0"/>
              <a:t>Especially, this app  not only allows the big restaurant to do the PR  but also  helps customers provide the suggestions for other customers about a good restaurant, </a:t>
            </a:r>
            <a:r>
              <a:rPr lang="en-US" dirty="0" err="1" smtClean="0"/>
              <a:t>insprite</a:t>
            </a:r>
            <a:r>
              <a:rPr lang="en-US" dirty="0" smtClean="0"/>
              <a:t> </a:t>
            </a:r>
            <a:r>
              <a:rPr lang="en-US" dirty="0"/>
              <a:t>of small shops, local shops which open in particular time </a:t>
            </a:r>
            <a:r>
              <a:rPr lang="en-US" dirty="0" err="1" smtClean="0"/>
              <a:t>frameThis</a:t>
            </a:r>
            <a:r>
              <a:rPr lang="en-US" dirty="0" smtClean="0"/>
              <a:t> </a:t>
            </a:r>
            <a:r>
              <a:rPr lang="en-US" dirty="0"/>
              <a:t>is a completely new function compared to the similar applications created before.</a:t>
            </a:r>
          </a:p>
          <a:p>
            <a:pPr marL="0" indent="0">
              <a:buNone/>
            </a:pPr>
            <a:r>
              <a:rPr lang="en-US" dirty="0"/>
              <a:t>So, the question is  if you are in the position of  a customer signing an account to look for restaurant information, how can you give suggestions to another customers, and how can another customers  see your </a:t>
            </a:r>
            <a:r>
              <a:rPr lang="en-US" dirty="0" smtClean="0"/>
              <a:t>suggestions.</a:t>
            </a:r>
            <a:endParaRPr lang="en-US" dirty="0"/>
          </a:p>
        </p:txBody>
      </p:sp>
    </p:spTree>
    <p:extLst>
      <p:ext uri="{BB962C8B-B14F-4D97-AF65-F5344CB8AC3E}">
        <p14:creationId xmlns:p14="http://schemas.microsoft.com/office/powerpoint/2010/main" val="2007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SOLVE</a:t>
            </a:r>
            <a:endParaRPr lang="en-US" dirty="0"/>
          </a:p>
        </p:txBody>
      </p:sp>
      <p:sp>
        <p:nvSpPr>
          <p:cNvPr id="3" name="Content Placeholder 2"/>
          <p:cNvSpPr>
            <a:spLocks noGrp="1"/>
          </p:cNvSpPr>
          <p:nvPr>
            <p:ph idx="1"/>
          </p:nvPr>
        </p:nvSpPr>
        <p:spPr/>
        <p:txBody>
          <a:bodyPr/>
          <a:lstStyle/>
          <a:p>
            <a:pPr marL="0" indent="0">
              <a:buNone/>
            </a:pPr>
            <a:r>
              <a:rPr lang="en-US" dirty="0"/>
              <a:t>Customers can propose through the chat </a:t>
            </a:r>
            <a:r>
              <a:rPr lang="en-US" dirty="0" smtClean="0"/>
              <a:t>box  </a:t>
            </a:r>
            <a:r>
              <a:rPr lang="en-US" dirty="0"/>
              <a:t>with the admins if they are directly on the website , or suggest by </a:t>
            </a:r>
            <a:r>
              <a:rPr lang="en-US" dirty="0" smtClean="0"/>
              <a:t>mailbox </a:t>
            </a:r>
            <a:r>
              <a:rPr lang="en-US" dirty="0"/>
              <a:t>or function tab if using the app on the </a:t>
            </a:r>
            <a:r>
              <a:rPr lang="en-US" dirty="0" smtClean="0"/>
              <a:t>mobile</a:t>
            </a:r>
          </a:p>
          <a:p>
            <a:pPr marL="0" indent="0">
              <a:buNone/>
            </a:pPr>
            <a:r>
              <a:rPr lang="en-US" dirty="0"/>
              <a:t>T</a:t>
            </a:r>
            <a:r>
              <a:rPr lang="en-US" dirty="0" smtClean="0"/>
              <a:t>he </a:t>
            </a:r>
            <a:r>
              <a:rPr lang="en-US" dirty="0"/>
              <a:t>admin will record the </a:t>
            </a:r>
            <a:r>
              <a:rPr lang="en-US" dirty="0" smtClean="0"/>
              <a:t>places are proposed</a:t>
            </a:r>
            <a:r>
              <a:rPr lang="en-US" dirty="0"/>
              <a:t> </a:t>
            </a:r>
            <a:r>
              <a:rPr lang="en-US" dirty="0" smtClean="0"/>
              <a:t>by user , with a certain number of proposals, there </a:t>
            </a:r>
            <a:r>
              <a:rPr lang="en-US" dirty="0"/>
              <a:t>will be censorship and verification information. If the result is exactly the same as the </a:t>
            </a:r>
            <a:r>
              <a:rPr lang="en-US" dirty="0" smtClean="0"/>
              <a:t>information </a:t>
            </a:r>
            <a:r>
              <a:rPr lang="en-US" dirty="0"/>
              <a:t>provided by the user, the </a:t>
            </a:r>
            <a:r>
              <a:rPr lang="en-US" dirty="0" err="1" smtClean="0"/>
              <a:t>palces</a:t>
            </a:r>
            <a:r>
              <a:rPr lang="en-US" dirty="0" smtClean="0"/>
              <a:t> </a:t>
            </a:r>
            <a:r>
              <a:rPr lang="en-US" dirty="0"/>
              <a:t>will be added to the system.</a:t>
            </a:r>
          </a:p>
          <a:p>
            <a:pPr marL="0" indent="0">
              <a:buNone/>
            </a:pPr>
            <a:endParaRPr lang="en-US" dirty="0"/>
          </a:p>
        </p:txBody>
      </p:sp>
    </p:spTree>
    <p:extLst>
      <p:ext uri="{BB962C8B-B14F-4D97-AF65-F5344CB8AC3E}">
        <p14:creationId xmlns:p14="http://schemas.microsoft.com/office/powerpoint/2010/main" val="4132180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108</TotalTime>
  <Words>438</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FOODAHOLIC  Find – Discovery - Share</vt:lpstr>
      <vt:lpstr>FOODAHOLIC</vt:lpstr>
      <vt:lpstr>INTRODUCE</vt:lpstr>
      <vt:lpstr>MAIN FUNCTION</vt:lpstr>
      <vt:lpstr>MAIN FUNCTION</vt:lpstr>
      <vt:lpstr>INNOVATION</vt:lpstr>
      <vt:lpstr>HOW TO SOLVE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FOODAHOLIC</dc:title>
  <dc:creator>Dell</dc:creator>
  <cp:lastModifiedBy>Dell</cp:lastModifiedBy>
  <cp:revision>9</cp:revision>
  <dcterms:created xsi:type="dcterms:W3CDTF">2018-10-03T14:12:44Z</dcterms:created>
  <dcterms:modified xsi:type="dcterms:W3CDTF">2018-10-03T16:01:32Z</dcterms:modified>
</cp:coreProperties>
</file>