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2" autoAdjust="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44A86-8865-4DF7-9531-86724539656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EC71-45DD-46E8-BA90-A1558CF2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EC71-45DD-46E8-BA90-A1558CF28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EC71-45DD-46E8-BA90-A1558CF28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0EFE-1C2A-4406-9169-27B0105E3B4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F094-8ED5-4D8E-A234-F32453C6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4876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APP MOBILE MUSIC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I. INTRODUCING: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696200" cy="41148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Nowadays, almost all of them have cell phones and listening to music on the phone is very popular everywhere. So there's a need for a portable music player that is easy to operate and provides a good user experience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56" y="0"/>
            <a:ext cx="9144000" cy="6858000"/>
          </a:xfr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6781800" cy="4572000"/>
          </a:xfrm>
        </p:spPr>
        <p:txBody>
          <a:bodyPr/>
          <a:lstStyle/>
          <a:p>
            <a:pPr algn="l"/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 Mobile Music is app listen to music online or offline  on mobile phones. Allow users to stream music or download music files over the internet a </a:t>
            </a:r>
            <a:r>
              <a:rPr lang="en-US" sz="3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connection or 3G cell phone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8"/>
            <a:ext cx="9144000" cy="6858001"/>
          </a:xfr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II. OVERVIEW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810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goals:</a:t>
            </a:r>
          </a:p>
          <a:p>
            <a:pPr algn="l"/>
            <a:r>
              <a:rPr lang="en-US" sz="3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application and perform </a:t>
            </a: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its </a:t>
            </a:r>
            <a:r>
              <a:rPr lang="en-US" sz="3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functions.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app will automatically collect information about the user's music habits and then list the music that best suits the user.</a:t>
            </a:r>
          </a:p>
          <a:p>
            <a:pPr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95" y="533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User Interface: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95" y="1676400"/>
            <a:ext cx="6400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905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 for your listening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84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127</Words>
  <Application>Microsoft Office PowerPoint</Application>
  <PresentationFormat>On-screen Show (4:3)</PresentationFormat>
  <Paragraphs>13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APP MOBILE MUSIC          Name: Lê Minh Khai</vt:lpstr>
      <vt:lpstr>I. INTRODUCING:</vt:lpstr>
      <vt:lpstr>PowerPoint Presentation</vt:lpstr>
      <vt:lpstr>II. OVERVIEW</vt:lpstr>
      <vt:lpstr>User Interface: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MOBILE MUSIC          Name: Lê Minh Khai</dc:title>
  <dc:creator>Windows User</dc:creator>
  <cp:lastModifiedBy>Windows User</cp:lastModifiedBy>
  <cp:revision>6</cp:revision>
  <dcterms:created xsi:type="dcterms:W3CDTF">2018-10-02T14:23:00Z</dcterms:created>
  <dcterms:modified xsi:type="dcterms:W3CDTF">2018-10-02T15:29:32Z</dcterms:modified>
</cp:coreProperties>
</file>