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4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49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5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9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3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3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4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6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ĐÀ NẴNG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AutoNum type="arabicPeriod"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ĐUỔI HÌNH BẮT CHỮ</a:t>
            </a:r>
          </a:p>
          <a:p>
            <a:pPr marL="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4400" dirty="0"/>
          </a:p>
          <a:p>
            <a:pPr marL="457200" indent="-457200" algn="l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16T3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Hồ</a:t>
            </a:r>
            <a:r>
              <a:rPr lang="en-US" smtClean="0"/>
              <a:t> Gia</a:t>
            </a:r>
            <a:r>
              <a:rPr lang="en-US" dirty="0" smtClean="0"/>
              <a:t> </a:t>
            </a:r>
            <a:r>
              <a:rPr lang="en-US" dirty="0" err="1" smtClean="0"/>
              <a:t>Khánh</a:t>
            </a:r>
            <a:r>
              <a:rPr lang="en-US" dirty="0" smtClean="0"/>
              <a:t> 16T3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Kim </a:t>
            </a:r>
            <a:r>
              <a:rPr lang="en-US" dirty="0" err="1" smtClean="0"/>
              <a:t>Duyên</a:t>
            </a:r>
            <a:r>
              <a:rPr lang="en-US" dirty="0" smtClean="0"/>
              <a:t> 16T3</a:t>
            </a:r>
          </a:p>
          <a:p>
            <a:pPr marL="457200" indent="-457200">
              <a:buAutoNum type="arabicPeriod"/>
            </a:pPr>
            <a:r>
              <a:rPr lang="en-US" dirty="0" err="1" smtClean="0"/>
              <a:t>Lâm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16T3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 –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đuổi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endParaRPr lang="en-US" dirty="0" smtClean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2923503"/>
            <a:ext cx="7221493" cy="36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 smtClean="0"/>
              <a:t>* </a:t>
            </a:r>
            <a:r>
              <a:rPr lang="en-US" sz="3100" dirty="0" err="1" smtClean="0"/>
              <a:t>Chơi</a:t>
            </a:r>
            <a:r>
              <a:rPr lang="en-US" sz="3100" dirty="0" smtClean="0"/>
              <a:t> </a:t>
            </a:r>
            <a:r>
              <a:rPr lang="en-US" sz="3100" dirty="0" err="1" smtClean="0"/>
              <a:t>ngay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3100" dirty="0" err="1" smtClean="0"/>
              <a:t>Hiển</a:t>
            </a:r>
            <a:r>
              <a:rPr lang="en-US" sz="3100" dirty="0" smtClean="0"/>
              <a:t> </a:t>
            </a:r>
            <a:r>
              <a:rPr lang="en-US" sz="3100" dirty="0" err="1" smtClean="0"/>
              <a:t>thị</a:t>
            </a:r>
            <a:r>
              <a:rPr lang="en-US" sz="3100" dirty="0" smtClean="0"/>
              <a:t> </a:t>
            </a:r>
            <a:r>
              <a:rPr lang="en-US" sz="3100" dirty="0" err="1" smtClean="0"/>
              <a:t>hình</a:t>
            </a:r>
            <a:r>
              <a:rPr lang="en-US" sz="3100" dirty="0" smtClean="0"/>
              <a:t> </a:t>
            </a:r>
            <a:r>
              <a:rPr lang="en-US" sz="3100" dirty="0" err="1" smtClean="0"/>
              <a:t>ảnh</a:t>
            </a:r>
            <a:r>
              <a:rPr lang="en-US" sz="3100" dirty="0" smtClean="0"/>
              <a:t>, </a:t>
            </a:r>
            <a:r>
              <a:rPr lang="en-US" sz="3100" dirty="0" err="1" smtClean="0"/>
              <a:t>các</a:t>
            </a:r>
            <a:r>
              <a:rPr lang="en-US" sz="3100" dirty="0" smtClean="0"/>
              <a:t> </a:t>
            </a:r>
            <a:r>
              <a:rPr lang="en-US" sz="3100" dirty="0" err="1" smtClean="0"/>
              <a:t>chữ</a:t>
            </a:r>
            <a:r>
              <a:rPr lang="en-US" sz="3100" dirty="0" smtClean="0"/>
              <a:t> </a:t>
            </a:r>
            <a:r>
              <a:rPr lang="en-US" sz="3100" dirty="0" err="1" smtClean="0"/>
              <a:t>cái</a:t>
            </a:r>
            <a:r>
              <a:rPr lang="en-US" sz="3100" dirty="0" smtClean="0"/>
              <a:t> </a:t>
            </a:r>
            <a:r>
              <a:rPr lang="en-US" sz="3100" dirty="0" err="1" smtClean="0"/>
              <a:t>để</a:t>
            </a:r>
            <a:r>
              <a:rPr lang="en-US" sz="3100" dirty="0" smtClean="0"/>
              <a:t> </a:t>
            </a:r>
            <a:r>
              <a:rPr lang="en-US" sz="3100" dirty="0" err="1" smtClean="0"/>
              <a:t>chọn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err="1" smtClean="0"/>
              <a:t>Nút</a:t>
            </a:r>
            <a:r>
              <a:rPr lang="en-US" sz="3100" dirty="0" smtClean="0"/>
              <a:t> </a:t>
            </a:r>
            <a:r>
              <a:rPr lang="en-US" sz="3100" dirty="0" err="1" smtClean="0"/>
              <a:t>gợi</a:t>
            </a:r>
            <a:r>
              <a:rPr lang="en-US" sz="3100" dirty="0" smtClean="0"/>
              <a:t> ý</a:t>
            </a:r>
          </a:p>
          <a:p>
            <a:pPr marL="0" indent="0">
              <a:buNone/>
            </a:pPr>
            <a:r>
              <a:rPr lang="en-US" sz="3100" dirty="0" err="1" smtClean="0"/>
              <a:t>Số</a:t>
            </a:r>
            <a:r>
              <a:rPr lang="en-US" sz="3100" dirty="0" smtClean="0"/>
              <a:t> </a:t>
            </a:r>
            <a:r>
              <a:rPr lang="en-US" sz="3100" dirty="0" err="1" smtClean="0"/>
              <a:t>kim</a:t>
            </a:r>
            <a:r>
              <a:rPr lang="en-US" sz="3100" dirty="0" smtClean="0"/>
              <a:t> </a:t>
            </a:r>
            <a:r>
              <a:rPr lang="en-US" sz="3100" dirty="0" err="1" smtClean="0"/>
              <a:t>cương</a:t>
            </a:r>
            <a:r>
              <a:rPr lang="en-US" sz="3100" dirty="0" smtClean="0"/>
              <a:t> </a:t>
            </a:r>
            <a:r>
              <a:rPr lang="en-US" sz="3100" dirty="0" err="1" smtClean="0"/>
              <a:t>đang</a:t>
            </a:r>
            <a:r>
              <a:rPr lang="en-US" sz="3100" dirty="0" smtClean="0"/>
              <a:t> </a:t>
            </a:r>
            <a:r>
              <a:rPr lang="en-US" sz="3100" dirty="0" err="1" smtClean="0"/>
              <a:t>có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</a:t>
            </a:r>
            <a:r>
              <a:rPr lang="en-US" sz="3100" dirty="0" err="1" smtClean="0"/>
              <a:t>Điểm</a:t>
            </a:r>
            <a:r>
              <a:rPr lang="en-US" sz="3100" dirty="0" smtClean="0"/>
              <a:t> </a:t>
            </a:r>
            <a:r>
              <a:rPr lang="en-US" sz="3100" dirty="0" err="1" smtClean="0"/>
              <a:t>cao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3100" dirty="0" err="1" smtClean="0"/>
              <a:t>Lưu</a:t>
            </a:r>
            <a:r>
              <a:rPr lang="en-US" sz="3100" dirty="0" smtClean="0"/>
              <a:t> </a:t>
            </a:r>
            <a:r>
              <a:rPr lang="en-US" sz="3100" dirty="0" err="1" smtClean="0"/>
              <a:t>lại</a:t>
            </a:r>
            <a:r>
              <a:rPr lang="en-US" sz="3100" dirty="0" smtClean="0"/>
              <a:t> 5 </a:t>
            </a:r>
            <a:r>
              <a:rPr lang="en-US" sz="3100" dirty="0" err="1" smtClean="0"/>
              <a:t>lần</a:t>
            </a:r>
            <a:r>
              <a:rPr lang="en-US" sz="3100" dirty="0" smtClean="0"/>
              <a:t> </a:t>
            </a:r>
            <a:r>
              <a:rPr lang="en-US" sz="3100" dirty="0" err="1" smtClean="0"/>
              <a:t>chơi</a:t>
            </a:r>
            <a:r>
              <a:rPr lang="en-US" sz="3100" dirty="0" smtClean="0"/>
              <a:t> </a:t>
            </a:r>
            <a:r>
              <a:rPr lang="en-US" sz="3100" dirty="0" err="1" smtClean="0"/>
              <a:t>cao</a:t>
            </a:r>
            <a:r>
              <a:rPr lang="en-US" sz="3100" dirty="0" smtClean="0"/>
              <a:t> </a:t>
            </a:r>
            <a:r>
              <a:rPr lang="en-US" sz="3100" dirty="0" err="1" smtClean="0"/>
              <a:t>điểm</a:t>
            </a:r>
            <a:r>
              <a:rPr lang="en-US" sz="3100" dirty="0" smtClean="0"/>
              <a:t> </a:t>
            </a:r>
            <a:r>
              <a:rPr lang="en-US" sz="3100" dirty="0" err="1" smtClean="0"/>
              <a:t>nhất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*Chia </a:t>
            </a:r>
            <a:r>
              <a:rPr lang="en-US" sz="3100" dirty="0" err="1" smtClean="0"/>
              <a:t>sẻ</a:t>
            </a:r>
            <a:r>
              <a:rPr lang="en-US" sz="3100" dirty="0" smtClean="0"/>
              <a:t>:</a:t>
            </a:r>
          </a:p>
          <a:p>
            <a:pPr marL="0" indent="0">
              <a:buNone/>
            </a:pPr>
            <a:r>
              <a:rPr lang="en-US" sz="3100" dirty="0" smtClean="0"/>
              <a:t>Chia </a:t>
            </a:r>
            <a:r>
              <a:rPr lang="en-US" sz="3100" dirty="0" err="1" smtClean="0"/>
              <a:t>sẻ</a:t>
            </a:r>
            <a:r>
              <a:rPr lang="en-US" sz="3100" dirty="0" smtClean="0"/>
              <a:t> </a:t>
            </a:r>
            <a:r>
              <a:rPr lang="en-US" sz="3100" dirty="0" err="1" smtClean="0"/>
              <a:t>cho</a:t>
            </a:r>
            <a:r>
              <a:rPr lang="en-US" sz="3100" dirty="0" smtClean="0"/>
              <a:t> </a:t>
            </a:r>
            <a:r>
              <a:rPr lang="en-US" sz="3100" dirty="0" err="1" smtClean="0"/>
              <a:t>bạn</a:t>
            </a:r>
            <a:r>
              <a:rPr lang="en-US" sz="3100" dirty="0" smtClean="0"/>
              <a:t> </a:t>
            </a:r>
            <a:r>
              <a:rPr lang="en-US" sz="3100" dirty="0" err="1" smtClean="0"/>
              <a:t>bè</a:t>
            </a:r>
            <a:r>
              <a:rPr lang="en-US" sz="3100" dirty="0" smtClean="0"/>
              <a:t> qua </a:t>
            </a:r>
            <a:r>
              <a:rPr lang="en-US" sz="3100" dirty="0" err="1" smtClean="0"/>
              <a:t>facebook</a:t>
            </a:r>
            <a:r>
              <a:rPr lang="en-US" sz="3100" dirty="0" smtClean="0"/>
              <a:t>, </a:t>
            </a:r>
            <a:r>
              <a:rPr lang="en-US" sz="3100" dirty="0" err="1" smtClean="0"/>
              <a:t>zalo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</a:t>
            </a:r>
            <a:r>
              <a:rPr lang="en-US" sz="3100" dirty="0" err="1" smtClean="0"/>
              <a:t>Xếp</a:t>
            </a:r>
            <a:r>
              <a:rPr lang="en-US" sz="3100" dirty="0" smtClean="0"/>
              <a:t> </a:t>
            </a:r>
            <a:r>
              <a:rPr lang="en-US" sz="3100" dirty="0" err="1" smtClean="0"/>
              <a:t>hạng</a:t>
            </a:r>
            <a:r>
              <a:rPr lang="en-US" sz="3100" dirty="0" smtClean="0"/>
              <a:t> </a:t>
            </a:r>
            <a:r>
              <a:rPr lang="en-US" sz="3100" dirty="0" err="1" smtClean="0"/>
              <a:t>ứng</a:t>
            </a:r>
            <a:r>
              <a:rPr lang="en-US" sz="3100" dirty="0" smtClean="0"/>
              <a:t> </a:t>
            </a:r>
            <a:r>
              <a:rPr lang="en-US" sz="3100" dirty="0" err="1" smtClean="0"/>
              <a:t>dụng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* </a:t>
            </a:r>
            <a:r>
              <a:rPr lang="en-US" sz="3100" dirty="0" err="1" smtClean="0"/>
              <a:t>Âm</a:t>
            </a:r>
            <a:r>
              <a:rPr lang="en-US" sz="3100" dirty="0" smtClean="0"/>
              <a:t> </a:t>
            </a:r>
            <a:r>
              <a:rPr lang="en-US" sz="3100" dirty="0" err="1" smtClean="0"/>
              <a:t>thanh</a:t>
            </a:r>
            <a:r>
              <a:rPr lang="en-US" sz="3100" dirty="0" smtClean="0"/>
              <a:t> </a:t>
            </a:r>
            <a:r>
              <a:rPr lang="en-US" sz="3100" dirty="0" err="1" smtClean="0"/>
              <a:t>ứng</a:t>
            </a:r>
            <a:r>
              <a:rPr lang="en-US" sz="3100" dirty="0" smtClean="0"/>
              <a:t> </a:t>
            </a:r>
            <a:r>
              <a:rPr lang="en-US" sz="3100" dirty="0" err="1" smtClean="0"/>
              <a:t>dụng</a:t>
            </a:r>
            <a:endParaRPr lang="en-US" sz="31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8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endParaRPr lang="en-US" dirty="0" smtClean="0"/>
          </a:p>
          <a:p>
            <a:r>
              <a:rPr lang="en-US" dirty="0" err="1" smtClean="0"/>
              <a:t>Lưu</a:t>
            </a:r>
            <a:r>
              <a:rPr lang="en-US" dirty="0" smtClean="0"/>
              <a:t> …….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05" y="1451938"/>
            <a:ext cx="3284160" cy="52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*Qua 1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1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1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cương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07" y="1027906"/>
            <a:ext cx="3210189" cy="570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18" y="1462527"/>
            <a:ext cx="3219899" cy="5077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14" y="1462527"/>
            <a:ext cx="3019356" cy="5077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167" y="1462527"/>
            <a:ext cx="3193968" cy="50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167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ĐẠI HỌC BÁCH KHOA ĐÀ NẴNG KHOA CÔNG NGHỆ THÔNG TIN</vt:lpstr>
      <vt:lpstr>Ý tưởng – Đối tượng </vt:lpstr>
      <vt:lpstr>Chức năng </vt:lpstr>
      <vt:lpstr>Chuẩn bị và thiết kế dữ liệu </vt:lpstr>
      <vt:lpstr>Thiết kế giao diện</vt:lpstr>
      <vt:lpstr>Thiết kế giao diện</vt:lpstr>
      <vt:lpstr>Thiết kế giao diện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BÁCH KHOA ĐÀ NẴNG KHOA CÔNG NGHỆ THÔNG TIN</dc:title>
  <dc:creator>Dell</dc:creator>
  <cp:lastModifiedBy>Windows User</cp:lastModifiedBy>
  <cp:revision>11</cp:revision>
  <dcterms:created xsi:type="dcterms:W3CDTF">2018-09-03T12:00:20Z</dcterms:created>
  <dcterms:modified xsi:type="dcterms:W3CDTF">2018-09-03T15:10:56Z</dcterms:modified>
</cp:coreProperties>
</file>