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>
        <p:scale>
          <a:sx n="123" d="100"/>
          <a:sy n="123" d="100"/>
        </p:scale>
        <p:origin x="-114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4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3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9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8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35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19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3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3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94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0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06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BÁCH KHOA ĐÀ NẴNG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455313"/>
            <a:ext cx="10515600" cy="472165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AutoNum type="arabicPeriod"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DOCUMENT</a:t>
            </a:r>
            <a:b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ĐUỔI HÌNH BẮT CHỮ</a:t>
            </a:r>
          </a:p>
          <a:p>
            <a:pPr marL="0" indent="0" algn="ctr"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endParaRPr lang="en-US" sz="4400" dirty="0"/>
          </a:p>
          <a:p>
            <a:pPr marL="457200" indent="-457200" algn="l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Đinh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16T3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Khánh</a:t>
            </a:r>
            <a:r>
              <a:rPr lang="en-US" dirty="0" smtClean="0"/>
              <a:t> 16T3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Kim </a:t>
            </a:r>
            <a:r>
              <a:rPr lang="en-US" dirty="0" err="1" smtClean="0"/>
              <a:t>Duyên</a:t>
            </a:r>
            <a:r>
              <a:rPr lang="en-US" dirty="0" smtClean="0"/>
              <a:t> 16T3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Vũ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16T3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3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r>
              <a:rPr lang="en-US" dirty="0" smtClean="0"/>
              <a:t> –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đuổi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endParaRPr lang="en-US" dirty="0" smtClean="0"/>
          </a:p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: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87" y="2923503"/>
            <a:ext cx="7221493" cy="360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766"/>
            <a:ext cx="10515600" cy="48761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100" dirty="0" smtClean="0"/>
              <a:t>* </a:t>
            </a:r>
            <a:r>
              <a:rPr lang="en-US" sz="3100" dirty="0" err="1" smtClean="0"/>
              <a:t>Chơi</a:t>
            </a:r>
            <a:r>
              <a:rPr lang="en-US" sz="3100" dirty="0" smtClean="0"/>
              <a:t> </a:t>
            </a:r>
            <a:r>
              <a:rPr lang="en-US" sz="3100" dirty="0" err="1" smtClean="0"/>
              <a:t>ngay</a:t>
            </a:r>
            <a:r>
              <a:rPr lang="en-US" sz="3100" dirty="0" smtClean="0"/>
              <a:t>:</a:t>
            </a:r>
          </a:p>
          <a:p>
            <a:pPr marL="0" indent="0">
              <a:buNone/>
            </a:pPr>
            <a:r>
              <a:rPr lang="en-US" sz="3100" dirty="0" err="1" smtClean="0"/>
              <a:t>Hiển</a:t>
            </a:r>
            <a:r>
              <a:rPr lang="en-US" sz="3100" dirty="0" smtClean="0"/>
              <a:t> </a:t>
            </a:r>
            <a:r>
              <a:rPr lang="en-US" sz="3100" dirty="0" err="1" smtClean="0"/>
              <a:t>thị</a:t>
            </a:r>
            <a:r>
              <a:rPr lang="en-US" sz="3100" dirty="0" smtClean="0"/>
              <a:t> </a:t>
            </a:r>
            <a:r>
              <a:rPr lang="en-US" sz="3100" dirty="0" err="1" smtClean="0"/>
              <a:t>hình</a:t>
            </a:r>
            <a:r>
              <a:rPr lang="en-US" sz="3100" dirty="0" smtClean="0"/>
              <a:t> </a:t>
            </a:r>
            <a:r>
              <a:rPr lang="en-US" sz="3100" dirty="0" err="1" smtClean="0"/>
              <a:t>ảnh</a:t>
            </a:r>
            <a:r>
              <a:rPr lang="en-US" sz="3100" dirty="0" smtClean="0"/>
              <a:t>, </a:t>
            </a:r>
            <a:r>
              <a:rPr lang="en-US" sz="3100" dirty="0" err="1" smtClean="0"/>
              <a:t>các</a:t>
            </a:r>
            <a:r>
              <a:rPr lang="en-US" sz="3100" dirty="0" smtClean="0"/>
              <a:t> </a:t>
            </a:r>
            <a:r>
              <a:rPr lang="en-US" sz="3100" dirty="0" err="1" smtClean="0"/>
              <a:t>chữ</a:t>
            </a:r>
            <a:r>
              <a:rPr lang="en-US" sz="3100" dirty="0" smtClean="0"/>
              <a:t> </a:t>
            </a:r>
            <a:r>
              <a:rPr lang="en-US" sz="3100" dirty="0" err="1" smtClean="0"/>
              <a:t>cái</a:t>
            </a:r>
            <a:r>
              <a:rPr lang="en-US" sz="3100" dirty="0" smtClean="0"/>
              <a:t> </a:t>
            </a:r>
            <a:r>
              <a:rPr lang="en-US" sz="3100" dirty="0" err="1" smtClean="0"/>
              <a:t>để</a:t>
            </a:r>
            <a:r>
              <a:rPr lang="en-US" sz="3100" dirty="0" smtClean="0"/>
              <a:t> </a:t>
            </a:r>
            <a:r>
              <a:rPr lang="en-US" sz="3100" dirty="0" err="1" smtClean="0"/>
              <a:t>chọn</a:t>
            </a:r>
            <a:endParaRPr lang="en-US" sz="3100" dirty="0" smtClean="0"/>
          </a:p>
          <a:p>
            <a:pPr marL="0" indent="0">
              <a:buNone/>
            </a:pPr>
            <a:r>
              <a:rPr lang="en-US" sz="3100" dirty="0" err="1" smtClean="0"/>
              <a:t>Nút</a:t>
            </a:r>
            <a:r>
              <a:rPr lang="en-US" sz="3100" dirty="0" smtClean="0"/>
              <a:t> </a:t>
            </a:r>
            <a:r>
              <a:rPr lang="en-US" sz="3100" dirty="0" err="1" smtClean="0"/>
              <a:t>gợi</a:t>
            </a:r>
            <a:r>
              <a:rPr lang="en-US" sz="3100" dirty="0" smtClean="0"/>
              <a:t> ý</a:t>
            </a:r>
          </a:p>
          <a:p>
            <a:pPr marL="0" indent="0">
              <a:buNone/>
            </a:pPr>
            <a:r>
              <a:rPr lang="en-US" sz="3100" dirty="0" err="1" smtClean="0"/>
              <a:t>Số</a:t>
            </a:r>
            <a:r>
              <a:rPr lang="en-US" sz="3100" dirty="0" smtClean="0"/>
              <a:t> </a:t>
            </a:r>
            <a:r>
              <a:rPr lang="en-US" sz="3100" dirty="0" err="1" smtClean="0"/>
              <a:t>kim</a:t>
            </a:r>
            <a:r>
              <a:rPr lang="en-US" sz="3100" dirty="0" smtClean="0"/>
              <a:t> </a:t>
            </a:r>
            <a:r>
              <a:rPr lang="en-US" sz="3100" dirty="0" err="1" smtClean="0"/>
              <a:t>cương</a:t>
            </a:r>
            <a:r>
              <a:rPr lang="en-US" sz="3100" dirty="0" smtClean="0"/>
              <a:t> </a:t>
            </a:r>
            <a:r>
              <a:rPr lang="en-US" sz="3100" dirty="0" err="1" smtClean="0"/>
              <a:t>đang</a:t>
            </a:r>
            <a:r>
              <a:rPr lang="en-US" sz="3100" dirty="0" smtClean="0"/>
              <a:t> </a:t>
            </a:r>
            <a:r>
              <a:rPr lang="en-US" sz="3100" dirty="0" err="1" smtClean="0"/>
              <a:t>có</a:t>
            </a:r>
            <a:endParaRPr lang="en-US" sz="3100" dirty="0" smtClean="0"/>
          </a:p>
          <a:p>
            <a:pPr marL="0" indent="0">
              <a:buNone/>
            </a:pPr>
            <a:r>
              <a:rPr lang="en-US" sz="3100" dirty="0" smtClean="0"/>
              <a:t>* </a:t>
            </a:r>
            <a:r>
              <a:rPr lang="en-US" sz="3100" dirty="0" err="1" smtClean="0"/>
              <a:t>Điểm</a:t>
            </a:r>
            <a:r>
              <a:rPr lang="en-US" sz="3100" dirty="0" smtClean="0"/>
              <a:t> </a:t>
            </a:r>
            <a:r>
              <a:rPr lang="en-US" sz="3100" dirty="0" err="1" smtClean="0"/>
              <a:t>cao</a:t>
            </a:r>
            <a:r>
              <a:rPr lang="en-US" sz="3100" dirty="0" smtClean="0"/>
              <a:t>:</a:t>
            </a:r>
          </a:p>
          <a:p>
            <a:pPr marL="0" indent="0">
              <a:buNone/>
            </a:pPr>
            <a:r>
              <a:rPr lang="en-US" sz="3100" dirty="0" err="1" smtClean="0"/>
              <a:t>Lưu</a:t>
            </a:r>
            <a:r>
              <a:rPr lang="en-US" sz="3100" dirty="0" smtClean="0"/>
              <a:t> </a:t>
            </a:r>
            <a:r>
              <a:rPr lang="en-US" sz="3100" dirty="0" err="1" smtClean="0"/>
              <a:t>lại</a:t>
            </a:r>
            <a:r>
              <a:rPr lang="en-US" sz="3100" dirty="0" smtClean="0"/>
              <a:t> </a:t>
            </a:r>
            <a:r>
              <a:rPr lang="en-US" sz="3100" dirty="0" smtClean="0"/>
              <a:t>10 </a:t>
            </a:r>
            <a:r>
              <a:rPr lang="en-US" sz="3100" dirty="0" err="1" smtClean="0"/>
              <a:t>lần</a:t>
            </a:r>
            <a:r>
              <a:rPr lang="en-US" sz="3100" dirty="0" smtClean="0"/>
              <a:t> </a:t>
            </a:r>
            <a:r>
              <a:rPr lang="en-US" sz="3100" dirty="0" err="1" smtClean="0"/>
              <a:t>chơi</a:t>
            </a:r>
            <a:r>
              <a:rPr lang="en-US" sz="3100" dirty="0" smtClean="0"/>
              <a:t> </a:t>
            </a:r>
            <a:r>
              <a:rPr lang="en-US" sz="3100" dirty="0" err="1" smtClean="0"/>
              <a:t>cao</a:t>
            </a:r>
            <a:r>
              <a:rPr lang="en-US" sz="3100" dirty="0" smtClean="0"/>
              <a:t> </a:t>
            </a:r>
            <a:r>
              <a:rPr lang="en-US" sz="3100" dirty="0" err="1" smtClean="0"/>
              <a:t>điểm</a:t>
            </a:r>
            <a:r>
              <a:rPr lang="en-US" sz="3100" dirty="0" smtClean="0"/>
              <a:t> </a:t>
            </a:r>
            <a:r>
              <a:rPr lang="en-US" sz="3100" dirty="0" err="1" smtClean="0"/>
              <a:t>nhất</a:t>
            </a:r>
            <a:endParaRPr lang="en-US" sz="3100" dirty="0" smtClean="0"/>
          </a:p>
          <a:p>
            <a:pPr marL="0" indent="0">
              <a:buNone/>
            </a:pPr>
            <a:r>
              <a:rPr lang="en-US" sz="3100" dirty="0" smtClean="0"/>
              <a:t>* Chia </a:t>
            </a:r>
            <a:r>
              <a:rPr lang="en-US" sz="3100" dirty="0" err="1" smtClean="0"/>
              <a:t>sẻ</a:t>
            </a:r>
            <a:r>
              <a:rPr lang="en-US" sz="3100" dirty="0" smtClean="0"/>
              <a:t>:</a:t>
            </a:r>
          </a:p>
          <a:p>
            <a:pPr marL="0" indent="0">
              <a:buNone/>
            </a:pPr>
            <a:r>
              <a:rPr lang="en-US" sz="3100" dirty="0" smtClean="0"/>
              <a:t>Chia </a:t>
            </a:r>
            <a:r>
              <a:rPr lang="en-US" sz="3100" dirty="0" err="1" smtClean="0"/>
              <a:t>sẻ</a:t>
            </a:r>
            <a:r>
              <a:rPr lang="en-US" sz="3100" dirty="0" smtClean="0"/>
              <a:t> </a:t>
            </a:r>
            <a:r>
              <a:rPr lang="en-US" sz="3100" dirty="0" err="1" smtClean="0"/>
              <a:t>cho</a:t>
            </a:r>
            <a:r>
              <a:rPr lang="en-US" sz="3100" dirty="0" smtClean="0"/>
              <a:t> </a:t>
            </a:r>
            <a:r>
              <a:rPr lang="en-US" sz="3100" dirty="0" err="1" smtClean="0"/>
              <a:t>bạn</a:t>
            </a:r>
            <a:r>
              <a:rPr lang="en-US" sz="3100" dirty="0" smtClean="0"/>
              <a:t> </a:t>
            </a:r>
            <a:r>
              <a:rPr lang="en-US" sz="3100" dirty="0" err="1" smtClean="0"/>
              <a:t>bè</a:t>
            </a:r>
            <a:r>
              <a:rPr lang="en-US" sz="3100" dirty="0" smtClean="0"/>
              <a:t> qua </a:t>
            </a:r>
            <a:r>
              <a:rPr lang="en-US" sz="3100" dirty="0" err="1" smtClean="0"/>
              <a:t>facebook</a:t>
            </a:r>
            <a:r>
              <a:rPr lang="en-US" sz="3100" dirty="0" smtClean="0"/>
              <a:t>, </a:t>
            </a:r>
            <a:r>
              <a:rPr lang="en-US" sz="3100" dirty="0" err="1" smtClean="0"/>
              <a:t>zalo</a:t>
            </a:r>
            <a:r>
              <a:rPr lang="en-US" sz="3100" dirty="0" smtClean="0"/>
              <a:t>…</a:t>
            </a:r>
            <a:endParaRPr lang="en-US" sz="3100" dirty="0" smtClean="0"/>
          </a:p>
          <a:p>
            <a:pPr marL="0" indent="0">
              <a:buNone/>
            </a:pPr>
            <a:r>
              <a:rPr lang="en-US" sz="3100" smtClean="0"/>
              <a:t>* Xếp</a:t>
            </a:r>
            <a:r>
              <a:rPr lang="en-US" sz="3100" dirty="0" smtClean="0"/>
              <a:t> </a:t>
            </a:r>
            <a:r>
              <a:rPr lang="en-US" sz="3100" dirty="0" err="1" smtClean="0"/>
              <a:t>hạng</a:t>
            </a:r>
            <a:r>
              <a:rPr lang="en-US" sz="3100" dirty="0" smtClean="0"/>
              <a:t> </a:t>
            </a:r>
            <a:r>
              <a:rPr lang="en-US" sz="3100" dirty="0" err="1" smtClean="0"/>
              <a:t>ứng</a:t>
            </a:r>
            <a:r>
              <a:rPr lang="en-US" sz="3100" dirty="0" smtClean="0"/>
              <a:t> </a:t>
            </a:r>
            <a:r>
              <a:rPr lang="en-US" sz="3100" dirty="0" err="1" smtClean="0"/>
              <a:t>dụng</a:t>
            </a:r>
            <a:endParaRPr lang="en-US" sz="3100" dirty="0" smtClean="0"/>
          </a:p>
          <a:p>
            <a:pPr marL="0" indent="0">
              <a:buNone/>
            </a:pPr>
            <a:r>
              <a:rPr lang="en-US" sz="3100" dirty="0" smtClean="0"/>
              <a:t>* </a:t>
            </a:r>
            <a:r>
              <a:rPr lang="en-US" sz="3100" dirty="0" err="1" smtClean="0"/>
              <a:t>Âm</a:t>
            </a:r>
            <a:r>
              <a:rPr lang="en-US" sz="3100" dirty="0" smtClean="0"/>
              <a:t> </a:t>
            </a:r>
            <a:r>
              <a:rPr lang="en-US" sz="3100" dirty="0" err="1" smtClean="0"/>
              <a:t>thanh</a:t>
            </a:r>
            <a:r>
              <a:rPr lang="en-US" sz="3100" dirty="0" smtClean="0"/>
              <a:t> </a:t>
            </a:r>
            <a:r>
              <a:rPr lang="en-US" sz="3100" dirty="0" err="1" smtClean="0"/>
              <a:t>ứng</a:t>
            </a:r>
            <a:r>
              <a:rPr lang="en-US" sz="3100" dirty="0" smtClean="0"/>
              <a:t> </a:t>
            </a:r>
            <a:r>
              <a:rPr lang="en-US" sz="3100" dirty="0" err="1" smtClean="0"/>
              <a:t>dụng</a:t>
            </a:r>
            <a:endParaRPr lang="en-US" sz="31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98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gợi</a:t>
            </a:r>
            <a:r>
              <a:rPr lang="en-US" dirty="0" smtClean="0"/>
              <a:t> ý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endParaRPr lang="en-US" dirty="0" smtClean="0"/>
          </a:p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dropbox</a:t>
            </a:r>
            <a:endParaRPr lang="en-US" dirty="0" smtClean="0"/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666" y="1355910"/>
            <a:ext cx="3179174" cy="541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3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*Qua 1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1 </a:t>
            </a:r>
            <a:r>
              <a:rPr lang="en-US" dirty="0" err="1" smtClean="0"/>
              <a:t>kim</a:t>
            </a:r>
            <a:r>
              <a:rPr lang="en-US" dirty="0" smtClean="0"/>
              <a:t> </a:t>
            </a:r>
            <a:r>
              <a:rPr lang="en-US" dirty="0" err="1" smtClean="0"/>
              <a:t>cương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gợi</a:t>
            </a:r>
            <a:r>
              <a:rPr lang="en-US" dirty="0" smtClean="0"/>
              <a:t> ý 1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trừ</a:t>
            </a:r>
            <a:r>
              <a:rPr lang="en-US" dirty="0" smtClean="0"/>
              <a:t> 1 </a:t>
            </a:r>
            <a:r>
              <a:rPr lang="en-US" dirty="0" err="1" smtClean="0"/>
              <a:t>kim</a:t>
            </a:r>
            <a:r>
              <a:rPr lang="en-US" dirty="0" smtClean="0"/>
              <a:t> </a:t>
            </a:r>
            <a:r>
              <a:rPr lang="en-US" dirty="0" err="1" smtClean="0"/>
              <a:t>cương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924" y="365125"/>
            <a:ext cx="3707209" cy="631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9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1423"/>
            <a:ext cx="3192887" cy="54429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534" y="1359513"/>
            <a:ext cx="3182275" cy="54248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429" y="1359513"/>
            <a:ext cx="3189786" cy="543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6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CẢM ƠN CÁC BẠN ĐÃ THEO DÕI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4534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182</TotalTime>
  <Words>183</Words>
  <Application>Microsoft Office PowerPoint</Application>
  <PresentationFormat>Custom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ĐẠI HỌC BÁCH KHOA ĐÀ NẴNG KHOA CÔNG NGHỆ THÔNG TIN</vt:lpstr>
      <vt:lpstr>Ý tưởng – Đối tượng </vt:lpstr>
      <vt:lpstr>Chức năng </vt:lpstr>
      <vt:lpstr>Chuẩn bị và thiết kế dữ liệu </vt:lpstr>
      <vt:lpstr>Thiết kế giao diện</vt:lpstr>
      <vt:lpstr>Thiết kế giao diện</vt:lpstr>
      <vt:lpstr>Thiết kế giao diện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ĐẠI HỌC BÁCH KHOA ĐÀ NẴNG KHOA CÔNG NGHỆ THÔNG TIN</dc:title>
  <dc:creator>Dell</dc:creator>
  <cp:lastModifiedBy>Windows User</cp:lastModifiedBy>
  <cp:revision>17</cp:revision>
  <dcterms:created xsi:type="dcterms:W3CDTF">2018-09-03T12:00:20Z</dcterms:created>
  <dcterms:modified xsi:type="dcterms:W3CDTF">2018-09-04T07:03:17Z</dcterms:modified>
</cp:coreProperties>
</file>