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0" r:id="rId1"/>
  </p:sldMasterIdLst>
  <p:sldIdLst>
    <p:sldId id="256" r:id="rId2"/>
    <p:sldId id="257" r:id="rId3"/>
    <p:sldId id="262" r:id="rId4"/>
    <p:sldId id="263" r:id="rId5"/>
    <p:sldId id="258" r:id="rId6"/>
    <p:sldId id="261" r:id="rId7"/>
    <p:sldId id="259" r:id="rId8"/>
    <p:sldId id="260" r:id="rId9"/>
    <p:sldId id="264" r:id="rId10"/>
    <p:sldId id="265" r:id="rId11"/>
    <p:sldId id="266" r:id="rId12"/>
    <p:sldId id="267" r:id="rId13"/>
    <p:sldId id="268" r:id="rId14"/>
    <p:sldId id="269" r:id="rId15"/>
    <p:sldId id="272" r:id="rId16"/>
    <p:sldId id="271" r:id="rId17"/>
    <p:sldId id="270" r:id="rId18"/>
    <p:sldId id="275" r:id="rId19"/>
    <p:sldId id="274" r:id="rId20"/>
    <p:sldId id="273" r:id="rId21"/>
    <p:sldId id="277"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13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602FFB-E489-4920-8CF0-516AADD13D93}" type="doc">
      <dgm:prSet loTypeId="urn:microsoft.com/office/officeart/2005/8/layout/vProcess5" loCatId="process" qsTypeId="urn:microsoft.com/office/officeart/2005/8/quickstyle/simple1" qsCatId="simple" csTypeId="urn:microsoft.com/office/officeart/2005/8/colors/accent0_3" csCatId="mainScheme" phldr="1"/>
      <dgm:spPr/>
      <dgm:t>
        <a:bodyPr/>
        <a:lstStyle/>
        <a:p>
          <a:endParaRPr lang="en-US"/>
        </a:p>
      </dgm:t>
    </dgm:pt>
    <dgm:pt modelId="{B6B56FD3-4FC9-4DE2-A141-962FAF4580E4}">
      <dgm:prSet/>
      <dgm:spPr/>
      <dgm:t>
        <a:bodyPr/>
        <a:lstStyle/>
        <a:p>
          <a:r>
            <a:rPr lang="vi-VN"/>
            <a:t>1. Cơ sở lý thuyết</a:t>
          </a:r>
          <a:endParaRPr lang="en-US"/>
        </a:p>
      </dgm:t>
    </dgm:pt>
    <dgm:pt modelId="{72083209-B6FF-4DCA-A7D0-9F3C601543CF}" type="parTrans" cxnId="{CC9E7980-CE31-42CC-A63F-AB102B012BC0}">
      <dgm:prSet/>
      <dgm:spPr/>
      <dgm:t>
        <a:bodyPr/>
        <a:lstStyle/>
        <a:p>
          <a:endParaRPr lang="en-US"/>
        </a:p>
      </dgm:t>
    </dgm:pt>
    <dgm:pt modelId="{A64DE179-B388-481D-8612-0633D71C59B6}" type="sibTrans" cxnId="{CC9E7980-CE31-42CC-A63F-AB102B012BC0}">
      <dgm:prSet/>
      <dgm:spPr/>
      <dgm:t>
        <a:bodyPr/>
        <a:lstStyle/>
        <a:p>
          <a:endParaRPr lang="en-US"/>
        </a:p>
      </dgm:t>
    </dgm:pt>
    <dgm:pt modelId="{37050AFC-D894-42D6-B5B1-15EB17D05411}">
      <dgm:prSet/>
      <dgm:spPr/>
      <dgm:t>
        <a:bodyPr/>
        <a:lstStyle/>
        <a:p>
          <a:r>
            <a:rPr lang="vi-VN"/>
            <a:t>3. Phân tích và thiết kế hệ thống</a:t>
          </a:r>
          <a:endParaRPr lang="en-US"/>
        </a:p>
      </dgm:t>
    </dgm:pt>
    <dgm:pt modelId="{30BF11C6-FF4E-4818-84E7-9C4CC63905B9}" type="parTrans" cxnId="{C889435D-E860-4BD0-8E85-2E97E1766BC7}">
      <dgm:prSet/>
      <dgm:spPr/>
      <dgm:t>
        <a:bodyPr/>
        <a:lstStyle/>
        <a:p>
          <a:endParaRPr lang="en-US"/>
        </a:p>
      </dgm:t>
    </dgm:pt>
    <dgm:pt modelId="{8F65A8CF-D07C-4B85-8CEC-3E91DB7C381B}" type="sibTrans" cxnId="{C889435D-E860-4BD0-8E85-2E97E1766BC7}">
      <dgm:prSet/>
      <dgm:spPr/>
      <dgm:t>
        <a:bodyPr/>
        <a:lstStyle/>
        <a:p>
          <a:endParaRPr lang="en-US"/>
        </a:p>
      </dgm:t>
    </dgm:pt>
    <dgm:pt modelId="{2EC42F6D-B6CB-41CE-BE92-091137D74877}">
      <dgm:prSet/>
      <dgm:spPr/>
      <dgm:t>
        <a:bodyPr/>
        <a:lstStyle/>
        <a:p>
          <a:r>
            <a:rPr lang="vi-VN"/>
            <a:t>4. Công cụ thực hiện</a:t>
          </a:r>
          <a:endParaRPr lang="en-US"/>
        </a:p>
      </dgm:t>
    </dgm:pt>
    <dgm:pt modelId="{C8BD00DD-4E00-45B1-BD8C-9483AAD5A47E}" type="parTrans" cxnId="{43EC0AB1-9725-4D9E-829F-CB191BA072D5}">
      <dgm:prSet/>
      <dgm:spPr/>
      <dgm:t>
        <a:bodyPr/>
        <a:lstStyle/>
        <a:p>
          <a:endParaRPr lang="en-US"/>
        </a:p>
      </dgm:t>
    </dgm:pt>
    <dgm:pt modelId="{BE465AC3-8FB2-4AEC-9F4A-EA2A45D96566}" type="sibTrans" cxnId="{43EC0AB1-9725-4D9E-829F-CB191BA072D5}">
      <dgm:prSet/>
      <dgm:spPr/>
      <dgm:t>
        <a:bodyPr/>
        <a:lstStyle/>
        <a:p>
          <a:endParaRPr lang="en-US"/>
        </a:p>
      </dgm:t>
    </dgm:pt>
    <dgm:pt modelId="{F25889DA-DFC3-4F66-B490-EC51CEE95D3E}">
      <dgm:prSet/>
      <dgm:spPr/>
      <dgm:t>
        <a:bodyPr/>
        <a:lstStyle/>
        <a:p>
          <a:r>
            <a:rPr lang="vi-VN"/>
            <a:t>5. Kết quả chương trình và hướng phát triển</a:t>
          </a:r>
          <a:endParaRPr lang="en-US"/>
        </a:p>
      </dgm:t>
    </dgm:pt>
    <dgm:pt modelId="{1485326D-B567-4349-B0B6-7152D11CB309}" type="parTrans" cxnId="{E50C4CA1-C819-4FF8-96B1-BB8C1BD039D6}">
      <dgm:prSet/>
      <dgm:spPr/>
      <dgm:t>
        <a:bodyPr/>
        <a:lstStyle/>
        <a:p>
          <a:endParaRPr lang="en-US"/>
        </a:p>
      </dgm:t>
    </dgm:pt>
    <dgm:pt modelId="{94C7771A-CF5A-4C61-A26A-12FD0CEDF8A5}" type="sibTrans" cxnId="{E50C4CA1-C819-4FF8-96B1-BB8C1BD039D6}">
      <dgm:prSet/>
      <dgm:spPr/>
      <dgm:t>
        <a:bodyPr/>
        <a:lstStyle/>
        <a:p>
          <a:endParaRPr lang="en-US"/>
        </a:p>
      </dgm:t>
    </dgm:pt>
    <dgm:pt modelId="{FC4C81F8-F40B-4DF9-A1B2-CFFFE51F28DB}">
      <dgm:prSet/>
      <dgm:spPr/>
    </dgm:pt>
    <dgm:pt modelId="{38B38FC7-8531-4869-81DD-DD6388F01092}" type="parTrans" cxnId="{5A6FB896-DE53-4365-A76B-6E3EFF618C60}">
      <dgm:prSet/>
      <dgm:spPr/>
      <dgm:t>
        <a:bodyPr/>
        <a:lstStyle/>
        <a:p>
          <a:endParaRPr lang="en-US"/>
        </a:p>
      </dgm:t>
    </dgm:pt>
    <dgm:pt modelId="{69D7D324-F434-48A9-BC19-B3B1C65BEDFB}" type="sibTrans" cxnId="{5A6FB896-DE53-4365-A76B-6E3EFF618C60}">
      <dgm:prSet/>
      <dgm:spPr/>
      <dgm:t>
        <a:bodyPr/>
        <a:lstStyle/>
        <a:p>
          <a:endParaRPr lang="en-US"/>
        </a:p>
      </dgm:t>
    </dgm:pt>
    <dgm:pt modelId="{D77FC5C5-763C-4C78-8489-3EA3DA1BA6B4}">
      <dgm:prSet/>
      <dgm:spPr/>
      <dgm:t>
        <a:bodyPr/>
        <a:lstStyle/>
        <a:p>
          <a:r>
            <a:rPr lang="vi-VN"/>
            <a:t>2. Lý do chọn đề tài,mục đích và yêu cầu</a:t>
          </a:r>
          <a:endParaRPr lang="en-US"/>
        </a:p>
      </dgm:t>
    </dgm:pt>
    <dgm:pt modelId="{9735B9E8-13A2-45D8-B716-C0EB1859F955}" type="parTrans" cxnId="{A3E7E40E-AC1C-4189-BA52-A40B57EA1A1D}">
      <dgm:prSet/>
      <dgm:spPr/>
      <dgm:t>
        <a:bodyPr/>
        <a:lstStyle/>
        <a:p>
          <a:endParaRPr lang="en-US"/>
        </a:p>
      </dgm:t>
    </dgm:pt>
    <dgm:pt modelId="{5C0BBDBD-7B5B-486D-9F19-EA9713FBEF40}" type="sibTrans" cxnId="{A3E7E40E-AC1C-4189-BA52-A40B57EA1A1D}">
      <dgm:prSet/>
      <dgm:spPr/>
      <dgm:t>
        <a:bodyPr/>
        <a:lstStyle/>
        <a:p>
          <a:endParaRPr lang="en-US"/>
        </a:p>
      </dgm:t>
    </dgm:pt>
    <dgm:pt modelId="{58F1D758-5205-4599-820F-0012B581F4C3}" type="pres">
      <dgm:prSet presAssocID="{90602FFB-E489-4920-8CF0-516AADD13D93}" presName="outerComposite" presStyleCnt="0">
        <dgm:presLayoutVars>
          <dgm:chMax val="5"/>
          <dgm:dir/>
          <dgm:resizeHandles val="exact"/>
        </dgm:presLayoutVars>
      </dgm:prSet>
      <dgm:spPr/>
    </dgm:pt>
    <dgm:pt modelId="{0EB9CE45-1B80-4717-8650-B390E94F7C05}" type="pres">
      <dgm:prSet presAssocID="{90602FFB-E489-4920-8CF0-516AADD13D93}" presName="dummyMaxCanvas" presStyleCnt="0">
        <dgm:presLayoutVars/>
      </dgm:prSet>
      <dgm:spPr/>
    </dgm:pt>
    <dgm:pt modelId="{4C466487-6098-4191-8CBB-015A1CBC28AC}" type="pres">
      <dgm:prSet presAssocID="{90602FFB-E489-4920-8CF0-516AADD13D93}" presName="FiveNodes_1" presStyleLbl="node1" presStyleIdx="0" presStyleCnt="5">
        <dgm:presLayoutVars>
          <dgm:bulletEnabled val="1"/>
        </dgm:presLayoutVars>
      </dgm:prSet>
      <dgm:spPr/>
    </dgm:pt>
    <dgm:pt modelId="{6694D4CF-4681-4014-A0AC-6D5CA39E3423}" type="pres">
      <dgm:prSet presAssocID="{90602FFB-E489-4920-8CF0-516AADD13D93}" presName="FiveNodes_2" presStyleLbl="node1" presStyleIdx="1" presStyleCnt="5">
        <dgm:presLayoutVars>
          <dgm:bulletEnabled val="1"/>
        </dgm:presLayoutVars>
      </dgm:prSet>
      <dgm:spPr/>
    </dgm:pt>
    <dgm:pt modelId="{EDA8EA6D-72E7-41D1-9EB4-804F76C9E799}" type="pres">
      <dgm:prSet presAssocID="{90602FFB-E489-4920-8CF0-516AADD13D93}" presName="FiveNodes_3" presStyleLbl="node1" presStyleIdx="2" presStyleCnt="5">
        <dgm:presLayoutVars>
          <dgm:bulletEnabled val="1"/>
        </dgm:presLayoutVars>
      </dgm:prSet>
      <dgm:spPr/>
    </dgm:pt>
    <dgm:pt modelId="{4F6E0F42-76F0-4021-8BEB-BB4518541722}" type="pres">
      <dgm:prSet presAssocID="{90602FFB-E489-4920-8CF0-516AADD13D93}" presName="FiveNodes_4" presStyleLbl="node1" presStyleIdx="3" presStyleCnt="5">
        <dgm:presLayoutVars>
          <dgm:bulletEnabled val="1"/>
        </dgm:presLayoutVars>
      </dgm:prSet>
      <dgm:spPr/>
    </dgm:pt>
    <dgm:pt modelId="{BBEFA056-5D8B-4213-8FD1-F4F7A4A33BE9}" type="pres">
      <dgm:prSet presAssocID="{90602FFB-E489-4920-8CF0-516AADD13D93}" presName="FiveNodes_5" presStyleLbl="node1" presStyleIdx="4" presStyleCnt="5">
        <dgm:presLayoutVars>
          <dgm:bulletEnabled val="1"/>
        </dgm:presLayoutVars>
      </dgm:prSet>
      <dgm:spPr/>
    </dgm:pt>
    <dgm:pt modelId="{BB7C66A6-FF71-4C4F-B295-796E70CA115C}" type="pres">
      <dgm:prSet presAssocID="{90602FFB-E489-4920-8CF0-516AADD13D93}" presName="FiveConn_1-2" presStyleLbl="fgAccFollowNode1" presStyleIdx="0" presStyleCnt="4">
        <dgm:presLayoutVars>
          <dgm:bulletEnabled val="1"/>
        </dgm:presLayoutVars>
      </dgm:prSet>
      <dgm:spPr/>
    </dgm:pt>
    <dgm:pt modelId="{46EC9EFF-ECC3-4CD5-B785-A200BCEEAB0A}" type="pres">
      <dgm:prSet presAssocID="{90602FFB-E489-4920-8CF0-516AADD13D93}" presName="FiveConn_2-3" presStyleLbl="fgAccFollowNode1" presStyleIdx="1" presStyleCnt="4">
        <dgm:presLayoutVars>
          <dgm:bulletEnabled val="1"/>
        </dgm:presLayoutVars>
      </dgm:prSet>
      <dgm:spPr/>
    </dgm:pt>
    <dgm:pt modelId="{13F966B0-9FFA-49F9-A9B1-F09FE540772E}" type="pres">
      <dgm:prSet presAssocID="{90602FFB-E489-4920-8CF0-516AADD13D93}" presName="FiveConn_3-4" presStyleLbl="fgAccFollowNode1" presStyleIdx="2" presStyleCnt="4">
        <dgm:presLayoutVars>
          <dgm:bulletEnabled val="1"/>
        </dgm:presLayoutVars>
      </dgm:prSet>
      <dgm:spPr/>
    </dgm:pt>
    <dgm:pt modelId="{C8E6E15A-B6C7-43DB-8334-E89A4DC8AF15}" type="pres">
      <dgm:prSet presAssocID="{90602FFB-E489-4920-8CF0-516AADD13D93}" presName="FiveConn_4-5" presStyleLbl="fgAccFollowNode1" presStyleIdx="3" presStyleCnt="4">
        <dgm:presLayoutVars>
          <dgm:bulletEnabled val="1"/>
        </dgm:presLayoutVars>
      </dgm:prSet>
      <dgm:spPr/>
    </dgm:pt>
    <dgm:pt modelId="{F7AB472D-6827-47DF-9E51-D78D4F526A4B}" type="pres">
      <dgm:prSet presAssocID="{90602FFB-E489-4920-8CF0-516AADD13D93}" presName="FiveNodes_1_text" presStyleLbl="node1" presStyleIdx="4" presStyleCnt="5">
        <dgm:presLayoutVars>
          <dgm:bulletEnabled val="1"/>
        </dgm:presLayoutVars>
      </dgm:prSet>
      <dgm:spPr/>
    </dgm:pt>
    <dgm:pt modelId="{893F045D-FB13-43A8-8BD4-174609ADCEFC}" type="pres">
      <dgm:prSet presAssocID="{90602FFB-E489-4920-8CF0-516AADD13D93}" presName="FiveNodes_2_text" presStyleLbl="node1" presStyleIdx="4" presStyleCnt="5">
        <dgm:presLayoutVars>
          <dgm:bulletEnabled val="1"/>
        </dgm:presLayoutVars>
      </dgm:prSet>
      <dgm:spPr/>
    </dgm:pt>
    <dgm:pt modelId="{C6BA4447-A8E9-487E-BB0B-DA11AAAA84EC}" type="pres">
      <dgm:prSet presAssocID="{90602FFB-E489-4920-8CF0-516AADD13D93}" presName="FiveNodes_3_text" presStyleLbl="node1" presStyleIdx="4" presStyleCnt="5">
        <dgm:presLayoutVars>
          <dgm:bulletEnabled val="1"/>
        </dgm:presLayoutVars>
      </dgm:prSet>
      <dgm:spPr/>
    </dgm:pt>
    <dgm:pt modelId="{CCB5B688-7455-47CE-B09D-4A54D312B84B}" type="pres">
      <dgm:prSet presAssocID="{90602FFB-E489-4920-8CF0-516AADD13D93}" presName="FiveNodes_4_text" presStyleLbl="node1" presStyleIdx="4" presStyleCnt="5">
        <dgm:presLayoutVars>
          <dgm:bulletEnabled val="1"/>
        </dgm:presLayoutVars>
      </dgm:prSet>
      <dgm:spPr/>
    </dgm:pt>
    <dgm:pt modelId="{C71578AC-BBF9-4695-91E7-B8B9B9E47225}" type="pres">
      <dgm:prSet presAssocID="{90602FFB-E489-4920-8CF0-516AADD13D93}" presName="FiveNodes_5_text" presStyleLbl="node1" presStyleIdx="4" presStyleCnt="5">
        <dgm:presLayoutVars>
          <dgm:bulletEnabled val="1"/>
        </dgm:presLayoutVars>
      </dgm:prSet>
      <dgm:spPr/>
    </dgm:pt>
  </dgm:ptLst>
  <dgm:cxnLst>
    <dgm:cxn modelId="{AD52AE0D-DE05-4D47-989F-0F6CCB239287}" type="presOf" srcId="{2EC42F6D-B6CB-41CE-BE92-091137D74877}" destId="{CCB5B688-7455-47CE-B09D-4A54D312B84B}" srcOrd="1" destOrd="0" presId="urn:microsoft.com/office/officeart/2005/8/layout/vProcess5"/>
    <dgm:cxn modelId="{A3E7E40E-AC1C-4189-BA52-A40B57EA1A1D}" srcId="{90602FFB-E489-4920-8CF0-516AADD13D93}" destId="{D77FC5C5-763C-4C78-8489-3EA3DA1BA6B4}" srcOrd="1" destOrd="0" parTransId="{9735B9E8-13A2-45D8-B716-C0EB1859F955}" sibTransId="{5C0BBDBD-7B5B-486D-9F19-EA9713FBEF40}"/>
    <dgm:cxn modelId="{510DC718-089D-4EE0-8F27-11934C4BBC42}" type="presOf" srcId="{37050AFC-D894-42D6-B5B1-15EB17D05411}" destId="{EDA8EA6D-72E7-41D1-9EB4-804F76C9E799}" srcOrd="0" destOrd="0" presId="urn:microsoft.com/office/officeart/2005/8/layout/vProcess5"/>
    <dgm:cxn modelId="{963BD620-2BF2-4B08-8D08-E12D844350B1}" type="presOf" srcId="{D77FC5C5-763C-4C78-8489-3EA3DA1BA6B4}" destId="{6694D4CF-4681-4014-A0AC-6D5CA39E3423}" srcOrd="0" destOrd="0" presId="urn:microsoft.com/office/officeart/2005/8/layout/vProcess5"/>
    <dgm:cxn modelId="{59E06E35-E206-40ED-9D3B-3235F3EC0788}" type="presOf" srcId="{2EC42F6D-B6CB-41CE-BE92-091137D74877}" destId="{4F6E0F42-76F0-4021-8BEB-BB4518541722}" srcOrd="0" destOrd="0" presId="urn:microsoft.com/office/officeart/2005/8/layout/vProcess5"/>
    <dgm:cxn modelId="{1397F337-EDB8-4CAA-B927-5143491F1C72}" type="presOf" srcId="{8F65A8CF-D07C-4B85-8CEC-3E91DB7C381B}" destId="{13F966B0-9FFA-49F9-A9B1-F09FE540772E}" srcOrd="0" destOrd="0" presId="urn:microsoft.com/office/officeart/2005/8/layout/vProcess5"/>
    <dgm:cxn modelId="{A742A93D-D8E0-4836-9E7A-05D8597CB676}" type="presOf" srcId="{D77FC5C5-763C-4C78-8489-3EA3DA1BA6B4}" destId="{893F045D-FB13-43A8-8BD4-174609ADCEFC}" srcOrd="1" destOrd="0" presId="urn:microsoft.com/office/officeart/2005/8/layout/vProcess5"/>
    <dgm:cxn modelId="{C889435D-E860-4BD0-8E85-2E97E1766BC7}" srcId="{90602FFB-E489-4920-8CF0-516AADD13D93}" destId="{37050AFC-D894-42D6-B5B1-15EB17D05411}" srcOrd="2" destOrd="0" parTransId="{30BF11C6-FF4E-4818-84E7-9C4CC63905B9}" sibTransId="{8F65A8CF-D07C-4B85-8CEC-3E91DB7C381B}"/>
    <dgm:cxn modelId="{433CF046-2EB1-4E26-945C-964B82C1447C}" type="presOf" srcId="{A64DE179-B388-481D-8612-0633D71C59B6}" destId="{BB7C66A6-FF71-4C4F-B295-796E70CA115C}" srcOrd="0" destOrd="0" presId="urn:microsoft.com/office/officeart/2005/8/layout/vProcess5"/>
    <dgm:cxn modelId="{9450EE6F-708E-4902-9DF9-EEDE05CAF36A}" type="presOf" srcId="{B6B56FD3-4FC9-4DE2-A141-962FAF4580E4}" destId="{4C466487-6098-4191-8CBB-015A1CBC28AC}" srcOrd="0" destOrd="0" presId="urn:microsoft.com/office/officeart/2005/8/layout/vProcess5"/>
    <dgm:cxn modelId="{CC9E7980-CE31-42CC-A63F-AB102B012BC0}" srcId="{90602FFB-E489-4920-8CF0-516AADD13D93}" destId="{B6B56FD3-4FC9-4DE2-A141-962FAF4580E4}" srcOrd="0" destOrd="0" parTransId="{72083209-B6FF-4DCA-A7D0-9F3C601543CF}" sibTransId="{A64DE179-B388-481D-8612-0633D71C59B6}"/>
    <dgm:cxn modelId="{5A6FB896-DE53-4365-A76B-6E3EFF618C60}" srcId="{90602FFB-E489-4920-8CF0-516AADD13D93}" destId="{FC4C81F8-F40B-4DF9-A1B2-CFFFE51F28DB}" srcOrd="5" destOrd="0" parTransId="{38B38FC7-8531-4869-81DD-DD6388F01092}" sibTransId="{69D7D324-F434-48A9-BC19-B3B1C65BEDFB}"/>
    <dgm:cxn modelId="{E50C4CA1-C819-4FF8-96B1-BB8C1BD039D6}" srcId="{90602FFB-E489-4920-8CF0-516AADD13D93}" destId="{F25889DA-DFC3-4F66-B490-EC51CEE95D3E}" srcOrd="4" destOrd="0" parTransId="{1485326D-B567-4349-B0B6-7152D11CB309}" sibTransId="{94C7771A-CF5A-4C61-A26A-12FD0CEDF8A5}"/>
    <dgm:cxn modelId="{218073A3-8E64-40CB-BC3B-4F04D900F4D2}" type="presOf" srcId="{B6B56FD3-4FC9-4DE2-A141-962FAF4580E4}" destId="{F7AB472D-6827-47DF-9E51-D78D4F526A4B}" srcOrd="1" destOrd="0" presId="urn:microsoft.com/office/officeart/2005/8/layout/vProcess5"/>
    <dgm:cxn modelId="{1AEAB7A9-3D7F-4C31-A2F4-768E2BF46BF7}" type="presOf" srcId="{F25889DA-DFC3-4F66-B490-EC51CEE95D3E}" destId="{BBEFA056-5D8B-4213-8FD1-F4F7A4A33BE9}" srcOrd="0" destOrd="0" presId="urn:microsoft.com/office/officeart/2005/8/layout/vProcess5"/>
    <dgm:cxn modelId="{43EC0AB1-9725-4D9E-829F-CB191BA072D5}" srcId="{90602FFB-E489-4920-8CF0-516AADD13D93}" destId="{2EC42F6D-B6CB-41CE-BE92-091137D74877}" srcOrd="3" destOrd="0" parTransId="{C8BD00DD-4E00-45B1-BD8C-9483AAD5A47E}" sibTransId="{BE465AC3-8FB2-4AEC-9F4A-EA2A45D96566}"/>
    <dgm:cxn modelId="{DD4C36CA-1268-4251-988A-72C831ABFD3A}" type="presOf" srcId="{5C0BBDBD-7B5B-486D-9F19-EA9713FBEF40}" destId="{46EC9EFF-ECC3-4CD5-B785-A200BCEEAB0A}" srcOrd="0" destOrd="0" presId="urn:microsoft.com/office/officeart/2005/8/layout/vProcess5"/>
    <dgm:cxn modelId="{FADBEECE-719F-4258-94C4-DCE9CD3BF78C}" type="presOf" srcId="{BE465AC3-8FB2-4AEC-9F4A-EA2A45D96566}" destId="{C8E6E15A-B6C7-43DB-8334-E89A4DC8AF15}" srcOrd="0" destOrd="0" presId="urn:microsoft.com/office/officeart/2005/8/layout/vProcess5"/>
    <dgm:cxn modelId="{917BB3E4-AD14-4627-B78F-F1C03D42572A}" type="presOf" srcId="{90602FFB-E489-4920-8CF0-516AADD13D93}" destId="{58F1D758-5205-4599-820F-0012B581F4C3}" srcOrd="0" destOrd="0" presId="urn:microsoft.com/office/officeart/2005/8/layout/vProcess5"/>
    <dgm:cxn modelId="{39A2F6E4-1902-409E-AF32-6E94909F7620}" type="presOf" srcId="{37050AFC-D894-42D6-B5B1-15EB17D05411}" destId="{C6BA4447-A8E9-487E-BB0B-DA11AAAA84EC}" srcOrd="1" destOrd="0" presId="urn:microsoft.com/office/officeart/2005/8/layout/vProcess5"/>
    <dgm:cxn modelId="{D3F1D6F7-FF47-4365-84BA-2B137AF49D51}" type="presOf" srcId="{F25889DA-DFC3-4F66-B490-EC51CEE95D3E}" destId="{C71578AC-BBF9-4695-91E7-B8B9B9E47225}" srcOrd="1" destOrd="0" presId="urn:microsoft.com/office/officeart/2005/8/layout/vProcess5"/>
    <dgm:cxn modelId="{B0FDC42C-97AE-44D2-9907-1FC882C5FAA7}" type="presParOf" srcId="{58F1D758-5205-4599-820F-0012B581F4C3}" destId="{0EB9CE45-1B80-4717-8650-B390E94F7C05}" srcOrd="0" destOrd="0" presId="urn:microsoft.com/office/officeart/2005/8/layout/vProcess5"/>
    <dgm:cxn modelId="{9B4A30B4-F3C8-469A-859A-E417702F5DF3}" type="presParOf" srcId="{58F1D758-5205-4599-820F-0012B581F4C3}" destId="{4C466487-6098-4191-8CBB-015A1CBC28AC}" srcOrd="1" destOrd="0" presId="urn:microsoft.com/office/officeart/2005/8/layout/vProcess5"/>
    <dgm:cxn modelId="{6D103EB1-1984-4D0E-BD83-C3067A37FCCF}" type="presParOf" srcId="{58F1D758-5205-4599-820F-0012B581F4C3}" destId="{6694D4CF-4681-4014-A0AC-6D5CA39E3423}" srcOrd="2" destOrd="0" presId="urn:microsoft.com/office/officeart/2005/8/layout/vProcess5"/>
    <dgm:cxn modelId="{8C08AD9A-D918-481C-B2D7-9FE9570239C9}" type="presParOf" srcId="{58F1D758-5205-4599-820F-0012B581F4C3}" destId="{EDA8EA6D-72E7-41D1-9EB4-804F76C9E799}" srcOrd="3" destOrd="0" presId="urn:microsoft.com/office/officeart/2005/8/layout/vProcess5"/>
    <dgm:cxn modelId="{0D7EA6B2-1296-490C-9F29-4B098E322F90}" type="presParOf" srcId="{58F1D758-5205-4599-820F-0012B581F4C3}" destId="{4F6E0F42-76F0-4021-8BEB-BB4518541722}" srcOrd="4" destOrd="0" presId="urn:microsoft.com/office/officeart/2005/8/layout/vProcess5"/>
    <dgm:cxn modelId="{21940A36-C3E8-42D6-B74E-C15FF107512F}" type="presParOf" srcId="{58F1D758-5205-4599-820F-0012B581F4C3}" destId="{BBEFA056-5D8B-4213-8FD1-F4F7A4A33BE9}" srcOrd="5" destOrd="0" presId="urn:microsoft.com/office/officeart/2005/8/layout/vProcess5"/>
    <dgm:cxn modelId="{81E5F0E2-7579-4773-B159-E3C7DD995071}" type="presParOf" srcId="{58F1D758-5205-4599-820F-0012B581F4C3}" destId="{BB7C66A6-FF71-4C4F-B295-796E70CA115C}" srcOrd="6" destOrd="0" presId="urn:microsoft.com/office/officeart/2005/8/layout/vProcess5"/>
    <dgm:cxn modelId="{10D2136C-D142-4F3B-9177-A7B5C90B92FF}" type="presParOf" srcId="{58F1D758-5205-4599-820F-0012B581F4C3}" destId="{46EC9EFF-ECC3-4CD5-B785-A200BCEEAB0A}" srcOrd="7" destOrd="0" presId="urn:microsoft.com/office/officeart/2005/8/layout/vProcess5"/>
    <dgm:cxn modelId="{51E7D370-BBA4-46A6-91A5-04F12527E292}" type="presParOf" srcId="{58F1D758-5205-4599-820F-0012B581F4C3}" destId="{13F966B0-9FFA-49F9-A9B1-F09FE540772E}" srcOrd="8" destOrd="0" presId="urn:microsoft.com/office/officeart/2005/8/layout/vProcess5"/>
    <dgm:cxn modelId="{F40E288E-19F0-47ED-B96A-0097419A3468}" type="presParOf" srcId="{58F1D758-5205-4599-820F-0012B581F4C3}" destId="{C8E6E15A-B6C7-43DB-8334-E89A4DC8AF15}" srcOrd="9" destOrd="0" presId="urn:microsoft.com/office/officeart/2005/8/layout/vProcess5"/>
    <dgm:cxn modelId="{411743D0-6E51-4FF0-B308-BAA2ECE5F0BB}" type="presParOf" srcId="{58F1D758-5205-4599-820F-0012B581F4C3}" destId="{F7AB472D-6827-47DF-9E51-D78D4F526A4B}" srcOrd="10" destOrd="0" presId="urn:microsoft.com/office/officeart/2005/8/layout/vProcess5"/>
    <dgm:cxn modelId="{161B13C1-9963-41E7-9AD5-8B655B9D10D2}" type="presParOf" srcId="{58F1D758-5205-4599-820F-0012B581F4C3}" destId="{893F045D-FB13-43A8-8BD4-174609ADCEFC}" srcOrd="11" destOrd="0" presId="urn:microsoft.com/office/officeart/2005/8/layout/vProcess5"/>
    <dgm:cxn modelId="{C7D96003-AB69-4136-AF86-087935773E50}" type="presParOf" srcId="{58F1D758-5205-4599-820F-0012B581F4C3}" destId="{C6BA4447-A8E9-487E-BB0B-DA11AAAA84EC}" srcOrd="12" destOrd="0" presId="urn:microsoft.com/office/officeart/2005/8/layout/vProcess5"/>
    <dgm:cxn modelId="{43B94B11-420A-4404-93BB-EB9D1C11A612}" type="presParOf" srcId="{58F1D758-5205-4599-820F-0012B581F4C3}" destId="{CCB5B688-7455-47CE-B09D-4A54D312B84B}" srcOrd="13" destOrd="0" presId="urn:microsoft.com/office/officeart/2005/8/layout/vProcess5"/>
    <dgm:cxn modelId="{1564B4EE-019D-498B-A374-4C7AB0973225}" type="presParOf" srcId="{58F1D758-5205-4599-820F-0012B581F4C3}" destId="{C71578AC-BBF9-4695-91E7-B8B9B9E47225}"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E70EEB0-F9D6-416F-BEAC-F5E6637D4E41}" type="doc">
      <dgm:prSet loTypeId="urn:microsoft.com/office/officeart/2005/8/layout/list1" loCatId="list" qsTypeId="urn:microsoft.com/office/officeart/2005/8/quickstyle/simple4" qsCatId="simple" csTypeId="urn:microsoft.com/office/officeart/2005/8/colors/accent0_3" csCatId="mainScheme"/>
      <dgm:spPr/>
      <dgm:t>
        <a:bodyPr/>
        <a:lstStyle/>
        <a:p>
          <a:endParaRPr lang="en-US"/>
        </a:p>
      </dgm:t>
    </dgm:pt>
    <dgm:pt modelId="{F1F8547F-622B-4932-BD05-2DD7EA3D0DE2}">
      <dgm:prSet/>
      <dgm:spPr/>
      <dgm:t>
        <a:bodyPr/>
        <a:lstStyle/>
        <a:p>
          <a:r>
            <a:rPr lang="vi-VN"/>
            <a:t>HTML (HyperText Markup Language)</a:t>
          </a:r>
          <a:endParaRPr lang="en-US"/>
        </a:p>
      </dgm:t>
    </dgm:pt>
    <dgm:pt modelId="{EBF6C63D-F593-4207-A476-B8A0494C5E1A}" type="parTrans" cxnId="{6126846C-3F5F-4331-91F9-5788C816D3D7}">
      <dgm:prSet/>
      <dgm:spPr/>
      <dgm:t>
        <a:bodyPr/>
        <a:lstStyle/>
        <a:p>
          <a:endParaRPr lang="en-US"/>
        </a:p>
      </dgm:t>
    </dgm:pt>
    <dgm:pt modelId="{AA7469E7-5DA6-44E1-90FD-D71F807515DF}" type="sibTrans" cxnId="{6126846C-3F5F-4331-91F9-5788C816D3D7}">
      <dgm:prSet/>
      <dgm:spPr/>
      <dgm:t>
        <a:bodyPr/>
        <a:lstStyle/>
        <a:p>
          <a:endParaRPr lang="en-US"/>
        </a:p>
      </dgm:t>
    </dgm:pt>
    <dgm:pt modelId="{2AB192EE-7FD3-4577-9DAA-71DD6DB3B97C}">
      <dgm:prSet/>
      <dgm:spPr/>
      <dgm:t>
        <a:bodyPr/>
        <a:lstStyle/>
        <a:p>
          <a:r>
            <a:rPr lang="vi-VN"/>
            <a:t>Ngôn ngữ giúp người dùng tạo và cấu trúc các thành phần trong trang web,phân chia các đoạn văn,heading,links …Tuy nhiên đây không phải là ngôn ngữ lập trinh mà nó sinh ra để bố cục và định dạng trang web		</a:t>
          </a:r>
          <a:endParaRPr lang="en-US"/>
        </a:p>
      </dgm:t>
    </dgm:pt>
    <dgm:pt modelId="{DD03A45C-A391-4376-B842-22279C1A6C86}" type="parTrans" cxnId="{0B982DFB-5DFF-4C19-808B-D52FAA4F1658}">
      <dgm:prSet/>
      <dgm:spPr/>
      <dgm:t>
        <a:bodyPr/>
        <a:lstStyle/>
        <a:p>
          <a:endParaRPr lang="en-US"/>
        </a:p>
      </dgm:t>
    </dgm:pt>
    <dgm:pt modelId="{17F458CB-5F93-4D94-A03F-E9F7FD953661}" type="sibTrans" cxnId="{0B982DFB-5DFF-4C19-808B-D52FAA4F1658}">
      <dgm:prSet/>
      <dgm:spPr/>
      <dgm:t>
        <a:bodyPr/>
        <a:lstStyle/>
        <a:p>
          <a:endParaRPr lang="en-US"/>
        </a:p>
      </dgm:t>
    </dgm:pt>
    <dgm:pt modelId="{04AB67E8-C024-4DC7-834A-2FFBE88F0980}">
      <dgm:prSet/>
      <dgm:spPr/>
      <dgm:t>
        <a:bodyPr/>
        <a:lstStyle/>
        <a:p>
          <a:r>
            <a:rPr lang="vi-VN"/>
            <a:t>CSS (Cascading Style Sheets)</a:t>
          </a:r>
          <a:endParaRPr lang="en-US"/>
        </a:p>
      </dgm:t>
    </dgm:pt>
    <dgm:pt modelId="{9CA06745-8915-42BE-A875-3FA2F972B029}" type="parTrans" cxnId="{93DC1BB2-264A-482C-9E84-67BBFAED20ED}">
      <dgm:prSet/>
      <dgm:spPr/>
      <dgm:t>
        <a:bodyPr/>
        <a:lstStyle/>
        <a:p>
          <a:endParaRPr lang="en-US"/>
        </a:p>
      </dgm:t>
    </dgm:pt>
    <dgm:pt modelId="{6F240F36-BC2B-4593-A5FC-CEE746FE41AE}" type="sibTrans" cxnId="{93DC1BB2-264A-482C-9E84-67BBFAED20ED}">
      <dgm:prSet/>
      <dgm:spPr/>
      <dgm:t>
        <a:bodyPr/>
        <a:lstStyle/>
        <a:p>
          <a:endParaRPr lang="en-US"/>
        </a:p>
      </dgm:t>
    </dgm:pt>
    <dgm:pt modelId="{22120005-E202-4E72-97EF-FEFFB8B77D10}">
      <dgm:prSet/>
      <dgm:spPr/>
      <dgm:t>
        <a:bodyPr/>
        <a:lstStyle/>
        <a:p>
          <a:r>
            <a:rPr lang="vi-VN"/>
            <a:t>Là ngôn ngữ tạo phong cách,trang trí và định kiểu cho những yếu tố được viết dưới dạng HTML</a:t>
          </a:r>
          <a:endParaRPr lang="en-US"/>
        </a:p>
      </dgm:t>
    </dgm:pt>
    <dgm:pt modelId="{4C62349B-E3D0-42C1-9B81-447B2D095501}" type="parTrans" cxnId="{87AB314A-CF3B-4F82-9611-E7ABAA4EC7AF}">
      <dgm:prSet/>
      <dgm:spPr/>
      <dgm:t>
        <a:bodyPr/>
        <a:lstStyle/>
        <a:p>
          <a:endParaRPr lang="en-US"/>
        </a:p>
      </dgm:t>
    </dgm:pt>
    <dgm:pt modelId="{40498A30-457F-47B5-964B-40164CF8C1D6}" type="sibTrans" cxnId="{87AB314A-CF3B-4F82-9611-E7ABAA4EC7AF}">
      <dgm:prSet/>
      <dgm:spPr/>
      <dgm:t>
        <a:bodyPr/>
        <a:lstStyle/>
        <a:p>
          <a:endParaRPr lang="en-US"/>
        </a:p>
      </dgm:t>
    </dgm:pt>
    <dgm:pt modelId="{8FEA4ADC-9046-4657-9692-B21CDC8C9289}">
      <dgm:prSet/>
      <dgm:spPr/>
      <dgm:t>
        <a:bodyPr/>
        <a:lstStyle/>
        <a:p>
          <a:r>
            <a:rPr lang="vi-VN"/>
            <a:t>Javascript</a:t>
          </a:r>
          <a:endParaRPr lang="en-US"/>
        </a:p>
      </dgm:t>
    </dgm:pt>
    <dgm:pt modelId="{DFD1D83C-9063-409B-888E-742E7A9A8B3D}" type="parTrans" cxnId="{C46E38A9-FDF6-4458-A289-5ADF0F8B4EE5}">
      <dgm:prSet/>
      <dgm:spPr/>
      <dgm:t>
        <a:bodyPr/>
        <a:lstStyle/>
        <a:p>
          <a:endParaRPr lang="en-US"/>
        </a:p>
      </dgm:t>
    </dgm:pt>
    <dgm:pt modelId="{FBA52B44-104A-4554-A271-430BBA0D31FB}" type="sibTrans" cxnId="{C46E38A9-FDF6-4458-A289-5ADF0F8B4EE5}">
      <dgm:prSet/>
      <dgm:spPr/>
      <dgm:t>
        <a:bodyPr/>
        <a:lstStyle/>
        <a:p>
          <a:endParaRPr lang="en-US"/>
        </a:p>
      </dgm:t>
    </dgm:pt>
    <dgm:pt modelId="{7C952156-FD30-4524-94C1-410C2AD85523}">
      <dgm:prSet/>
      <dgm:spPr/>
      <dgm:t>
        <a:bodyPr/>
        <a:lstStyle/>
        <a:p>
          <a:r>
            <a:rPr lang="vi-VN"/>
            <a:t>Là một ngôn ngữ lập trinh đa nền tảng,ngôn ngữ lập trinh kịch bản,hướng đối tượng.JS cung cấp các thư viện tiêu chuẩn cho các object trong một môi trường bất kì</a:t>
          </a:r>
          <a:endParaRPr lang="en-US"/>
        </a:p>
      </dgm:t>
    </dgm:pt>
    <dgm:pt modelId="{5EC5DC32-506A-47DF-80DB-66121D4C792A}" type="parTrans" cxnId="{7600FD6B-7CD1-44DA-87FD-E2AABAD7E848}">
      <dgm:prSet/>
      <dgm:spPr/>
      <dgm:t>
        <a:bodyPr/>
        <a:lstStyle/>
        <a:p>
          <a:endParaRPr lang="en-US"/>
        </a:p>
      </dgm:t>
    </dgm:pt>
    <dgm:pt modelId="{8670A110-4C79-4F76-9839-E16A495A409D}" type="sibTrans" cxnId="{7600FD6B-7CD1-44DA-87FD-E2AABAD7E848}">
      <dgm:prSet/>
      <dgm:spPr/>
      <dgm:t>
        <a:bodyPr/>
        <a:lstStyle/>
        <a:p>
          <a:endParaRPr lang="en-US"/>
        </a:p>
      </dgm:t>
    </dgm:pt>
    <dgm:pt modelId="{367A2E32-C992-4A3E-9E78-91360CF78209}">
      <dgm:prSet/>
      <dgm:spPr/>
      <dgm:t>
        <a:bodyPr/>
        <a:lstStyle/>
        <a:p>
          <a:r>
            <a:rPr lang="vi-VN"/>
            <a:t>Javascript có 2 loại là :</a:t>
          </a:r>
          <a:endParaRPr lang="en-US"/>
        </a:p>
      </dgm:t>
    </dgm:pt>
    <dgm:pt modelId="{A424F055-AC70-4522-AE01-028123FD2657}" type="parTrans" cxnId="{D90E35B0-D4AA-4663-B169-3589043CCE0A}">
      <dgm:prSet/>
      <dgm:spPr/>
      <dgm:t>
        <a:bodyPr/>
        <a:lstStyle/>
        <a:p>
          <a:endParaRPr lang="en-US"/>
        </a:p>
      </dgm:t>
    </dgm:pt>
    <dgm:pt modelId="{3A790AFF-C46D-4CB8-B762-66783A382313}" type="sibTrans" cxnId="{D90E35B0-D4AA-4663-B169-3589043CCE0A}">
      <dgm:prSet/>
      <dgm:spPr/>
      <dgm:t>
        <a:bodyPr/>
        <a:lstStyle/>
        <a:p>
          <a:endParaRPr lang="en-US"/>
        </a:p>
      </dgm:t>
    </dgm:pt>
    <dgm:pt modelId="{BDC1867F-58A4-46E4-B89B-153F5C2F99E3}">
      <dgm:prSet/>
      <dgm:spPr/>
      <dgm:t>
        <a:bodyPr/>
        <a:lstStyle/>
        <a:p>
          <a:r>
            <a:rPr lang="vi-VN"/>
            <a:t>Client-side js</a:t>
          </a:r>
          <a:endParaRPr lang="en-US"/>
        </a:p>
      </dgm:t>
    </dgm:pt>
    <dgm:pt modelId="{DFCDDB74-7B3E-420C-8A63-854081FBA7E8}" type="parTrans" cxnId="{CAEBDFFA-6428-4AF3-B277-419989DA8E6D}">
      <dgm:prSet/>
      <dgm:spPr/>
      <dgm:t>
        <a:bodyPr/>
        <a:lstStyle/>
        <a:p>
          <a:endParaRPr lang="en-US"/>
        </a:p>
      </dgm:t>
    </dgm:pt>
    <dgm:pt modelId="{353D1A75-D98D-4304-A4BE-DABA34F1150A}" type="sibTrans" cxnId="{CAEBDFFA-6428-4AF3-B277-419989DA8E6D}">
      <dgm:prSet/>
      <dgm:spPr/>
      <dgm:t>
        <a:bodyPr/>
        <a:lstStyle/>
        <a:p>
          <a:endParaRPr lang="en-US"/>
        </a:p>
      </dgm:t>
    </dgm:pt>
    <dgm:pt modelId="{3EFE0819-CEBF-489E-9CED-3E0549493F5F}">
      <dgm:prSet/>
      <dgm:spPr/>
      <dgm:t>
        <a:bodyPr/>
        <a:lstStyle/>
        <a:p>
          <a:r>
            <a:rPr lang="vi-VN"/>
            <a:t>Server-side js</a:t>
          </a:r>
          <a:endParaRPr lang="en-US"/>
        </a:p>
      </dgm:t>
    </dgm:pt>
    <dgm:pt modelId="{15045DF4-BA11-4E90-978B-78C1FF303154}" type="parTrans" cxnId="{1AA713EE-8A2D-4763-9220-7B253F8FBAEB}">
      <dgm:prSet/>
      <dgm:spPr/>
      <dgm:t>
        <a:bodyPr/>
        <a:lstStyle/>
        <a:p>
          <a:endParaRPr lang="en-US"/>
        </a:p>
      </dgm:t>
    </dgm:pt>
    <dgm:pt modelId="{77BB8EFE-2078-4D7F-B37F-3079B9AEA115}" type="sibTrans" cxnId="{1AA713EE-8A2D-4763-9220-7B253F8FBAEB}">
      <dgm:prSet/>
      <dgm:spPr/>
      <dgm:t>
        <a:bodyPr/>
        <a:lstStyle/>
        <a:p>
          <a:endParaRPr lang="en-US"/>
        </a:p>
      </dgm:t>
    </dgm:pt>
    <dgm:pt modelId="{30B1E52D-1297-4A78-9E51-288A878391FC}" type="pres">
      <dgm:prSet presAssocID="{AE70EEB0-F9D6-416F-BEAC-F5E6637D4E41}" presName="linear" presStyleCnt="0">
        <dgm:presLayoutVars>
          <dgm:dir/>
          <dgm:animLvl val="lvl"/>
          <dgm:resizeHandles val="exact"/>
        </dgm:presLayoutVars>
      </dgm:prSet>
      <dgm:spPr/>
    </dgm:pt>
    <dgm:pt modelId="{4091D33E-421E-468F-A597-B9D21CEB83A6}" type="pres">
      <dgm:prSet presAssocID="{F1F8547F-622B-4932-BD05-2DD7EA3D0DE2}" presName="parentLin" presStyleCnt="0"/>
      <dgm:spPr/>
    </dgm:pt>
    <dgm:pt modelId="{20DFA378-C94C-458B-9657-3D8C567B6512}" type="pres">
      <dgm:prSet presAssocID="{F1F8547F-622B-4932-BD05-2DD7EA3D0DE2}" presName="parentLeftMargin" presStyleLbl="node1" presStyleIdx="0" presStyleCnt="3"/>
      <dgm:spPr/>
    </dgm:pt>
    <dgm:pt modelId="{BDF56DDD-801E-4403-93DB-581A0B0349DC}" type="pres">
      <dgm:prSet presAssocID="{F1F8547F-622B-4932-BD05-2DD7EA3D0DE2}" presName="parentText" presStyleLbl="node1" presStyleIdx="0" presStyleCnt="3">
        <dgm:presLayoutVars>
          <dgm:chMax val="0"/>
          <dgm:bulletEnabled val="1"/>
        </dgm:presLayoutVars>
      </dgm:prSet>
      <dgm:spPr/>
    </dgm:pt>
    <dgm:pt modelId="{A2EFD886-092E-49E3-88A9-223F2E564FB9}" type="pres">
      <dgm:prSet presAssocID="{F1F8547F-622B-4932-BD05-2DD7EA3D0DE2}" presName="negativeSpace" presStyleCnt="0"/>
      <dgm:spPr/>
    </dgm:pt>
    <dgm:pt modelId="{4036012D-DB1F-4DCF-91A0-5803395F5A07}" type="pres">
      <dgm:prSet presAssocID="{F1F8547F-622B-4932-BD05-2DD7EA3D0DE2}" presName="childText" presStyleLbl="conFgAcc1" presStyleIdx="0" presStyleCnt="3">
        <dgm:presLayoutVars>
          <dgm:bulletEnabled val="1"/>
        </dgm:presLayoutVars>
      </dgm:prSet>
      <dgm:spPr/>
    </dgm:pt>
    <dgm:pt modelId="{09FA7BCA-BCD1-4D42-8F49-A7B458776F1F}" type="pres">
      <dgm:prSet presAssocID="{AA7469E7-5DA6-44E1-90FD-D71F807515DF}" presName="spaceBetweenRectangles" presStyleCnt="0"/>
      <dgm:spPr/>
    </dgm:pt>
    <dgm:pt modelId="{F5D00C49-922A-4AF8-ADF2-2FC6B48A7B15}" type="pres">
      <dgm:prSet presAssocID="{04AB67E8-C024-4DC7-834A-2FFBE88F0980}" presName="parentLin" presStyleCnt="0"/>
      <dgm:spPr/>
    </dgm:pt>
    <dgm:pt modelId="{C0EB3C49-A2AA-4BF1-8B5E-104A1830E76A}" type="pres">
      <dgm:prSet presAssocID="{04AB67E8-C024-4DC7-834A-2FFBE88F0980}" presName="parentLeftMargin" presStyleLbl="node1" presStyleIdx="0" presStyleCnt="3"/>
      <dgm:spPr/>
    </dgm:pt>
    <dgm:pt modelId="{929A7469-B172-4AD7-BD56-496846461188}" type="pres">
      <dgm:prSet presAssocID="{04AB67E8-C024-4DC7-834A-2FFBE88F0980}" presName="parentText" presStyleLbl="node1" presStyleIdx="1" presStyleCnt="3">
        <dgm:presLayoutVars>
          <dgm:chMax val="0"/>
          <dgm:bulletEnabled val="1"/>
        </dgm:presLayoutVars>
      </dgm:prSet>
      <dgm:spPr/>
    </dgm:pt>
    <dgm:pt modelId="{A3AD5DE1-71FC-4ECA-9667-DEDB35FE2E8B}" type="pres">
      <dgm:prSet presAssocID="{04AB67E8-C024-4DC7-834A-2FFBE88F0980}" presName="negativeSpace" presStyleCnt="0"/>
      <dgm:spPr/>
    </dgm:pt>
    <dgm:pt modelId="{E7251400-D0A9-437A-99C2-0B35F989733D}" type="pres">
      <dgm:prSet presAssocID="{04AB67E8-C024-4DC7-834A-2FFBE88F0980}" presName="childText" presStyleLbl="conFgAcc1" presStyleIdx="1" presStyleCnt="3">
        <dgm:presLayoutVars>
          <dgm:bulletEnabled val="1"/>
        </dgm:presLayoutVars>
      </dgm:prSet>
      <dgm:spPr/>
    </dgm:pt>
    <dgm:pt modelId="{8DA7D6AD-5E2F-4339-B7C7-65A91AFAAA48}" type="pres">
      <dgm:prSet presAssocID="{6F240F36-BC2B-4593-A5FC-CEE746FE41AE}" presName="spaceBetweenRectangles" presStyleCnt="0"/>
      <dgm:spPr/>
    </dgm:pt>
    <dgm:pt modelId="{835BBB43-D980-44CC-8C1F-E107F6BA99B2}" type="pres">
      <dgm:prSet presAssocID="{8FEA4ADC-9046-4657-9692-B21CDC8C9289}" presName="parentLin" presStyleCnt="0"/>
      <dgm:spPr/>
    </dgm:pt>
    <dgm:pt modelId="{A2D971DF-B064-40D1-A489-16D7AC905D2D}" type="pres">
      <dgm:prSet presAssocID="{8FEA4ADC-9046-4657-9692-B21CDC8C9289}" presName="parentLeftMargin" presStyleLbl="node1" presStyleIdx="1" presStyleCnt="3"/>
      <dgm:spPr/>
    </dgm:pt>
    <dgm:pt modelId="{2A2B1FC0-A6E6-49D6-90EF-5198D92135C6}" type="pres">
      <dgm:prSet presAssocID="{8FEA4ADC-9046-4657-9692-B21CDC8C9289}" presName="parentText" presStyleLbl="node1" presStyleIdx="2" presStyleCnt="3">
        <dgm:presLayoutVars>
          <dgm:chMax val="0"/>
          <dgm:bulletEnabled val="1"/>
        </dgm:presLayoutVars>
      </dgm:prSet>
      <dgm:spPr/>
    </dgm:pt>
    <dgm:pt modelId="{38FF9C84-04E8-4EF6-A790-047D6070AF6E}" type="pres">
      <dgm:prSet presAssocID="{8FEA4ADC-9046-4657-9692-B21CDC8C9289}" presName="negativeSpace" presStyleCnt="0"/>
      <dgm:spPr/>
    </dgm:pt>
    <dgm:pt modelId="{8252D096-C6D8-47AE-9B39-7ECDC0453FAE}" type="pres">
      <dgm:prSet presAssocID="{8FEA4ADC-9046-4657-9692-B21CDC8C9289}" presName="childText" presStyleLbl="conFgAcc1" presStyleIdx="2" presStyleCnt="3">
        <dgm:presLayoutVars>
          <dgm:bulletEnabled val="1"/>
        </dgm:presLayoutVars>
      </dgm:prSet>
      <dgm:spPr/>
    </dgm:pt>
  </dgm:ptLst>
  <dgm:cxnLst>
    <dgm:cxn modelId="{ED566F30-A01D-4979-A445-45DDF9C1F603}" type="presOf" srcId="{F1F8547F-622B-4932-BD05-2DD7EA3D0DE2}" destId="{BDF56DDD-801E-4403-93DB-581A0B0349DC}" srcOrd="1" destOrd="0" presId="urn:microsoft.com/office/officeart/2005/8/layout/list1"/>
    <dgm:cxn modelId="{B8C44848-F33B-4577-BB7F-85547C52ECA6}" type="presOf" srcId="{F1F8547F-622B-4932-BD05-2DD7EA3D0DE2}" destId="{20DFA378-C94C-458B-9657-3D8C567B6512}" srcOrd="0" destOrd="0" presId="urn:microsoft.com/office/officeart/2005/8/layout/list1"/>
    <dgm:cxn modelId="{B6EFAA69-AA8A-4324-AF0D-F4F0A2ED03A8}" type="presOf" srcId="{AE70EEB0-F9D6-416F-BEAC-F5E6637D4E41}" destId="{30B1E52D-1297-4A78-9E51-288A878391FC}" srcOrd="0" destOrd="0" presId="urn:microsoft.com/office/officeart/2005/8/layout/list1"/>
    <dgm:cxn modelId="{87AB314A-CF3B-4F82-9611-E7ABAA4EC7AF}" srcId="{04AB67E8-C024-4DC7-834A-2FFBE88F0980}" destId="{22120005-E202-4E72-97EF-FEFFB8B77D10}" srcOrd="0" destOrd="0" parTransId="{4C62349B-E3D0-42C1-9B81-447B2D095501}" sibTransId="{40498A30-457F-47B5-964B-40164CF8C1D6}"/>
    <dgm:cxn modelId="{7600FD6B-7CD1-44DA-87FD-E2AABAD7E848}" srcId="{8FEA4ADC-9046-4657-9692-B21CDC8C9289}" destId="{7C952156-FD30-4524-94C1-410C2AD85523}" srcOrd="0" destOrd="0" parTransId="{5EC5DC32-506A-47DF-80DB-66121D4C792A}" sibTransId="{8670A110-4C79-4F76-9839-E16A495A409D}"/>
    <dgm:cxn modelId="{6126846C-3F5F-4331-91F9-5788C816D3D7}" srcId="{AE70EEB0-F9D6-416F-BEAC-F5E6637D4E41}" destId="{F1F8547F-622B-4932-BD05-2DD7EA3D0DE2}" srcOrd="0" destOrd="0" parTransId="{EBF6C63D-F593-4207-A476-B8A0494C5E1A}" sibTransId="{AA7469E7-5DA6-44E1-90FD-D71F807515DF}"/>
    <dgm:cxn modelId="{6BED866E-C450-4D21-BC20-00F26A077040}" type="presOf" srcId="{22120005-E202-4E72-97EF-FEFFB8B77D10}" destId="{E7251400-D0A9-437A-99C2-0B35F989733D}" srcOrd="0" destOrd="0" presId="urn:microsoft.com/office/officeart/2005/8/layout/list1"/>
    <dgm:cxn modelId="{2F4CAC79-98E7-469A-9861-72FAF343774A}" type="presOf" srcId="{8FEA4ADC-9046-4657-9692-B21CDC8C9289}" destId="{2A2B1FC0-A6E6-49D6-90EF-5198D92135C6}" srcOrd="1" destOrd="0" presId="urn:microsoft.com/office/officeart/2005/8/layout/list1"/>
    <dgm:cxn modelId="{5575305A-97DF-49A3-9553-48D9524C1079}" type="presOf" srcId="{2AB192EE-7FD3-4577-9DAA-71DD6DB3B97C}" destId="{4036012D-DB1F-4DCF-91A0-5803395F5A07}" srcOrd="0" destOrd="0" presId="urn:microsoft.com/office/officeart/2005/8/layout/list1"/>
    <dgm:cxn modelId="{40817584-34BC-4743-AFAB-77ED9A187780}" type="presOf" srcId="{367A2E32-C992-4A3E-9E78-91360CF78209}" destId="{8252D096-C6D8-47AE-9B39-7ECDC0453FAE}" srcOrd="0" destOrd="1" presId="urn:microsoft.com/office/officeart/2005/8/layout/list1"/>
    <dgm:cxn modelId="{C46E38A9-FDF6-4458-A289-5ADF0F8B4EE5}" srcId="{AE70EEB0-F9D6-416F-BEAC-F5E6637D4E41}" destId="{8FEA4ADC-9046-4657-9692-B21CDC8C9289}" srcOrd="2" destOrd="0" parTransId="{DFD1D83C-9063-409B-888E-742E7A9A8B3D}" sibTransId="{FBA52B44-104A-4554-A271-430BBA0D31FB}"/>
    <dgm:cxn modelId="{D90E35B0-D4AA-4663-B169-3589043CCE0A}" srcId="{8FEA4ADC-9046-4657-9692-B21CDC8C9289}" destId="{367A2E32-C992-4A3E-9E78-91360CF78209}" srcOrd="1" destOrd="0" parTransId="{A424F055-AC70-4522-AE01-028123FD2657}" sibTransId="{3A790AFF-C46D-4CB8-B762-66783A382313}"/>
    <dgm:cxn modelId="{93DC1BB2-264A-482C-9E84-67BBFAED20ED}" srcId="{AE70EEB0-F9D6-416F-BEAC-F5E6637D4E41}" destId="{04AB67E8-C024-4DC7-834A-2FFBE88F0980}" srcOrd="1" destOrd="0" parTransId="{9CA06745-8915-42BE-A875-3FA2F972B029}" sibTransId="{6F240F36-BC2B-4593-A5FC-CEE746FE41AE}"/>
    <dgm:cxn modelId="{E6772EC5-E6E7-4435-89E4-FE6D04DDCB1A}" type="presOf" srcId="{04AB67E8-C024-4DC7-834A-2FFBE88F0980}" destId="{C0EB3C49-A2AA-4BF1-8B5E-104A1830E76A}" srcOrd="0" destOrd="0" presId="urn:microsoft.com/office/officeart/2005/8/layout/list1"/>
    <dgm:cxn modelId="{A39EEBC5-BC32-4E5F-9B2D-C1247A06FFE7}" type="presOf" srcId="{04AB67E8-C024-4DC7-834A-2FFBE88F0980}" destId="{929A7469-B172-4AD7-BD56-496846461188}" srcOrd="1" destOrd="0" presId="urn:microsoft.com/office/officeart/2005/8/layout/list1"/>
    <dgm:cxn modelId="{9A991DC7-6216-40D2-A3EF-119F78FA1E2F}" type="presOf" srcId="{7C952156-FD30-4524-94C1-410C2AD85523}" destId="{8252D096-C6D8-47AE-9B39-7ECDC0453FAE}" srcOrd="0" destOrd="0" presId="urn:microsoft.com/office/officeart/2005/8/layout/list1"/>
    <dgm:cxn modelId="{1DBAC9C8-3BD6-443B-9362-5DC9C6D63DE9}" type="presOf" srcId="{3EFE0819-CEBF-489E-9CED-3E0549493F5F}" destId="{8252D096-C6D8-47AE-9B39-7ECDC0453FAE}" srcOrd="0" destOrd="3" presId="urn:microsoft.com/office/officeart/2005/8/layout/list1"/>
    <dgm:cxn modelId="{31E5C4CA-226C-4328-B881-55EC61A18A1F}" type="presOf" srcId="{8FEA4ADC-9046-4657-9692-B21CDC8C9289}" destId="{A2D971DF-B064-40D1-A489-16D7AC905D2D}" srcOrd="0" destOrd="0" presId="urn:microsoft.com/office/officeart/2005/8/layout/list1"/>
    <dgm:cxn modelId="{6D2C08D4-79B7-41CC-8FD1-846C55C26893}" type="presOf" srcId="{BDC1867F-58A4-46E4-B89B-153F5C2F99E3}" destId="{8252D096-C6D8-47AE-9B39-7ECDC0453FAE}" srcOrd="0" destOrd="2" presId="urn:microsoft.com/office/officeart/2005/8/layout/list1"/>
    <dgm:cxn modelId="{1AA713EE-8A2D-4763-9220-7B253F8FBAEB}" srcId="{367A2E32-C992-4A3E-9E78-91360CF78209}" destId="{3EFE0819-CEBF-489E-9CED-3E0549493F5F}" srcOrd="1" destOrd="0" parTransId="{15045DF4-BA11-4E90-978B-78C1FF303154}" sibTransId="{77BB8EFE-2078-4D7F-B37F-3079B9AEA115}"/>
    <dgm:cxn modelId="{CAEBDFFA-6428-4AF3-B277-419989DA8E6D}" srcId="{367A2E32-C992-4A3E-9E78-91360CF78209}" destId="{BDC1867F-58A4-46E4-B89B-153F5C2F99E3}" srcOrd="0" destOrd="0" parTransId="{DFCDDB74-7B3E-420C-8A63-854081FBA7E8}" sibTransId="{353D1A75-D98D-4304-A4BE-DABA34F1150A}"/>
    <dgm:cxn modelId="{0B982DFB-5DFF-4C19-808B-D52FAA4F1658}" srcId="{F1F8547F-622B-4932-BD05-2DD7EA3D0DE2}" destId="{2AB192EE-7FD3-4577-9DAA-71DD6DB3B97C}" srcOrd="0" destOrd="0" parTransId="{DD03A45C-A391-4376-B842-22279C1A6C86}" sibTransId="{17F458CB-5F93-4D94-A03F-E9F7FD953661}"/>
    <dgm:cxn modelId="{EC496E5A-85F7-4CF2-9D9C-8A00A1E0ED1D}" type="presParOf" srcId="{30B1E52D-1297-4A78-9E51-288A878391FC}" destId="{4091D33E-421E-468F-A597-B9D21CEB83A6}" srcOrd="0" destOrd="0" presId="urn:microsoft.com/office/officeart/2005/8/layout/list1"/>
    <dgm:cxn modelId="{157DFD2D-48D8-4689-8ED1-A6C0DC946C7E}" type="presParOf" srcId="{4091D33E-421E-468F-A597-B9D21CEB83A6}" destId="{20DFA378-C94C-458B-9657-3D8C567B6512}" srcOrd="0" destOrd="0" presId="urn:microsoft.com/office/officeart/2005/8/layout/list1"/>
    <dgm:cxn modelId="{46F6968A-B12F-4256-B327-EAC4B60A21AD}" type="presParOf" srcId="{4091D33E-421E-468F-A597-B9D21CEB83A6}" destId="{BDF56DDD-801E-4403-93DB-581A0B0349DC}" srcOrd="1" destOrd="0" presId="urn:microsoft.com/office/officeart/2005/8/layout/list1"/>
    <dgm:cxn modelId="{933DB30F-3876-43ED-B3A2-46EF6986CF4E}" type="presParOf" srcId="{30B1E52D-1297-4A78-9E51-288A878391FC}" destId="{A2EFD886-092E-49E3-88A9-223F2E564FB9}" srcOrd="1" destOrd="0" presId="urn:microsoft.com/office/officeart/2005/8/layout/list1"/>
    <dgm:cxn modelId="{0DF525CA-E361-4F1B-8E29-8998EBCC674D}" type="presParOf" srcId="{30B1E52D-1297-4A78-9E51-288A878391FC}" destId="{4036012D-DB1F-4DCF-91A0-5803395F5A07}" srcOrd="2" destOrd="0" presId="urn:microsoft.com/office/officeart/2005/8/layout/list1"/>
    <dgm:cxn modelId="{D43A2276-8224-4638-8BF5-042C40726246}" type="presParOf" srcId="{30B1E52D-1297-4A78-9E51-288A878391FC}" destId="{09FA7BCA-BCD1-4D42-8F49-A7B458776F1F}" srcOrd="3" destOrd="0" presId="urn:microsoft.com/office/officeart/2005/8/layout/list1"/>
    <dgm:cxn modelId="{DA4251C7-0C02-46E2-9FD4-7ADE96FFBF6B}" type="presParOf" srcId="{30B1E52D-1297-4A78-9E51-288A878391FC}" destId="{F5D00C49-922A-4AF8-ADF2-2FC6B48A7B15}" srcOrd="4" destOrd="0" presId="urn:microsoft.com/office/officeart/2005/8/layout/list1"/>
    <dgm:cxn modelId="{23FAFA51-FD06-471A-B847-995B74C95FFE}" type="presParOf" srcId="{F5D00C49-922A-4AF8-ADF2-2FC6B48A7B15}" destId="{C0EB3C49-A2AA-4BF1-8B5E-104A1830E76A}" srcOrd="0" destOrd="0" presId="urn:microsoft.com/office/officeart/2005/8/layout/list1"/>
    <dgm:cxn modelId="{C75729D0-36EB-4C1A-89AA-A82636F88B32}" type="presParOf" srcId="{F5D00C49-922A-4AF8-ADF2-2FC6B48A7B15}" destId="{929A7469-B172-4AD7-BD56-496846461188}" srcOrd="1" destOrd="0" presId="urn:microsoft.com/office/officeart/2005/8/layout/list1"/>
    <dgm:cxn modelId="{DB729962-D474-4E93-A31C-67CF86A1CF43}" type="presParOf" srcId="{30B1E52D-1297-4A78-9E51-288A878391FC}" destId="{A3AD5DE1-71FC-4ECA-9667-DEDB35FE2E8B}" srcOrd="5" destOrd="0" presId="urn:microsoft.com/office/officeart/2005/8/layout/list1"/>
    <dgm:cxn modelId="{458F567B-3244-47EA-8E0F-94D0A84D4401}" type="presParOf" srcId="{30B1E52D-1297-4A78-9E51-288A878391FC}" destId="{E7251400-D0A9-437A-99C2-0B35F989733D}" srcOrd="6" destOrd="0" presId="urn:microsoft.com/office/officeart/2005/8/layout/list1"/>
    <dgm:cxn modelId="{690267A6-8A59-4FCD-917F-2812C91BEE51}" type="presParOf" srcId="{30B1E52D-1297-4A78-9E51-288A878391FC}" destId="{8DA7D6AD-5E2F-4339-B7C7-65A91AFAAA48}" srcOrd="7" destOrd="0" presId="urn:microsoft.com/office/officeart/2005/8/layout/list1"/>
    <dgm:cxn modelId="{7FB61119-C793-4C38-92E4-AA61BADBBF52}" type="presParOf" srcId="{30B1E52D-1297-4A78-9E51-288A878391FC}" destId="{835BBB43-D980-44CC-8C1F-E107F6BA99B2}" srcOrd="8" destOrd="0" presId="urn:microsoft.com/office/officeart/2005/8/layout/list1"/>
    <dgm:cxn modelId="{BC469344-EEAF-4B21-9ADB-979C4083C8EE}" type="presParOf" srcId="{835BBB43-D980-44CC-8C1F-E107F6BA99B2}" destId="{A2D971DF-B064-40D1-A489-16D7AC905D2D}" srcOrd="0" destOrd="0" presId="urn:microsoft.com/office/officeart/2005/8/layout/list1"/>
    <dgm:cxn modelId="{1A0203C7-19D6-462D-91AB-A81D3D82FE62}" type="presParOf" srcId="{835BBB43-D980-44CC-8C1F-E107F6BA99B2}" destId="{2A2B1FC0-A6E6-49D6-90EF-5198D92135C6}" srcOrd="1" destOrd="0" presId="urn:microsoft.com/office/officeart/2005/8/layout/list1"/>
    <dgm:cxn modelId="{67E15E6F-38DB-4192-9002-C11C9EDAD433}" type="presParOf" srcId="{30B1E52D-1297-4A78-9E51-288A878391FC}" destId="{38FF9C84-04E8-4EF6-A790-047D6070AF6E}" srcOrd="9" destOrd="0" presId="urn:microsoft.com/office/officeart/2005/8/layout/list1"/>
    <dgm:cxn modelId="{6EFF5470-272A-465C-BB0D-DF6E5340BEED}" type="presParOf" srcId="{30B1E52D-1297-4A78-9E51-288A878391FC}" destId="{8252D096-C6D8-47AE-9B39-7ECDC0453FAE}"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F826FC1-41AD-4B94-A464-14936B9B4B02}" type="doc">
      <dgm:prSet loTypeId="urn:microsoft.com/office/officeart/2005/8/layout/list1" loCatId="list" qsTypeId="urn:microsoft.com/office/officeart/2005/8/quickstyle/simple4" qsCatId="simple" csTypeId="urn:microsoft.com/office/officeart/2005/8/colors/accent0_3" csCatId="mainScheme"/>
      <dgm:spPr/>
      <dgm:t>
        <a:bodyPr/>
        <a:lstStyle/>
        <a:p>
          <a:endParaRPr lang="en-US"/>
        </a:p>
      </dgm:t>
    </dgm:pt>
    <dgm:pt modelId="{0AE58A31-4DD4-4856-A5FD-9F2524E91BB9}">
      <dgm:prSet/>
      <dgm:spPr/>
      <dgm:t>
        <a:bodyPr/>
        <a:lstStyle/>
        <a:p>
          <a:r>
            <a:rPr lang="vi-VN"/>
            <a:t>PHP (Hypertext Processor)</a:t>
          </a:r>
          <a:endParaRPr lang="en-US"/>
        </a:p>
      </dgm:t>
    </dgm:pt>
    <dgm:pt modelId="{B974D9DB-4F2D-4457-A220-3E272089D24A}" type="parTrans" cxnId="{2D61D688-65F0-450C-8877-A7BC60890EF7}">
      <dgm:prSet/>
      <dgm:spPr/>
      <dgm:t>
        <a:bodyPr/>
        <a:lstStyle/>
        <a:p>
          <a:endParaRPr lang="en-US"/>
        </a:p>
      </dgm:t>
    </dgm:pt>
    <dgm:pt modelId="{B34AE71B-4D06-4C6D-952A-B6FB47B721F9}" type="sibTrans" cxnId="{2D61D688-65F0-450C-8877-A7BC60890EF7}">
      <dgm:prSet/>
      <dgm:spPr/>
      <dgm:t>
        <a:bodyPr/>
        <a:lstStyle/>
        <a:p>
          <a:endParaRPr lang="en-US"/>
        </a:p>
      </dgm:t>
    </dgm:pt>
    <dgm:pt modelId="{C65418AA-5705-4137-A9EC-43DB04374342}">
      <dgm:prSet/>
      <dgm:spPr/>
      <dgm:t>
        <a:bodyPr/>
        <a:lstStyle/>
        <a:p>
          <a:r>
            <a:rPr lang="vi-VN"/>
            <a:t>là một ngôn ngữ của lập trình có thể thực hiện kịch bản hoặc là đưa ra một loại mã lệnh mà được dùng chủ yếu trong việc phát triển những ứng dụng có liên quan đến việc viết mã cho máy chủ dùng để truy xuất cơ sở dữ liệu.</a:t>
          </a:r>
          <a:endParaRPr lang="en-US"/>
        </a:p>
      </dgm:t>
    </dgm:pt>
    <dgm:pt modelId="{CE81C2C6-B8C7-4394-A06E-D203AFD6564A}" type="parTrans" cxnId="{3A0E4983-36D4-49C8-ADC7-9EC275EB31B9}">
      <dgm:prSet/>
      <dgm:spPr/>
      <dgm:t>
        <a:bodyPr/>
        <a:lstStyle/>
        <a:p>
          <a:endParaRPr lang="en-US"/>
        </a:p>
      </dgm:t>
    </dgm:pt>
    <dgm:pt modelId="{50BD6FFF-1ED0-4C96-9872-1CA76A657981}" type="sibTrans" cxnId="{3A0E4983-36D4-49C8-ADC7-9EC275EB31B9}">
      <dgm:prSet/>
      <dgm:spPr/>
      <dgm:t>
        <a:bodyPr/>
        <a:lstStyle/>
        <a:p>
          <a:endParaRPr lang="en-US"/>
        </a:p>
      </dgm:t>
    </dgm:pt>
    <dgm:pt modelId="{6CCD37E1-A213-4A4B-8643-9DC2BC8F6512}">
      <dgm:prSet/>
      <dgm:spPr/>
      <dgm:t>
        <a:bodyPr/>
        <a:lstStyle/>
        <a:p>
          <a:r>
            <a:rPr lang="vi-VN"/>
            <a:t>PHP rất thích hợp với việc viết cho web, bên cạnh đó khi sử dụng chúng cũng có thể nhúng được vào trang HTML một cách dễ dàng</a:t>
          </a:r>
          <a:endParaRPr lang="en-US"/>
        </a:p>
      </dgm:t>
    </dgm:pt>
    <dgm:pt modelId="{159E188A-83B1-40B8-A872-8EBE3F041B47}" type="parTrans" cxnId="{98458BDE-C384-4815-8D70-5CE330149E1E}">
      <dgm:prSet/>
      <dgm:spPr/>
      <dgm:t>
        <a:bodyPr/>
        <a:lstStyle/>
        <a:p>
          <a:endParaRPr lang="en-US"/>
        </a:p>
      </dgm:t>
    </dgm:pt>
    <dgm:pt modelId="{B1B772C7-1035-4432-A26B-47E82C12C8ED}" type="sibTrans" cxnId="{98458BDE-C384-4815-8D70-5CE330149E1E}">
      <dgm:prSet/>
      <dgm:spPr/>
      <dgm:t>
        <a:bodyPr/>
        <a:lstStyle/>
        <a:p>
          <a:endParaRPr lang="en-US"/>
        </a:p>
      </dgm:t>
    </dgm:pt>
    <dgm:pt modelId="{F212AE0F-7E14-4AFB-BA81-5A9D7AE0E686}">
      <dgm:prSet/>
      <dgm:spPr/>
      <dgm:t>
        <a:bodyPr/>
        <a:lstStyle/>
        <a:p>
          <a:r>
            <a:rPr lang="vi-VN"/>
            <a:t>Jquery</a:t>
          </a:r>
          <a:endParaRPr lang="en-US"/>
        </a:p>
      </dgm:t>
    </dgm:pt>
    <dgm:pt modelId="{4141C5AB-AF39-4C84-9ABB-03F2B6398CA3}" type="parTrans" cxnId="{A0C8420E-02DB-4519-913C-B7EEA9BA2320}">
      <dgm:prSet/>
      <dgm:spPr/>
      <dgm:t>
        <a:bodyPr/>
        <a:lstStyle/>
        <a:p>
          <a:endParaRPr lang="en-US"/>
        </a:p>
      </dgm:t>
    </dgm:pt>
    <dgm:pt modelId="{8AAF2543-0C6C-405A-A9D1-05A909597269}" type="sibTrans" cxnId="{A0C8420E-02DB-4519-913C-B7EEA9BA2320}">
      <dgm:prSet/>
      <dgm:spPr/>
      <dgm:t>
        <a:bodyPr/>
        <a:lstStyle/>
        <a:p>
          <a:endParaRPr lang="en-US"/>
        </a:p>
      </dgm:t>
    </dgm:pt>
    <dgm:pt modelId="{10F57013-23D5-48A6-81BD-BDF84EDCDC9D}">
      <dgm:prSet/>
      <dgm:spPr/>
      <dgm:t>
        <a:bodyPr/>
        <a:lstStyle/>
        <a:p>
          <a:r>
            <a:rPr lang="vi-VN"/>
            <a:t>jQuery là một thư viện JavaScript đa tính năng, nhỏ gọn, nhanh.</a:t>
          </a:r>
          <a:endParaRPr lang="en-US"/>
        </a:p>
      </dgm:t>
    </dgm:pt>
    <dgm:pt modelId="{CC923DF7-9CB1-422F-92C9-A068E55E5FE1}" type="parTrans" cxnId="{EF968C32-CBD0-4A71-B164-2863CBFB47E3}">
      <dgm:prSet/>
      <dgm:spPr/>
      <dgm:t>
        <a:bodyPr/>
        <a:lstStyle/>
        <a:p>
          <a:endParaRPr lang="en-US"/>
        </a:p>
      </dgm:t>
    </dgm:pt>
    <dgm:pt modelId="{A4FE146D-CE1E-43D8-8B36-4924C3AF06D2}" type="sibTrans" cxnId="{EF968C32-CBD0-4A71-B164-2863CBFB47E3}">
      <dgm:prSet/>
      <dgm:spPr/>
      <dgm:t>
        <a:bodyPr/>
        <a:lstStyle/>
        <a:p>
          <a:endParaRPr lang="en-US"/>
        </a:p>
      </dgm:t>
    </dgm:pt>
    <dgm:pt modelId="{87EBFC90-A1BE-42FD-A720-26AD5B7790BB}">
      <dgm:prSet/>
      <dgm:spPr/>
      <dgm:t>
        <a:bodyPr/>
        <a:lstStyle/>
        <a:p>
          <a:r>
            <a:rPr lang="vi-VN"/>
            <a:t>jQuery đơn giản hóa việc duyệt tài liệu HTML, xử lý sự kiện, hoạt ảnh và tương tác Ajax để phát triển web nhanh chóng</a:t>
          </a:r>
          <a:endParaRPr lang="en-US"/>
        </a:p>
      </dgm:t>
    </dgm:pt>
    <dgm:pt modelId="{CF76EECC-A6B5-4A3F-8DD5-E6B81975860E}" type="parTrans" cxnId="{B2D14E85-DAFE-4326-BE02-EF29DCF85365}">
      <dgm:prSet/>
      <dgm:spPr/>
      <dgm:t>
        <a:bodyPr/>
        <a:lstStyle/>
        <a:p>
          <a:endParaRPr lang="en-US"/>
        </a:p>
      </dgm:t>
    </dgm:pt>
    <dgm:pt modelId="{7628C5E1-4983-4FD6-AD28-05ABF3368B31}" type="sibTrans" cxnId="{B2D14E85-DAFE-4326-BE02-EF29DCF85365}">
      <dgm:prSet/>
      <dgm:spPr/>
      <dgm:t>
        <a:bodyPr/>
        <a:lstStyle/>
        <a:p>
          <a:endParaRPr lang="en-US"/>
        </a:p>
      </dgm:t>
    </dgm:pt>
    <dgm:pt modelId="{EE39EE25-1BB7-4D67-B293-1C4ABAF04D45}">
      <dgm:prSet/>
      <dgm:spPr/>
      <dgm:t>
        <a:bodyPr/>
        <a:lstStyle/>
        <a:p>
          <a:r>
            <a:rPr lang="vi-VN"/>
            <a:t>Boostrap</a:t>
          </a:r>
          <a:endParaRPr lang="en-US"/>
        </a:p>
      </dgm:t>
    </dgm:pt>
    <dgm:pt modelId="{5E8CDC41-113B-4B88-B430-7E5804DE61A0}" type="parTrans" cxnId="{CBC11358-0863-4D2A-8E42-09C4EBE360AA}">
      <dgm:prSet/>
      <dgm:spPr/>
      <dgm:t>
        <a:bodyPr/>
        <a:lstStyle/>
        <a:p>
          <a:endParaRPr lang="en-US"/>
        </a:p>
      </dgm:t>
    </dgm:pt>
    <dgm:pt modelId="{1BC917C9-89AE-4047-B4FC-141E637D9528}" type="sibTrans" cxnId="{CBC11358-0863-4D2A-8E42-09C4EBE360AA}">
      <dgm:prSet/>
      <dgm:spPr/>
      <dgm:t>
        <a:bodyPr/>
        <a:lstStyle/>
        <a:p>
          <a:endParaRPr lang="en-US"/>
        </a:p>
      </dgm:t>
    </dgm:pt>
    <dgm:pt modelId="{1D683A94-4E82-478B-83F3-09256BA66230}">
      <dgm:prSet/>
      <dgm:spPr/>
      <dgm:t>
        <a:bodyPr/>
        <a:lstStyle/>
        <a:p>
          <a:r>
            <a:rPr lang="vi-VN"/>
            <a:t>Bootstrap là một framework cho phép thiết kế website reponsive nhanh hơn và dễ dàng hơn</a:t>
          </a:r>
          <a:endParaRPr lang="en-US"/>
        </a:p>
      </dgm:t>
    </dgm:pt>
    <dgm:pt modelId="{2A11D639-A880-4945-99EA-DE4485B550B2}" type="parTrans" cxnId="{1FDD170D-E21D-4074-BE21-422599C67910}">
      <dgm:prSet/>
      <dgm:spPr/>
      <dgm:t>
        <a:bodyPr/>
        <a:lstStyle/>
        <a:p>
          <a:endParaRPr lang="en-US"/>
        </a:p>
      </dgm:t>
    </dgm:pt>
    <dgm:pt modelId="{FAC547F9-9522-4762-9A5D-2E1CE52AFE04}" type="sibTrans" cxnId="{1FDD170D-E21D-4074-BE21-422599C67910}">
      <dgm:prSet/>
      <dgm:spPr/>
      <dgm:t>
        <a:bodyPr/>
        <a:lstStyle/>
        <a:p>
          <a:endParaRPr lang="en-US"/>
        </a:p>
      </dgm:t>
    </dgm:pt>
    <dgm:pt modelId="{109B1077-2BBE-4F9E-970E-F93337C7DEF4}" type="pres">
      <dgm:prSet presAssocID="{6F826FC1-41AD-4B94-A464-14936B9B4B02}" presName="linear" presStyleCnt="0">
        <dgm:presLayoutVars>
          <dgm:dir/>
          <dgm:animLvl val="lvl"/>
          <dgm:resizeHandles val="exact"/>
        </dgm:presLayoutVars>
      </dgm:prSet>
      <dgm:spPr/>
    </dgm:pt>
    <dgm:pt modelId="{293DE397-162B-4EDF-9078-DD6A91275E17}" type="pres">
      <dgm:prSet presAssocID="{0AE58A31-4DD4-4856-A5FD-9F2524E91BB9}" presName="parentLin" presStyleCnt="0"/>
      <dgm:spPr/>
    </dgm:pt>
    <dgm:pt modelId="{E6FA7C3E-4BC8-43B2-A173-4096A81AC2A7}" type="pres">
      <dgm:prSet presAssocID="{0AE58A31-4DD4-4856-A5FD-9F2524E91BB9}" presName="parentLeftMargin" presStyleLbl="node1" presStyleIdx="0" presStyleCnt="3"/>
      <dgm:spPr/>
    </dgm:pt>
    <dgm:pt modelId="{2ABF852C-F315-40A6-B194-B1F4049AFABE}" type="pres">
      <dgm:prSet presAssocID="{0AE58A31-4DD4-4856-A5FD-9F2524E91BB9}" presName="parentText" presStyleLbl="node1" presStyleIdx="0" presStyleCnt="3">
        <dgm:presLayoutVars>
          <dgm:chMax val="0"/>
          <dgm:bulletEnabled val="1"/>
        </dgm:presLayoutVars>
      </dgm:prSet>
      <dgm:spPr/>
    </dgm:pt>
    <dgm:pt modelId="{717FE7C4-9046-471A-82D2-4550C7CBC9A3}" type="pres">
      <dgm:prSet presAssocID="{0AE58A31-4DD4-4856-A5FD-9F2524E91BB9}" presName="negativeSpace" presStyleCnt="0"/>
      <dgm:spPr/>
    </dgm:pt>
    <dgm:pt modelId="{E1EC1986-ABAE-4A16-AE40-5A138C5BB611}" type="pres">
      <dgm:prSet presAssocID="{0AE58A31-4DD4-4856-A5FD-9F2524E91BB9}" presName="childText" presStyleLbl="conFgAcc1" presStyleIdx="0" presStyleCnt="3">
        <dgm:presLayoutVars>
          <dgm:bulletEnabled val="1"/>
        </dgm:presLayoutVars>
      </dgm:prSet>
      <dgm:spPr/>
    </dgm:pt>
    <dgm:pt modelId="{6A4C99D3-4035-4E4D-83C2-CF8C4DC69639}" type="pres">
      <dgm:prSet presAssocID="{B34AE71B-4D06-4C6D-952A-B6FB47B721F9}" presName="spaceBetweenRectangles" presStyleCnt="0"/>
      <dgm:spPr/>
    </dgm:pt>
    <dgm:pt modelId="{860596D8-DEB0-4E66-ADB4-4F77A80E8F65}" type="pres">
      <dgm:prSet presAssocID="{F212AE0F-7E14-4AFB-BA81-5A9D7AE0E686}" presName="parentLin" presStyleCnt="0"/>
      <dgm:spPr/>
    </dgm:pt>
    <dgm:pt modelId="{0B567A3B-745E-4B00-81CA-2D40FEC1D462}" type="pres">
      <dgm:prSet presAssocID="{F212AE0F-7E14-4AFB-BA81-5A9D7AE0E686}" presName="parentLeftMargin" presStyleLbl="node1" presStyleIdx="0" presStyleCnt="3"/>
      <dgm:spPr/>
    </dgm:pt>
    <dgm:pt modelId="{65D0E022-0961-4822-AE63-14A26A9C687A}" type="pres">
      <dgm:prSet presAssocID="{F212AE0F-7E14-4AFB-BA81-5A9D7AE0E686}" presName="parentText" presStyleLbl="node1" presStyleIdx="1" presStyleCnt="3">
        <dgm:presLayoutVars>
          <dgm:chMax val="0"/>
          <dgm:bulletEnabled val="1"/>
        </dgm:presLayoutVars>
      </dgm:prSet>
      <dgm:spPr/>
    </dgm:pt>
    <dgm:pt modelId="{DA78AEF1-3437-4DE7-AD06-8EA97D200C7F}" type="pres">
      <dgm:prSet presAssocID="{F212AE0F-7E14-4AFB-BA81-5A9D7AE0E686}" presName="negativeSpace" presStyleCnt="0"/>
      <dgm:spPr/>
    </dgm:pt>
    <dgm:pt modelId="{FCA572BB-4390-444C-A933-30377DFABDC8}" type="pres">
      <dgm:prSet presAssocID="{F212AE0F-7E14-4AFB-BA81-5A9D7AE0E686}" presName="childText" presStyleLbl="conFgAcc1" presStyleIdx="1" presStyleCnt="3">
        <dgm:presLayoutVars>
          <dgm:bulletEnabled val="1"/>
        </dgm:presLayoutVars>
      </dgm:prSet>
      <dgm:spPr/>
    </dgm:pt>
    <dgm:pt modelId="{9D6A835F-81F4-46FD-9639-09D4A76EEC2A}" type="pres">
      <dgm:prSet presAssocID="{8AAF2543-0C6C-405A-A9D1-05A909597269}" presName="spaceBetweenRectangles" presStyleCnt="0"/>
      <dgm:spPr/>
    </dgm:pt>
    <dgm:pt modelId="{93924F57-45E4-48EB-9D8C-4CA99BCDECD7}" type="pres">
      <dgm:prSet presAssocID="{EE39EE25-1BB7-4D67-B293-1C4ABAF04D45}" presName="parentLin" presStyleCnt="0"/>
      <dgm:spPr/>
    </dgm:pt>
    <dgm:pt modelId="{3F34FACF-D3FE-4941-9995-EB3EE33C1E98}" type="pres">
      <dgm:prSet presAssocID="{EE39EE25-1BB7-4D67-B293-1C4ABAF04D45}" presName="parentLeftMargin" presStyleLbl="node1" presStyleIdx="1" presStyleCnt="3"/>
      <dgm:spPr/>
    </dgm:pt>
    <dgm:pt modelId="{77E2690A-E55B-4F8F-870B-3F7C4926906C}" type="pres">
      <dgm:prSet presAssocID="{EE39EE25-1BB7-4D67-B293-1C4ABAF04D45}" presName="parentText" presStyleLbl="node1" presStyleIdx="2" presStyleCnt="3">
        <dgm:presLayoutVars>
          <dgm:chMax val="0"/>
          <dgm:bulletEnabled val="1"/>
        </dgm:presLayoutVars>
      </dgm:prSet>
      <dgm:spPr/>
    </dgm:pt>
    <dgm:pt modelId="{D68B72AC-6A10-4625-A7F6-9DD4D053E682}" type="pres">
      <dgm:prSet presAssocID="{EE39EE25-1BB7-4D67-B293-1C4ABAF04D45}" presName="negativeSpace" presStyleCnt="0"/>
      <dgm:spPr/>
    </dgm:pt>
    <dgm:pt modelId="{DE45AC1C-13FB-4BDD-A71B-23413A9944A7}" type="pres">
      <dgm:prSet presAssocID="{EE39EE25-1BB7-4D67-B293-1C4ABAF04D45}" presName="childText" presStyleLbl="conFgAcc1" presStyleIdx="2" presStyleCnt="3">
        <dgm:presLayoutVars>
          <dgm:bulletEnabled val="1"/>
        </dgm:presLayoutVars>
      </dgm:prSet>
      <dgm:spPr/>
    </dgm:pt>
  </dgm:ptLst>
  <dgm:cxnLst>
    <dgm:cxn modelId="{C7E8CA05-CD5C-495F-A706-8FD631B94704}" type="presOf" srcId="{EE39EE25-1BB7-4D67-B293-1C4ABAF04D45}" destId="{77E2690A-E55B-4F8F-870B-3F7C4926906C}" srcOrd="1" destOrd="0" presId="urn:microsoft.com/office/officeart/2005/8/layout/list1"/>
    <dgm:cxn modelId="{6DC7FE0A-907B-4C3D-9CB9-5543C69AB637}" type="presOf" srcId="{10F57013-23D5-48A6-81BD-BDF84EDCDC9D}" destId="{FCA572BB-4390-444C-A933-30377DFABDC8}" srcOrd="0" destOrd="0" presId="urn:microsoft.com/office/officeart/2005/8/layout/list1"/>
    <dgm:cxn modelId="{1FDD170D-E21D-4074-BE21-422599C67910}" srcId="{EE39EE25-1BB7-4D67-B293-1C4ABAF04D45}" destId="{1D683A94-4E82-478B-83F3-09256BA66230}" srcOrd="0" destOrd="0" parTransId="{2A11D639-A880-4945-99EA-DE4485B550B2}" sibTransId="{FAC547F9-9522-4762-9A5D-2E1CE52AFE04}"/>
    <dgm:cxn modelId="{A0C8420E-02DB-4519-913C-B7EEA9BA2320}" srcId="{6F826FC1-41AD-4B94-A464-14936B9B4B02}" destId="{F212AE0F-7E14-4AFB-BA81-5A9D7AE0E686}" srcOrd="1" destOrd="0" parTransId="{4141C5AB-AF39-4C84-9ABB-03F2B6398CA3}" sibTransId="{8AAF2543-0C6C-405A-A9D1-05A909597269}"/>
    <dgm:cxn modelId="{B3C9BB19-EF77-45AA-A68C-1B5ECF7BFA9B}" type="presOf" srcId="{C65418AA-5705-4137-A9EC-43DB04374342}" destId="{E1EC1986-ABAE-4A16-AE40-5A138C5BB611}" srcOrd="0" destOrd="0" presId="urn:microsoft.com/office/officeart/2005/8/layout/list1"/>
    <dgm:cxn modelId="{EF968C32-CBD0-4A71-B164-2863CBFB47E3}" srcId="{F212AE0F-7E14-4AFB-BA81-5A9D7AE0E686}" destId="{10F57013-23D5-48A6-81BD-BDF84EDCDC9D}" srcOrd="0" destOrd="0" parTransId="{CC923DF7-9CB1-422F-92C9-A068E55E5FE1}" sibTransId="{A4FE146D-CE1E-43D8-8B36-4924C3AF06D2}"/>
    <dgm:cxn modelId="{3662846A-1F1D-45AB-8366-C09DFD87A900}" type="presOf" srcId="{0AE58A31-4DD4-4856-A5FD-9F2524E91BB9}" destId="{2ABF852C-F315-40A6-B194-B1F4049AFABE}" srcOrd="1" destOrd="0" presId="urn:microsoft.com/office/officeart/2005/8/layout/list1"/>
    <dgm:cxn modelId="{8AD39C51-ADF8-4E7C-8819-EC31D91E4B04}" type="presOf" srcId="{6CCD37E1-A213-4A4B-8643-9DC2BC8F6512}" destId="{E1EC1986-ABAE-4A16-AE40-5A138C5BB611}" srcOrd="0" destOrd="1" presId="urn:microsoft.com/office/officeart/2005/8/layout/list1"/>
    <dgm:cxn modelId="{CBC11358-0863-4D2A-8E42-09C4EBE360AA}" srcId="{6F826FC1-41AD-4B94-A464-14936B9B4B02}" destId="{EE39EE25-1BB7-4D67-B293-1C4ABAF04D45}" srcOrd="2" destOrd="0" parTransId="{5E8CDC41-113B-4B88-B430-7E5804DE61A0}" sibTransId="{1BC917C9-89AE-4047-B4FC-141E637D9528}"/>
    <dgm:cxn modelId="{3A0E4983-36D4-49C8-ADC7-9EC275EB31B9}" srcId="{0AE58A31-4DD4-4856-A5FD-9F2524E91BB9}" destId="{C65418AA-5705-4137-A9EC-43DB04374342}" srcOrd="0" destOrd="0" parTransId="{CE81C2C6-B8C7-4394-A06E-D203AFD6564A}" sibTransId="{50BD6FFF-1ED0-4C96-9872-1CA76A657981}"/>
    <dgm:cxn modelId="{B2D14E85-DAFE-4326-BE02-EF29DCF85365}" srcId="{F212AE0F-7E14-4AFB-BA81-5A9D7AE0E686}" destId="{87EBFC90-A1BE-42FD-A720-26AD5B7790BB}" srcOrd="1" destOrd="0" parTransId="{CF76EECC-A6B5-4A3F-8DD5-E6B81975860E}" sibTransId="{7628C5E1-4983-4FD6-AD28-05ABF3368B31}"/>
    <dgm:cxn modelId="{2D61D688-65F0-450C-8877-A7BC60890EF7}" srcId="{6F826FC1-41AD-4B94-A464-14936B9B4B02}" destId="{0AE58A31-4DD4-4856-A5FD-9F2524E91BB9}" srcOrd="0" destOrd="0" parTransId="{B974D9DB-4F2D-4457-A220-3E272089D24A}" sibTransId="{B34AE71B-4D06-4C6D-952A-B6FB47B721F9}"/>
    <dgm:cxn modelId="{42C08D8A-180B-410E-AF31-0E658D39A603}" type="presOf" srcId="{F212AE0F-7E14-4AFB-BA81-5A9D7AE0E686}" destId="{65D0E022-0961-4822-AE63-14A26A9C687A}" srcOrd="1" destOrd="0" presId="urn:microsoft.com/office/officeart/2005/8/layout/list1"/>
    <dgm:cxn modelId="{DD61F98A-408E-4875-B05A-9AE8841CBC09}" type="presOf" srcId="{0AE58A31-4DD4-4856-A5FD-9F2524E91BB9}" destId="{E6FA7C3E-4BC8-43B2-A173-4096A81AC2A7}" srcOrd="0" destOrd="0" presId="urn:microsoft.com/office/officeart/2005/8/layout/list1"/>
    <dgm:cxn modelId="{594CDC9F-073F-4C76-8EE1-D6A5E6F38AD2}" type="presOf" srcId="{6F826FC1-41AD-4B94-A464-14936B9B4B02}" destId="{109B1077-2BBE-4F9E-970E-F93337C7DEF4}" srcOrd="0" destOrd="0" presId="urn:microsoft.com/office/officeart/2005/8/layout/list1"/>
    <dgm:cxn modelId="{8E42E8C4-F57B-4792-80C7-B4AC4EF2E934}" type="presOf" srcId="{1D683A94-4E82-478B-83F3-09256BA66230}" destId="{DE45AC1C-13FB-4BDD-A71B-23413A9944A7}" srcOrd="0" destOrd="0" presId="urn:microsoft.com/office/officeart/2005/8/layout/list1"/>
    <dgm:cxn modelId="{A72ED3D2-2542-40A7-9590-6A231E1ABB9B}" type="presOf" srcId="{87EBFC90-A1BE-42FD-A720-26AD5B7790BB}" destId="{FCA572BB-4390-444C-A933-30377DFABDC8}" srcOrd="0" destOrd="1" presId="urn:microsoft.com/office/officeart/2005/8/layout/list1"/>
    <dgm:cxn modelId="{EB2663DD-F24F-4FEE-8AF4-8A4ECF394D65}" type="presOf" srcId="{F212AE0F-7E14-4AFB-BA81-5A9D7AE0E686}" destId="{0B567A3B-745E-4B00-81CA-2D40FEC1D462}" srcOrd="0" destOrd="0" presId="urn:microsoft.com/office/officeart/2005/8/layout/list1"/>
    <dgm:cxn modelId="{98458BDE-C384-4815-8D70-5CE330149E1E}" srcId="{0AE58A31-4DD4-4856-A5FD-9F2524E91BB9}" destId="{6CCD37E1-A213-4A4B-8643-9DC2BC8F6512}" srcOrd="1" destOrd="0" parTransId="{159E188A-83B1-40B8-A872-8EBE3F041B47}" sibTransId="{B1B772C7-1035-4432-A26B-47E82C12C8ED}"/>
    <dgm:cxn modelId="{245AAFE0-F3C2-4F77-A1BF-DAB20DEAFE67}" type="presOf" srcId="{EE39EE25-1BB7-4D67-B293-1C4ABAF04D45}" destId="{3F34FACF-D3FE-4941-9995-EB3EE33C1E98}" srcOrd="0" destOrd="0" presId="urn:microsoft.com/office/officeart/2005/8/layout/list1"/>
    <dgm:cxn modelId="{2ECD6AAB-2F34-4402-B4D7-DD03F2828BB1}" type="presParOf" srcId="{109B1077-2BBE-4F9E-970E-F93337C7DEF4}" destId="{293DE397-162B-4EDF-9078-DD6A91275E17}" srcOrd="0" destOrd="0" presId="urn:microsoft.com/office/officeart/2005/8/layout/list1"/>
    <dgm:cxn modelId="{120EC497-CF17-4E8F-B14A-90831B8C3D52}" type="presParOf" srcId="{293DE397-162B-4EDF-9078-DD6A91275E17}" destId="{E6FA7C3E-4BC8-43B2-A173-4096A81AC2A7}" srcOrd="0" destOrd="0" presId="urn:microsoft.com/office/officeart/2005/8/layout/list1"/>
    <dgm:cxn modelId="{C502368F-A08C-4430-B7E2-FB31D4E92928}" type="presParOf" srcId="{293DE397-162B-4EDF-9078-DD6A91275E17}" destId="{2ABF852C-F315-40A6-B194-B1F4049AFABE}" srcOrd="1" destOrd="0" presId="urn:microsoft.com/office/officeart/2005/8/layout/list1"/>
    <dgm:cxn modelId="{6CFD043D-C07D-45BF-9DF2-FFCF193AAA7E}" type="presParOf" srcId="{109B1077-2BBE-4F9E-970E-F93337C7DEF4}" destId="{717FE7C4-9046-471A-82D2-4550C7CBC9A3}" srcOrd="1" destOrd="0" presId="urn:microsoft.com/office/officeart/2005/8/layout/list1"/>
    <dgm:cxn modelId="{C03DDF47-11BC-4401-B9F6-13FCD5234C48}" type="presParOf" srcId="{109B1077-2BBE-4F9E-970E-F93337C7DEF4}" destId="{E1EC1986-ABAE-4A16-AE40-5A138C5BB611}" srcOrd="2" destOrd="0" presId="urn:microsoft.com/office/officeart/2005/8/layout/list1"/>
    <dgm:cxn modelId="{879F2490-4773-42FC-AF2F-52FDEA90E485}" type="presParOf" srcId="{109B1077-2BBE-4F9E-970E-F93337C7DEF4}" destId="{6A4C99D3-4035-4E4D-83C2-CF8C4DC69639}" srcOrd="3" destOrd="0" presId="urn:microsoft.com/office/officeart/2005/8/layout/list1"/>
    <dgm:cxn modelId="{EEA7A987-715F-417C-A493-CC58C029511C}" type="presParOf" srcId="{109B1077-2BBE-4F9E-970E-F93337C7DEF4}" destId="{860596D8-DEB0-4E66-ADB4-4F77A80E8F65}" srcOrd="4" destOrd="0" presId="urn:microsoft.com/office/officeart/2005/8/layout/list1"/>
    <dgm:cxn modelId="{63FB6248-68E3-4C7E-8985-C4E08BD2860D}" type="presParOf" srcId="{860596D8-DEB0-4E66-ADB4-4F77A80E8F65}" destId="{0B567A3B-745E-4B00-81CA-2D40FEC1D462}" srcOrd="0" destOrd="0" presId="urn:microsoft.com/office/officeart/2005/8/layout/list1"/>
    <dgm:cxn modelId="{83FE85D4-5330-4FD6-925D-ACFF7D9ED86F}" type="presParOf" srcId="{860596D8-DEB0-4E66-ADB4-4F77A80E8F65}" destId="{65D0E022-0961-4822-AE63-14A26A9C687A}" srcOrd="1" destOrd="0" presId="urn:microsoft.com/office/officeart/2005/8/layout/list1"/>
    <dgm:cxn modelId="{8E2C5CE7-9540-4E8E-A468-CC08EBEBBFE2}" type="presParOf" srcId="{109B1077-2BBE-4F9E-970E-F93337C7DEF4}" destId="{DA78AEF1-3437-4DE7-AD06-8EA97D200C7F}" srcOrd="5" destOrd="0" presId="urn:microsoft.com/office/officeart/2005/8/layout/list1"/>
    <dgm:cxn modelId="{9CD016F0-8BB3-4AF0-93C3-8908E848FFF0}" type="presParOf" srcId="{109B1077-2BBE-4F9E-970E-F93337C7DEF4}" destId="{FCA572BB-4390-444C-A933-30377DFABDC8}" srcOrd="6" destOrd="0" presId="urn:microsoft.com/office/officeart/2005/8/layout/list1"/>
    <dgm:cxn modelId="{49830709-B62C-4071-97F4-550D014B2025}" type="presParOf" srcId="{109B1077-2BBE-4F9E-970E-F93337C7DEF4}" destId="{9D6A835F-81F4-46FD-9639-09D4A76EEC2A}" srcOrd="7" destOrd="0" presId="urn:microsoft.com/office/officeart/2005/8/layout/list1"/>
    <dgm:cxn modelId="{D6AEA33D-307F-4978-A308-BEEBE05D267D}" type="presParOf" srcId="{109B1077-2BBE-4F9E-970E-F93337C7DEF4}" destId="{93924F57-45E4-48EB-9D8C-4CA99BCDECD7}" srcOrd="8" destOrd="0" presId="urn:microsoft.com/office/officeart/2005/8/layout/list1"/>
    <dgm:cxn modelId="{B04827F9-8981-4699-8DA5-B37FA81A927E}" type="presParOf" srcId="{93924F57-45E4-48EB-9D8C-4CA99BCDECD7}" destId="{3F34FACF-D3FE-4941-9995-EB3EE33C1E98}" srcOrd="0" destOrd="0" presId="urn:microsoft.com/office/officeart/2005/8/layout/list1"/>
    <dgm:cxn modelId="{6B911793-E31B-4B0E-8E59-AEC8DE6EBCBE}" type="presParOf" srcId="{93924F57-45E4-48EB-9D8C-4CA99BCDECD7}" destId="{77E2690A-E55B-4F8F-870B-3F7C4926906C}" srcOrd="1" destOrd="0" presId="urn:microsoft.com/office/officeart/2005/8/layout/list1"/>
    <dgm:cxn modelId="{C0B99E02-0369-4988-BB57-625BBBC5BD1A}" type="presParOf" srcId="{109B1077-2BBE-4F9E-970E-F93337C7DEF4}" destId="{D68B72AC-6A10-4625-A7F6-9DD4D053E682}" srcOrd="9" destOrd="0" presId="urn:microsoft.com/office/officeart/2005/8/layout/list1"/>
    <dgm:cxn modelId="{A9BAD0F1-BB01-4D0A-A994-BBC23AD36DCE}" type="presParOf" srcId="{109B1077-2BBE-4F9E-970E-F93337C7DEF4}" destId="{DE45AC1C-13FB-4BDD-A71B-23413A9944A7}"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90902CE-A9DF-4550-BF3E-937B1E199BCB}" type="doc">
      <dgm:prSet loTypeId="urn:microsoft.com/office/officeart/2005/8/layout/list1" loCatId="list" qsTypeId="urn:microsoft.com/office/officeart/2005/8/quickstyle/simple4" qsCatId="simple" csTypeId="urn:microsoft.com/office/officeart/2005/8/colors/accent0_3" csCatId="mainScheme" phldr="1"/>
      <dgm:spPr/>
      <dgm:t>
        <a:bodyPr/>
        <a:lstStyle/>
        <a:p>
          <a:endParaRPr lang="en-US"/>
        </a:p>
      </dgm:t>
    </dgm:pt>
    <dgm:pt modelId="{658650F7-E2BD-4998-AFCA-6E3C756F4DE7}">
      <dgm:prSet/>
      <dgm:spPr/>
      <dgm:t>
        <a:bodyPr/>
        <a:lstStyle/>
        <a:p>
          <a:r>
            <a:rPr lang="vi-VN"/>
            <a:t>Lý do chọn đề tài : </a:t>
          </a:r>
          <a:endParaRPr lang="en-US"/>
        </a:p>
      </dgm:t>
    </dgm:pt>
    <dgm:pt modelId="{800492E3-C2BC-4340-B591-1BEC127BB234}" type="parTrans" cxnId="{E7D39231-0333-467B-9DF7-0E90DBBDD9DD}">
      <dgm:prSet/>
      <dgm:spPr/>
      <dgm:t>
        <a:bodyPr/>
        <a:lstStyle/>
        <a:p>
          <a:endParaRPr lang="en-US"/>
        </a:p>
      </dgm:t>
    </dgm:pt>
    <dgm:pt modelId="{FC1D812A-933A-4925-9230-06CAF2EDF88E}" type="sibTrans" cxnId="{E7D39231-0333-467B-9DF7-0E90DBBDD9DD}">
      <dgm:prSet/>
      <dgm:spPr/>
      <dgm:t>
        <a:bodyPr/>
        <a:lstStyle/>
        <a:p>
          <a:endParaRPr lang="en-US"/>
        </a:p>
      </dgm:t>
    </dgm:pt>
    <dgm:pt modelId="{1F3194DA-8C84-4D03-87DD-B706453E810E}">
      <dgm:prSet/>
      <dgm:spPr/>
      <dgm:t>
        <a:bodyPr/>
        <a:lstStyle/>
        <a:p>
          <a:r>
            <a:rPr lang="vi-VN"/>
            <a:t>Theo thời đại 4.0 thì việc mua hàng trực tuyến đang ngày càng phổ biến và tiện lợi cho cả người bán lẫn người mua</a:t>
          </a:r>
          <a:endParaRPr lang="en-US"/>
        </a:p>
      </dgm:t>
    </dgm:pt>
    <dgm:pt modelId="{31C5E98B-1562-4619-AC18-59B850A78B51}" type="parTrans" cxnId="{9DBB982F-9D3B-49C0-9C44-0109903C43EF}">
      <dgm:prSet/>
      <dgm:spPr/>
      <dgm:t>
        <a:bodyPr/>
        <a:lstStyle/>
        <a:p>
          <a:endParaRPr lang="en-US"/>
        </a:p>
      </dgm:t>
    </dgm:pt>
    <dgm:pt modelId="{5A7ECB2E-0351-4EEC-BDDF-673DBA2E2C63}" type="sibTrans" cxnId="{9DBB982F-9D3B-49C0-9C44-0109903C43EF}">
      <dgm:prSet/>
      <dgm:spPr/>
      <dgm:t>
        <a:bodyPr/>
        <a:lstStyle/>
        <a:p>
          <a:endParaRPr lang="en-US"/>
        </a:p>
      </dgm:t>
    </dgm:pt>
    <dgm:pt modelId="{A4CDCB9E-D454-4F6F-9E37-4C895C6046DE}">
      <dgm:prSet/>
      <dgm:spPr/>
      <dgm:t>
        <a:bodyPr/>
        <a:lstStyle/>
        <a:p>
          <a:r>
            <a:rPr lang="vi-VN"/>
            <a:t>Mục đích xây dựng :</a:t>
          </a:r>
          <a:endParaRPr lang="en-US"/>
        </a:p>
      </dgm:t>
    </dgm:pt>
    <dgm:pt modelId="{D34E814F-10BD-412F-88C5-65D8CCA61FB4}" type="parTrans" cxnId="{02B89D44-4436-4BB9-BCF3-2070F054936F}">
      <dgm:prSet/>
      <dgm:spPr/>
      <dgm:t>
        <a:bodyPr/>
        <a:lstStyle/>
        <a:p>
          <a:endParaRPr lang="en-US"/>
        </a:p>
      </dgm:t>
    </dgm:pt>
    <dgm:pt modelId="{AAD3C850-DB95-4684-931C-26C9940691D9}" type="sibTrans" cxnId="{02B89D44-4436-4BB9-BCF3-2070F054936F}">
      <dgm:prSet/>
      <dgm:spPr/>
      <dgm:t>
        <a:bodyPr/>
        <a:lstStyle/>
        <a:p>
          <a:endParaRPr lang="en-US"/>
        </a:p>
      </dgm:t>
    </dgm:pt>
    <dgm:pt modelId="{E535E41A-9414-4026-A349-CCEF26250390}">
      <dgm:prSet/>
      <dgm:spPr/>
      <dgm:t>
        <a:bodyPr/>
        <a:lstStyle/>
        <a:p>
          <a:r>
            <a:rPr lang="vi-VN"/>
            <a:t>Xây dựng một kênh bán hàng cho shop linh kiện điện tử</a:t>
          </a:r>
          <a:endParaRPr lang="en-US"/>
        </a:p>
      </dgm:t>
    </dgm:pt>
    <dgm:pt modelId="{C47AE646-D196-4051-BEDB-B75E3136FF42}" type="parTrans" cxnId="{333C542E-584C-4202-B889-086E7EE87C6D}">
      <dgm:prSet/>
      <dgm:spPr/>
      <dgm:t>
        <a:bodyPr/>
        <a:lstStyle/>
        <a:p>
          <a:endParaRPr lang="en-US"/>
        </a:p>
      </dgm:t>
    </dgm:pt>
    <dgm:pt modelId="{7EB0CE9B-DC03-4E89-AB31-96E3DEE63641}" type="sibTrans" cxnId="{333C542E-584C-4202-B889-086E7EE87C6D}">
      <dgm:prSet/>
      <dgm:spPr/>
      <dgm:t>
        <a:bodyPr/>
        <a:lstStyle/>
        <a:p>
          <a:endParaRPr lang="en-US"/>
        </a:p>
      </dgm:t>
    </dgm:pt>
    <dgm:pt modelId="{F6E1706C-7965-42AC-A377-50514C6EB50A}">
      <dgm:prSet/>
      <dgm:spPr/>
      <dgm:t>
        <a:bodyPr/>
        <a:lstStyle/>
        <a:p>
          <a:r>
            <a:rPr lang="vi-VN"/>
            <a:t>Phát triển thương hiệu cho shop</a:t>
          </a:r>
          <a:endParaRPr lang="en-US"/>
        </a:p>
      </dgm:t>
    </dgm:pt>
    <dgm:pt modelId="{CA0E9165-E7EE-41DC-A132-7BBB889660C6}" type="parTrans" cxnId="{E0B34ABA-8720-4B6B-A6CA-EF90F23CC488}">
      <dgm:prSet/>
      <dgm:spPr/>
      <dgm:t>
        <a:bodyPr/>
        <a:lstStyle/>
        <a:p>
          <a:endParaRPr lang="en-US"/>
        </a:p>
      </dgm:t>
    </dgm:pt>
    <dgm:pt modelId="{1328D145-CBFD-4DCB-B5D4-C0FDB264057A}" type="sibTrans" cxnId="{E0B34ABA-8720-4B6B-A6CA-EF90F23CC488}">
      <dgm:prSet/>
      <dgm:spPr/>
      <dgm:t>
        <a:bodyPr/>
        <a:lstStyle/>
        <a:p>
          <a:endParaRPr lang="en-US"/>
        </a:p>
      </dgm:t>
    </dgm:pt>
    <dgm:pt modelId="{09BA43C0-D40F-44F6-9A41-CE3FBE3163B7}">
      <dgm:prSet/>
      <dgm:spPr/>
      <dgm:t>
        <a:bodyPr/>
        <a:lstStyle/>
        <a:p>
          <a:r>
            <a:rPr lang="vi-VN"/>
            <a:t>Chăm sóc,hỗ trợ khách hàng</a:t>
          </a:r>
          <a:endParaRPr lang="en-US"/>
        </a:p>
      </dgm:t>
    </dgm:pt>
    <dgm:pt modelId="{ED422715-5EE8-4969-AE74-2B3ECE537471}" type="parTrans" cxnId="{01868717-C37E-41BA-912D-EDD8AFED67EA}">
      <dgm:prSet/>
      <dgm:spPr/>
      <dgm:t>
        <a:bodyPr/>
        <a:lstStyle/>
        <a:p>
          <a:endParaRPr lang="en-US"/>
        </a:p>
      </dgm:t>
    </dgm:pt>
    <dgm:pt modelId="{AD07A70E-59FD-4743-A520-37AC097B06A1}" type="sibTrans" cxnId="{01868717-C37E-41BA-912D-EDD8AFED67EA}">
      <dgm:prSet/>
      <dgm:spPr/>
      <dgm:t>
        <a:bodyPr/>
        <a:lstStyle/>
        <a:p>
          <a:endParaRPr lang="en-US"/>
        </a:p>
      </dgm:t>
    </dgm:pt>
    <dgm:pt modelId="{631DE0A7-BD5D-41B2-A8E7-11D009C1040E}">
      <dgm:prSet/>
      <dgm:spPr/>
      <dgm:t>
        <a:bodyPr/>
        <a:lstStyle/>
        <a:p>
          <a:r>
            <a:rPr lang="vi-VN"/>
            <a:t>Nâng cao hiểu biết về việc thiết kế web cho tất cả các thành viên nhóm</a:t>
          </a:r>
          <a:endParaRPr lang="en-US"/>
        </a:p>
      </dgm:t>
    </dgm:pt>
    <dgm:pt modelId="{AD73E5AC-F5CC-4544-BC69-9158FF9AE6AC}" type="parTrans" cxnId="{4FFF46F0-2165-48DA-B2DE-52EC1A2C324D}">
      <dgm:prSet/>
      <dgm:spPr/>
      <dgm:t>
        <a:bodyPr/>
        <a:lstStyle/>
        <a:p>
          <a:endParaRPr lang="en-US"/>
        </a:p>
      </dgm:t>
    </dgm:pt>
    <dgm:pt modelId="{3F23B8A1-A727-4544-BEB6-58C6EF055B72}" type="sibTrans" cxnId="{4FFF46F0-2165-48DA-B2DE-52EC1A2C324D}">
      <dgm:prSet/>
      <dgm:spPr/>
      <dgm:t>
        <a:bodyPr/>
        <a:lstStyle/>
        <a:p>
          <a:endParaRPr lang="en-US"/>
        </a:p>
      </dgm:t>
    </dgm:pt>
    <dgm:pt modelId="{B60228F8-90A9-4A01-B1DA-B87F355E5873}">
      <dgm:prSet/>
      <dgm:spPr/>
      <dgm:t>
        <a:bodyPr/>
        <a:lstStyle/>
        <a:p>
          <a:r>
            <a:rPr lang="vi-VN"/>
            <a:t>Yêu cầu :</a:t>
          </a:r>
          <a:endParaRPr lang="en-US"/>
        </a:p>
      </dgm:t>
    </dgm:pt>
    <dgm:pt modelId="{BDF9262A-9B9E-425F-8617-F3D7E7B120C0}" type="parTrans" cxnId="{F77FD70E-7A3E-4E71-BDA5-A5F1F23A1FEB}">
      <dgm:prSet/>
      <dgm:spPr/>
      <dgm:t>
        <a:bodyPr/>
        <a:lstStyle/>
        <a:p>
          <a:endParaRPr lang="en-US"/>
        </a:p>
      </dgm:t>
    </dgm:pt>
    <dgm:pt modelId="{367D2317-B133-4E41-B123-49000F60464C}" type="sibTrans" cxnId="{F77FD70E-7A3E-4E71-BDA5-A5F1F23A1FEB}">
      <dgm:prSet/>
      <dgm:spPr/>
      <dgm:t>
        <a:bodyPr/>
        <a:lstStyle/>
        <a:p>
          <a:endParaRPr lang="en-US"/>
        </a:p>
      </dgm:t>
    </dgm:pt>
    <dgm:pt modelId="{1318CE42-59A2-4BFF-8E4C-34866D1A34C1}">
      <dgm:prSet/>
      <dgm:spPr/>
      <dgm:t>
        <a:bodyPr/>
        <a:lstStyle/>
        <a:p>
          <a:r>
            <a:rPr lang="vi-VN"/>
            <a:t>Xấy dựng một website bán hàng cơ bản</a:t>
          </a:r>
          <a:endParaRPr lang="en-US"/>
        </a:p>
      </dgm:t>
    </dgm:pt>
    <dgm:pt modelId="{17EA60AB-2D4F-4D83-8A76-A8C77CF21D53}" type="parTrans" cxnId="{F8F509CC-A919-4AE0-B499-CF08C2B720D9}">
      <dgm:prSet/>
      <dgm:spPr/>
      <dgm:t>
        <a:bodyPr/>
        <a:lstStyle/>
        <a:p>
          <a:endParaRPr lang="en-US"/>
        </a:p>
      </dgm:t>
    </dgm:pt>
    <dgm:pt modelId="{7A531D8B-EC0E-4942-B758-79B8D6A1E44E}" type="sibTrans" cxnId="{F8F509CC-A919-4AE0-B499-CF08C2B720D9}">
      <dgm:prSet/>
      <dgm:spPr/>
      <dgm:t>
        <a:bodyPr/>
        <a:lstStyle/>
        <a:p>
          <a:endParaRPr lang="en-US"/>
        </a:p>
      </dgm:t>
    </dgm:pt>
    <dgm:pt modelId="{85BC6960-040D-489C-A5A9-879A545F3B62}">
      <dgm:prSet/>
      <dgm:spPr/>
      <dgm:t>
        <a:bodyPr/>
        <a:lstStyle/>
        <a:p>
          <a:r>
            <a:rPr lang="vi-VN"/>
            <a:t>Hỗ trợ đặt hàng trực tuyến trên website</a:t>
          </a:r>
          <a:endParaRPr lang="en-US"/>
        </a:p>
      </dgm:t>
    </dgm:pt>
    <dgm:pt modelId="{EE5B51E8-439C-4503-A105-7269E38F6DAC}" type="parTrans" cxnId="{EF0D1F64-3FBA-4773-B424-70A28E080B27}">
      <dgm:prSet/>
      <dgm:spPr/>
      <dgm:t>
        <a:bodyPr/>
        <a:lstStyle/>
        <a:p>
          <a:endParaRPr lang="en-US"/>
        </a:p>
      </dgm:t>
    </dgm:pt>
    <dgm:pt modelId="{1ED66794-37BA-4BB3-BCE7-56E850F1B122}" type="sibTrans" cxnId="{EF0D1F64-3FBA-4773-B424-70A28E080B27}">
      <dgm:prSet/>
      <dgm:spPr/>
      <dgm:t>
        <a:bodyPr/>
        <a:lstStyle/>
        <a:p>
          <a:endParaRPr lang="en-US"/>
        </a:p>
      </dgm:t>
    </dgm:pt>
    <dgm:pt modelId="{172AE3C8-8CA1-479D-8E10-8170E5EBF526}" type="pres">
      <dgm:prSet presAssocID="{790902CE-A9DF-4550-BF3E-937B1E199BCB}" presName="linear" presStyleCnt="0">
        <dgm:presLayoutVars>
          <dgm:dir/>
          <dgm:animLvl val="lvl"/>
          <dgm:resizeHandles val="exact"/>
        </dgm:presLayoutVars>
      </dgm:prSet>
      <dgm:spPr/>
    </dgm:pt>
    <dgm:pt modelId="{4C1AB5E0-989C-42B2-A58A-9F00045317FB}" type="pres">
      <dgm:prSet presAssocID="{658650F7-E2BD-4998-AFCA-6E3C756F4DE7}" presName="parentLin" presStyleCnt="0"/>
      <dgm:spPr/>
    </dgm:pt>
    <dgm:pt modelId="{6B876FAA-2C67-46AF-B2EE-2AC28A6A0D8B}" type="pres">
      <dgm:prSet presAssocID="{658650F7-E2BD-4998-AFCA-6E3C756F4DE7}" presName="parentLeftMargin" presStyleLbl="node1" presStyleIdx="0" presStyleCnt="3"/>
      <dgm:spPr/>
    </dgm:pt>
    <dgm:pt modelId="{CA5D7F6F-345B-4E09-B648-75E185B6558C}" type="pres">
      <dgm:prSet presAssocID="{658650F7-E2BD-4998-AFCA-6E3C756F4DE7}" presName="parentText" presStyleLbl="node1" presStyleIdx="0" presStyleCnt="3">
        <dgm:presLayoutVars>
          <dgm:chMax val="0"/>
          <dgm:bulletEnabled val="1"/>
        </dgm:presLayoutVars>
      </dgm:prSet>
      <dgm:spPr/>
    </dgm:pt>
    <dgm:pt modelId="{C2658666-B556-4EC8-A813-37248EAC85D7}" type="pres">
      <dgm:prSet presAssocID="{658650F7-E2BD-4998-AFCA-6E3C756F4DE7}" presName="negativeSpace" presStyleCnt="0"/>
      <dgm:spPr/>
    </dgm:pt>
    <dgm:pt modelId="{6FADFA28-8D31-43DB-A432-B052C93F48F7}" type="pres">
      <dgm:prSet presAssocID="{658650F7-E2BD-4998-AFCA-6E3C756F4DE7}" presName="childText" presStyleLbl="conFgAcc1" presStyleIdx="0" presStyleCnt="3">
        <dgm:presLayoutVars>
          <dgm:bulletEnabled val="1"/>
        </dgm:presLayoutVars>
      </dgm:prSet>
      <dgm:spPr/>
    </dgm:pt>
    <dgm:pt modelId="{ED939C26-C760-412D-A97D-C5A13D65A9DB}" type="pres">
      <dgm:prSet presAssocID="{FC1D812A-933A-4925-9230-06CAF2EDF88E}" presName="spaceBetweenRectangles" presStyleCnt="0"/>
      <dgm:spPr/>
    </dgm:pt>
    <dgm:pt modelId="{50C34270-338B-4265-A974-5E5A32803A0A}" type="pres">
      <dgm:prSet presAssocID="{A4CDCB9E-D454-4F6F-9E37-4C895C6046DE}" presName="parentLin" presStyleCnt="0"/>
      <dgm:spPr/>
    </dgm:pt>
    <dgm:pt modelId="{43397DE0-B8D9-4835-B5B1-86270CD360D7}" type="pres">
      <dgm:prSet presAssocID="{A4CDCB9E-D454-4F6F-9E37-4C895C6046DE}" presName="parentLeftMargin" presStyleLbl="node1" presStyleIdx="0" presStyleCnt="3"/>
      <dgm:spPr/>
    </dgm:pt>
    <dgm:pt modelId="{DCB44E7C-AB61-4ECC-81C7-292D1F46B4C0}" type="pres">
      <dgm:prSet presAssocID="{A4CDCB9E-D454-4F6F-9E37-4C895C6046DE}" presName="parentText" presStyleLbl="node1" presStyleIdx="1" presStyleCnt="3">
        <dgm:presLayoutVars>
          <dgm:chMax val="0"/>
          <dgm:bulletEnabled val="1"/>
        </dgm:presLayoutVars>
      </dgm:prSet>
      <dgm:spPr/>
    </dgm:pt>
    <dgm:pt modelId="{2F00F5CA-6D45-4F31-938E-C941DDCFBE16}" type="pres">
      <dgm:prSet presAssocID="{A4CDCB9E-D454-4F6F-9E37-4C895C6046DE}" presName="negativeSpace" presStyleCnt="0"/>
      <dgm:spPr/>
    </dgm:pt>
    <dgm:pt modelId="{E3E97CC6-872D-42A3-AE58-D92C36B0DD40}" type="pres">
      <dgm:prSet presAssocID="{A4CDCB9E-D454-4F6F-9E37-4C895C6046DE}" presName="childText" presStyleLbl="conFgAcc1" presStyleIdx="1" presStyleCnt="3">
        <dgm:presLayoutVars>
          <dgm:bulletEnabled val="1"/>
        </dgm:presLayoutVars>
      </dgm:prSet>
      <dgm:spPr/>
    </dgm:pt>
    <dgm:pt modelId="{2740F9E2-95DA-4031-B77B-3FBE16D66545}" type="pres">
      <dgm:prSet presAssocID="{AAD3C850-DB95-4684-931C-26C9940691D9}" presName="spaceBetweenRectangles" presStyleCnt="0"/>
      <dgm:spPr/>
    </dgm:pt>
    <dgm:pt modelId="{248C36FA-5068-4BF0-8F82-AF6C1AA6CA8B}" type="pres">
      <dgm:prSet presAssocID="{B60228F8-90A9-4A01-B1DA-B87F355E5873}" presName="parentLin" presStyleCnt="0"/>
      <dgm:spPr/>
    </dgm:pt>
    <dgm:pt modelId="{CB2D8EE7-C466-45B6-9188-F8A7C1B08D62}" type="pres">
      <dgm:prSet presAssocID="{B60228F8-90A9-4A01-B1DA-B87F355E5873}" presName="parentLeftMargin" presStyleLbl="node1" presStyleIdx="1" presStyleCnt="3"/>
      <dgm:spPr/>
    </dgm:pt>
    <dgm:pt modelId="{03106BF5-B320-4A96-A1BE-DBBB0CB1CE2F}" type="pres">
      <dgm:prSet presAssocID="{B60228F8-90A9-4A01-B1DA-B87F355E5873}" presName="parentText" presStyleLbl="node1" presStyleIdx="2" presStyleCnt="3">
        <dgm:presLayoutVars>
          <dgm:chMax val="0"/>
          <dgm:bulletEnabled val="1"/>
        </dgm:presLayoutVars>
      </dgm:prSet>
      <dgm:spPr/>
    </dgm:pt>
    <dgm:pt modelId="{232AD141-149C-4AEB-AEDC-659B9D2986FD}" type="pres">
      <dgm:prSet presAssocID="{B60228F8-90A9-4A01-B1DA-B87F355E5873}" presName="negativeSpace" presStyleCnt="0"/>
      <dgm:spPr/>
    </dgm:pt>
    <dgm:pt modelId="{B3CCD507-636A-4230-83AD-C44A48BC3C02}" type="pres">
      <dgm:prSet presAssocID="{B60228F8-90A9-4A01-B1DA-B87F355E5873}" presName="childText" presStyleLbl="conFgAcc1" presStyleIdx="2" presStyleCnt="3">
        <dgm:presLayoutVars>
          <dgm:bulletEnabled val="1"/>
        </dgm:presLayoutVars>
      </dgm:prSet>
      <dgm:spPr/>
    </dgm:pt>
  </dgm:ptLst>
  <dgm:cxnLst>
    <dgm:cxn modelId="{25171803-4AC4-4571-A0A3-3F95EF9760B6}" type="presOf" srcId="{658650F7-E2BD-4998-AFCA-6E3C756F4DE7}" destId="{6B876FAA-2C67-46AF-B2EE-2AC28A6A0D8B}" srcOrd="0" destOrd="0" presId="urn:microsoft.com/office/officeart/2005/8/layout/list1"/>
    <dgm:cxn modelId="{F77FD70E-7A3E-4E71-BDA5-A5F1F23A1FEB}" srcId="{790902CE-A9DF-4550-BF3E-937B1E199BCB}" destId="{B60228F8-90A9-4A01-B1DA-B87F355E5873}" srcOrd="2" destOrd="0" parTransId="{BDF9262A-9B9E-425F-8617-F3D7E7B120C0}" sibTransId="{367D2317-B133-4E41-B123-49000F60464C}"/>
    <dgm:cxn modelId="{01868717-C37E-41BA-912D-EDD8AFED67EA}" srcId="{A4CDCB9E-D454-4F6F-9E37-4C895C6046DE}" destId="{09BA43C0-D40F-44F6-9A41-CE3FBE3163B7}" srcOrd="2" destOrd="0" parTransId="{ED422715-5EE8-4969-AE74-2B3ECE537471}" sibTransId="{AD07A70E-59FD-4743-A520-37AC097B06A1}"/>
    <dgm:cxn modelId="{32FF171A-7AFD-4E31-8C2A-305E797688D9}" type="presOf" srcId="{790902CE-A9DF-4550-BF3E-937B1E199BCB}" destId="{172AE3C8-8CA1-479D-8E10-8170E5EBF526}" srcOrd="0" destOrd="0" presId="urn:microsoft.com/office/officeart/2005/8/layout/list1"/>
    <dgm:cxn modelId="{3C8FF426-8976-42AE-8BA8-0C6D4D80EFC9}" type="presOf" srcId="{B60228F8-90A9-4A01-B1DA-B87F355E5873}" destId="{03106BF5-B320-4A96-A1BE-DBBB0CB1CE2F}" srcOrd="1" destOrd="0" presId="urn:microsoft.com/office/officeart/2005/8/layout/list1"/>
    <dgm:cxn modelId="{333C542E-584C-4202-B889-086E7EE87C6D}" srcId="{A4CDCB9E-D454-4F6F-9E37-4C895C6046DE}" destId="{E535E41A-9414-4026-A349-CCEF26250390}" srcOrd="0" destOrd="0" parTransId="{C47AE646-D196-4051-BEDB-B75E3136FF42}" sibTransId="{7EB0CE9B-DC03-4E89-AB31-96E3DEE63641}"/>
    <dgm:cxn modelId="{9DBB982F-9D3B-49C0-9C44-0109903C43EF}" srcId="{658650F7-E2BD-4998-AFCA-6E3C756F4DE7}" destId="{1F3194DA-8C84-4D03-87DD-B706453E810E}" srcOrd="0" destOrd="0" parTransId="{31C5E98B-1562-4619-AC18-59B850A78B51}" sibTransId="{5A7ECB2E-0351-4EEC-BDDF-673DBA2E2C63}"/>
    <dgm:cxn modelId="{E7D39231-0333-467B-9DF7-0E90DBBDD9DD}" srcId="{790902CE-A9DF-4550-BF3E-937B1E199BCB}" destId="{658650F7-E2BD-4998-AFCA-6E3C756F4DE7}" srcOrd="0" destOrd="0" parTransId="{800492E3-C2BC-4340-B591-1BEC127BB234}" sibTransId="{FC1D812A-933A-4925-9230-06CAF2EDF88E}"/>
    <dgm:cxn modelId="{F46F2934-E1BC-42A5-AEB7-1B4E04C68CC6}" type="presOf" srcId="{09BA43C0-D40F-44F6-9A41-CE3FBE3163B7}" destId="{E3E97CC6-872D-42A3-AE58-D92C36B0DD40}" srcOrd="0" destOrd="2" presId="urn:microsoft.com/office/officeart/2005/8/layout/list1"/>
    <dgm:cxn modelId="{5152A637-9CF0-4C97-9908-FC508532FA5D}" type="presOf" srcId="{1318CE42-59A2-4BFF-8E4C-34866D1A34C1}" destId="{B3CCD507-636A-4230-83AD-C44A48BC3C02}" srcOrd="0" destOrd="0" presId="urn:microsoft.com/office/officeart/2005/8/layout/list1"/>
    <dgm:cxn modelId="{A6A96439-0325-4254-AD24-069E4F587F50}" type="presOf" srcId="{85BC6960-040D-489C-A5A9-879A545F3B62}" destId="{B3CCD507-636A-4230-83AD-C44A48BC3C02}" srcOrd="0" destOrd="1" presId="urn:microsoft.com/office/officeart/2005/8/layout/list1"/>
    <dgm:cxn modelId="{EF0D1F64-3FBA-4773-B424-70A28E080B27}" srcId="{B60228F8-90A9-4A01-B1DA-B87F355E5873}" destId="{85BC6960-040D-489C-A5A9-879A545F3B62}" srcOrd="1" destOrd="0" parTransId="{EE5B51E8-439C-4503-A105-7269E38F6DAC}" sibTransId="{1ED66794-37BA-4BB3-BCE7-56E850F1B122}"/>
    <dgm:cxn modelId="{02B89D44-4436-4BB9-BCF3-2070F054936F}" srcId="{790902CE-A9DF-4550-BF3E-937B1E199BCB}" destId="{A4CDCB9E-D454-4F6F-9E37-4C895C6046DE}" srcOrd="1" destOrd="0" parTransId="{D34E814F-10BD-412F-88C5-65D8CCA61FB4}" sibTransId="{AAD3C850-DB95-4684-931C-26C9940691D9}"/>
    <dgm:cxn modelId="{6770CD64-48E2-4090-ADCF-1B3A4DA9CB42}" type="presOf" srcId="{631DE0A7-BD5D-41B2-A8E7-11D009C1040E}" destId="{E3E97CC6-872D-42A3-AE58-D92C36B0DD40}" srcOrd="0" destOrd="3" presId="urn:microsoft.com/office/officeart/2005/8/layout/list1"/>
    <dgm:cxn modelId="{E56CF24D-5AB3-4BB3-8082-5E68CF1E9446}" type="presOf" srcId="{A4CDCB9E-D454-4F6F-9E37-4C895C6046DE}" destId="{DCB44E7C-AB61-4ECC-81C7-292D1F46B4C0}" srcOrd="1" destOrd="0" presId="urn:microsoft.com/office/officeart/2005/8/layout/list1"/>
    <dgm:cxn modelId="{DA071178-B593-4DAE-81F7-AE013F9C0325}" type="presOf" srcId="{B60228F8-90A9-4A01-B1DA-B87F355E5873}" destId="{CB2D8EE7-C466-45B6-9188-F8A7C1B08D62}" srcOrd="0" destOrd="0" presId="urn:microsoft.com/office/officeart/2005/8/layout/list1"/>
    <dgm:cxn modelId="{1B09A882-10E7-4CA7-B6DF-C5EB472E37E4}" type="presOf" srcId="{658650F7-E2BD-4998-AFCA-6E3C756F4DE7}" destId="{CA5D7F6F-345B-4E09-B648-75E185B6558C}" srcOrd="1" destOrd="0" presId="urn:microsoft.com/office/officeart/2005/8/layout/list1"/>
    <dgm:cxn modelId="{A9A9B783-9BEE-4F82-969B-4A53A0A4FEF3}" type="presOf" srcId="{F6E1706C-7965-42AC-A377-50514C6EB50A}" destId="{E3E97CC6-872D-42A3-AE58-D92C36B0DD40}" srcOrd="0" destOrd="1" presId="urn:microsoft.com/office/officeart/2005/8/layout/list1"/>
    <dgm:cxn modelId="{FA287789-3543-4171-A261-9E8767026FC3}" type="presOf" srcId="{E535E41A-9414-4026-A349-CCEF26250390}" destId="{E3E97CC6-872D-42A3-AE58-D92C36B0DD40}" srcOrd="0" destOrd="0" presId="urn:microsoft.com/office/officeart/2005/8/layout/list1"/>
    <dgm:cxn modelId="{F6BA5B8D-7961-488C-990E-E8A0CEAD4552}" type="presOf" srcId="{1F3194DA-8C84-4D03-87DD-B706453E810E}" destId="{6FADFA28-8D31-43DB-A432-B052C93F48F7}" srcOrd="0" destOrd="0" presId="urn:microsoft.com/office/officeart/2005/8/layout/list1"/>
    <dgm:cxn modelId="{E0B34ABA-8720-4B6B-A6CA-EF90F23CC488}" srcId="{A4CDCB9E-D454-4F6F-9E37-4C895C6046DE}" destId="{F6E1706C-7965-42AC-A377-50514C6EB50A}" srcOrd="1" destOrd="0" parTransId="{CA0E9165-E7EE-41DC-A132-7BBB889660C6}" sibTransId="{1328D145-CBFD-4DCB-B5D4-C0FDB264057A}"/>
    <dgm:cxn modelId="{F8F509CC-A919-4AE0-B499-CF08C2B720D9}" srcId="{B60228F8-90A9-4A01-B1DA-B87F355E5873}" destId="{1318CE42-59A2-4BFF-8E4C-34866D1A34C1}" srcOrd="0" destOrd="0" parTransId="{17EA60AB-2D4F-4D83-8A76-A8C77CF21D53}" sibTransId="{7A531D8B-EC0E-4942-B758-79B8D6A1E44E}"/>
    <dgm:cxn modelId="{4FFF46F0-2165-48DA-B2DE-52EC1A2C324D}" srcId="{A4CDCB9E-D454-4F6F-9E37-4C895C6046DE}" destId="{631DE0A7-BD5D-41B2-A8E7-11D009C1040E}" srcOrd="3" destOrd="0" parTransId="{AD73E5AC-F5CC-4544-BC69-9158FF9AE6AC}" sibTransId="{3F23B8A1-A727-4544-BEB6-58C6EF055B72}"/>
    <dgm:cxn modelId="{1FA90FFD-9FC6-4B94-A909-D36F7E1F620D}" type="presOf" srcId="{A4CDCB9E-D454-4F6F-9E37-4C895C6046DE}" destId="{43397DE0-B8D9-4835-B5B1-86270CD360D7}" srcOrd="0" destOrd="0" presId="urn:microsoft.com/office/officeart/2005/8/layout/list1"/>
    <dgm:cxn modelId="{A7E9153B-8373-4E19-A4AA-632747B19EF3}" type="presParOf" srcId="{172AE3C8-8CA1-479D-8E10-8170E5EBF526}" destId="{4C1AB5E0-989C-42B2-A58A-9F00045317FB}" srcOrd="0" destOrd="0" presId="urn:microsoft.com/office/officeart/2005/8/layout/list1"/>
    <dgm:cxn modelId="{09B2F346-FAAC-4369-9910-C11173A4AC96}" type="presParOf" srcId="{4C1AB5E0-989C-42B2-A58A-9F00045317FB}" destId="{6B876FAA-2C67-46AF-B2EE-2AC28A6A0D8B}" srcOrd="0" destOrd="0" presId="urn:microsoft.com/office/officeart/2005/8/layout/list1"/>
    <dgm:cxn modelId="{9E22CB62-F73C-4CEC-8704-AC70D6B2668B}" type="presParOf" srcId="{4C1AB5E0-989C-42B2-A58A-9F00045317FB}" destId="{CA5D7F6F-345B-4E09-B648-75E185B6558C}" srcOrd="1" destOrd="0" presId="urn:microsoft.com/office/officeart/2005/8/layout/list1"/>
    <dgm:cxn modelId="{04B73BD2-7709-40B3-A44A-7A1171124D1B}" type="presParOf" srcId="{172AE3C8-8CA1-479D-8E10-8170E5EBF526}" destId="{C2658666-B556-4EC8-A813-37248EAC85D7}" srcOrd="1" destOrd="0" presId="urn:microsoft.com/office/officeart/2005/8/layout/list1"/>
    <dgm:cxn modelId="{1EC9F591-FA58-4AAC-8E1F-4B2785FFBD77}" type="presParOf" srcId="{172AE3C8-8CA1-479D-8E10-8170E5EBF526}" destId="{6FADFA28-8D31-43DB-A432-B052C93F48F7}" srcOrd="2" destOrd="0" presId="urn:microsoft.com/office/officeart/2005/8/layout/list1"/>
    <dgm:cxn modelId="{E03CED3F-F6D5-467A-83ED-169953E9794F}" type="presParOf" srcId="{172AE3C8-8CA1-479D-8E10-8170E5EBF526}" destId="{ED939C26-C760-412D-A97D-C5A13D65A9DB}" srcOrd="3" destOrd="0" presId="urn:microsoft.com/office/officeart/2005/8/layout/list1"/>
    <dgm:cxn modelId="{FFF16272-6059-4A0A-BD11-F43546ECB0D0}" type="presParOf" srcId="{172AE3C8-8CA1-479D-8E10-8170E5EBF526}" destId="{50C34270-338B-4265-A974-5E5A32803A0A}" srcOrd="4" destOrd="0" presId="urn:microsoft.com/office/officeart/2005/8/layout/list1"/>
    <dgm:cxn modelId="{D0BF116A-9BC4-4D05-B568-764E40956FC3}" type="presParOf" srcId="{50C34270-338B-4265-A974-5E5A32803A0A}" destId="{43397DE0-B8D9-4835-B5B1-86270CD360D7}" srcOrd="0" destOrd="0" presId="urn:microsoft.com/office/officeart/2005/8/layout/list1"/>
    <dgm:cxn modelId="{9EA0C218-68D1-45E8-9817-9D0AFC0423D1}" type="presParOf" srcId="{50C34270-338B-4265-A974-5E5A32803A0A}" destId="{DCB44E7C-AB61-4ECC-81C7-292D1F46B4C0}" srcOrd="1" destOrd="0" presId="urn:microsoft.com/office/officeart/2005/8/layout/list1"/>
    <dgm:cxn modelId="{94FB9703-77B4-4EC2-917F-C58C901453FB}" type="presParOf" srcId="{172AE3C8-8CA1-479D-8E10-8170E5EBF526}" destId="{2F00F5CA-6D45-4F31-938E-C941DDCFBE16}" srcOrd="5" destOrd="0" presId="urn:microsoft.com/office/officeart/2005/8/layout/list1"/>
    <dgm:cxn modelId="{2D0AF9D2-6E74-4810-937F-0FE54A1DBF76}" type="presParOf" srcId="{172AE3C8-8CA1-479D-8E10-8170E5EBF526}" destId="{E3E97CC6-872D-42A3-AE58-D92C36B0DD40}" srcOrd="6" destOrd="0" presId="urn:microsoft.com/office/officeart/2005/8/layout/list1"/>
    <dgm:cxn modelId="{BAC4192A-AC44-410A-9F38-1FAC3950B819}" type="presParOf" srcId="{172AE3C8-8CA1-479D-8E10-8170E5EBF526}" destId="{2740F9E2-95DA-4031-B77B-3FBE16D66545}" srcOrd="7" destOrd="0" presId="urn:microsoft.com/office/officeart/2005/8/layout/list1"/>
    <dgm:cxn modelId="{BD0DEC46-FC99-498F-9E67-CC56E294579F}" type="presParOf" srcId="{172AE3C8-8CA1-479D-8E10-8170E5EBF526}" destId="{248C36FA-5068-4BF0-8F82-AF6C1AA6CA8B}" srcOrd="8" destOrd="0" presId="urn:microsoft.com/office/officeart/2005/8/layout/list1"/>
    <dgm:cxn modelId="{43EAA566-224B-4397-9775-2D657E38D3E9}" type="presParOf" srcId="{248C36FA-5068-4BF0-8F82-AF6C1AA6CA8B}" destId="{CB2D8EE7-C466-45B6-9188-F8A7C1B08D62}" srcOrd="0" destOrd="0" presId="urn:microsoft.com/office/officeart/2005/8/layout/list1"/>
    <dgm:cxn modelId="{3A159417-7FE8-4040-A9FA-9CE603A73A6D}" type="presParOf" srcId="{248C36FA-5068-4BF0-8F82-AF6C1AA6CA8B}" destId="{03106BF5-B320-4A96-A1BE-DBBB0CB1CE2F}" srcOrd="1" destOrd="0" presId="urn:microsoft.com/office/officeart/2005/8/layout/list1"/>
    <dgm:cxn modelId="{9D9809E9-6F2A-4EBB-BDA2-8BF990512D88}" type="presParOf" srcId="{172AE3C8-8CA1-479D-8E10-8170E5EBF526}" destId="{232AD141-149C-4AEB-AEDC-659B9D2986FD}" srcOrd="9" destOrd="0" presId="urn:microsoft.com/office/officeart/2005/8/layout/list1"/>
    <dgm:cxn modelId="{02939BED-58AD-4551-BB57-7EE59808E243}" type="presParOf" srcId="{172AE3C8-8CA1-479D-8E10-8170E5EBF526}" destId="{B3CCD507-636A-4230-83AD-C44A48BC3C02}"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B40D36D-46F1-4B94-8AC5-1BBD3DE0FDFC}" type="doc">
      <dgm:prSet loTypeId="urn:microsoft.com/office/officeart/2005/8/layout/chevron1" loCatId="process" qsTypeId="urn:microsoft.com/office/officeart/2005/8/quickstyle/simple1" qsCatId="simple" csTypeId="urn:microsoft.com/office/officeart/2005/8/colors/colorful2" csCatId="colorful"/>
      <dgm:spPr/>
      <dgm:t>
        <a:bodyPr/>
        <a:lstStyle/>
        <a:p>
          <a:endParaRPr lang="en-US"/>
        </a:p>
      </dgm:t>
    </dgm:pt>
    <dgm:pt modelId="{B2AE304F-4945-480E-8E73-E11A3FB93B56}">
      <dgm:prSet/>
      <dgm:spPr/>
      <dgm:t>
        <a:bodyPr/>
        <a:lstStyle/>
        <a:p>
          <a:r>
            <a:rPr lang="vi-VN"/>
            <a:t>Sơ đồ chức năng</a:t>
          </a:r>
          <a:endParaRPr lang="en-US"/>
        </a:p>
      </dgm:t>
    </dgm:pt>
    <dgm:pt modelId="{1E52B07F-F2A3-41F4-9655-FE09C04DA8C3}" type="parTrans" cxnId="{2097FEA0-7457-46B2-92B6-37749F3DFD75}">
      <dgm:prSet/>
      <dgm:spPr/>
      <dgm:t>
        <a:bodyPr/>
        <a:lstStyle/>
        <a:p>
          <a:endParaRPr lang="en-US"/>
        </a:p>
      </dgm:t>
    </dgm:pt>
    <dgm:pt modelId="{EDB55B08-9C8F-41DD-9A25-827A34B8A44B}" type="sibTrans" cxnId="{2097FEA0-7457-46B2-92B6-37749F3DFD75}">
      <dgm:prSet/>
      <dgm:spPr/>
      <dgm:t>
        <a:bodyPr/>
        <a:lstStyle/>
        <a:p>
          <a:endParaRPr lang="en-US"/>
        </a:p>
      </dgm:t>
    </dgm:pt>
    <dgm:pt modelId="{B703626B-6681-44EF-80D2-85B2C30CC4DB}">
      <dgm:prSet/>
      <dgm:spPr/>
      <dgm:t>
        <a:bodyPr/>
        <a:lstStyle/>
        <a:p>
          <a:r>
            <a:rPr lang="vi-VN"/>
            <a:t>Sơ đồ user-case</a:t>
          </a:r>
          <a:endParaRPr lang="en-US"/>
        </a:p>
      </dgm:t>
    </dgm:pt>
    <dgm:pt modelId="{CD43BBF6-E01D-421A-B6E8-7EA5DEEC79F3}" type="parTrans" cxnId="{C47CF356-AD38-4632-BC2E-55290FCCB6F7}">
      <dgm:prSet/>
      <dgm:spPr/>
      <dgm:t>
        <a:bodyPr/>
        <a:lstStyle/>
        <a:p>
          <a:endParaRPr lang="en-US"/>
        </a:p>
      </dgm:t>
    </dgm:pt>
    <dgm:pt modelId="{3C2AFD4B-2B60-4B17-8949-34131FC3CE61}" type="sibTrans" cxnId="{C47CF356-AD38-4632-BC2E-55290FCCB6F7}">
      <dgm:prSet/>
      <dgm:spPr/>
      <dgm:t>
        <a:bodyPr/>
        <a:lstStyle/>
        <a:p>
          <a:endParaRPr lang="en-US"/>
        </a:p>
      </dgm:t>
    </dgm:pt>
    <dgm:pt modelId="{CFBFBC47-A246-4018-816E-363C86CF9FA1}">
      <dgm:prSet/>
      <dgm:spPr/>
      <dgm:t>
        <a:bodyPr/>
        <a:lstStyle/>
        <a:p>
          <a:r>
            <a:rPr lang="vi-VN"/>
            <a:t>Thiết kế cơ sở dữ liệu</a:t>
          </a:r>
          <a:endParaRPr lang="en-US"/>
        </a:p>
      </dgm:t>
    </dgm:pt>
    <dgm:pt modelId="{5A9E6805-C548-4C7C-9D1C-28CEC166E798}" type="parTrans" cxnId="{E5C055BF-83D4-48D4-A39D-1863DD8175AC}">
      <dgm:prSet/>
      <dgm:spPr/>
      <dgm:t>
        <a:bodyPr/>
        <a:lstStyle/>
        <a:p>
          <a:endParaRPr lang="en-US"/>
        </a:p>
      </dgm:t>
    </dgm:pt>
    <dgm:pt modelId="{4014741A-D6FD-4911-8C18-30050EDC0E81}" type="sibTrans" cxnId="{E5C055BF-83D4-48D4-A39D-1863DD8175AC}">
      <dgm:prSet/>
      <dgm:spPr/>
      <dgm:t>
        <a:bodyPr/>
        <a:lstStyle/>
        <a:p>
          <a:endParaRPr lang="en-US"/>
        </a:p>
      </dgm:t>
    </dgm:pt>
    <dgm:pt modelId="{0DD9F5E7-D0BE-4231-A4B7-E9FCCECD957E}" type="pres">
      <dgm:prSet presAssocID="{BB40D36D-46F1-4B94-8AC5-1BBD3DE0FDFC}" presName="Name0" presStyleCnt="0">
        <dgm:presLayoutVars>
          <dgm:dir/>
          <dgm:animLvl val="lvl"/>
          <dgm:resizeHandles val="exact"/>
        </dgm:presLayoutVars>
      </dgm:prSet>
      <dgm:spPr/>
    </dgm:pt>
    <dgm:pt modelId="{C3D93916-5C07-449B-9F41-0569D9AF2485}" type="pres">
      <dgm:prSet presAssocID="{B2AE304F-4945-480E-8E73-E11A3FB93B56}" presName="parTxOnly" presStyleLbl="node1" presStyleIdx="0" presStyleCnt="3">
        <dgm:presLayoutVars>
          <dgm:chMax val="0"/>
          <dgm:chPref val="0"/>
          <dgm:bulletEnabled val="1"/>
        </dgm:presLayoutVars>
      </dgm:prSet>
      <dgm:spPr/>
    </dgm:pt>
    <dgm:pt modelId="{BC0F714C-6450-4C04-9DBB-99090D76ADD6}" type="pres">
      <dgm:prSet presAssocID="{EDB55B08-9C8F-41DD-9A25-827A34B8A44B}" presName="parTxOnlySpace" presStyleCnt="0"/>
      <dgm:spPr/>
    </dgm:pt>
    <dgm:pt modelId="{1C7AA1FD-2C51-4196-9995-65E8B4369CB5}" type="pres">
      <dgm:prSet presAssocID="{B703626B-6681-44EF-80D2-85B2C30CC4DB}" presName="parTxOnly" presStyleLbl="node1" presStyleIdx="1" presStyleCnt="3">
        <dgm:presLayoutVars>
          <dgm:chMax val="0"/>
          <dgm:chPref val="0"/>
          <dgm:bulletEnabled val="1"/>
        </dgm:presLayoutVars>
      </dgm:prSet>
      <dgm:spPr/>
    </dgm:pt>
    <dgm:pt modelId="{E799709A-446E-47F1-9B65-2643E181E24E}" type="pres">
      <dgm:prSet presAssocID="{3C2AFD4B-2B60-4B17-8949-34131FC3CE61}" presName="parTxOnlySpace" presStyleCnt="0"/>
      <dgm:spPr/>
    </dgm:pt>
    <dgm:pt modelId="{413FDED1-99E3-4342-ACF8-762E5680E208}" type="pres">
      <dgm:prSet presAssocID="{CFBFBC47-A246-4018-816E-363C86CF9FA1}" presName="parTxOnly" presStyleLbl="node1" presStyleIdx="2" presStyleCnt="3">
        <dgm:presLayoutVars>
          <dgm:chMax val="0"/>
          <dgm:chPref val="0"/>
          <dgm:bulletEnabled val="1"/>
        </dgm:presLayoutVars>
      </dgm:prSet>
      <dgm:spPr/>
    </dgm:pt>
  </dgm:ptLst>
  <dgm:cxnLst>
    <dgm:cxn modelId="{6AEB241C-2B4F-473C-A99E-27FA8B7F2DFE}" type="presOf" srcId="{BB40D36D-46F1-4B94-8AC5-1BBD3DE0FDFC}" destId="{0DD9F5E7-D0BE-4231-A4B7-E9FCCECD957E}" srcOrd="0" destOrd="0" presId="urn:microsoft.com/office/officeart/2005/8/layout/chevron1"/>
    <dgm:cxn modelId="{5C05274D-0DA6-4214-8FE4-8AD6FEDBAAA7}" type="presOf" srcId="{CFBFBC47-A246-4018-816E-363C86CF9FA1}" destId="{413FDED1-99E3-4342-ACF8-762E5680E208}" srcOrd="0" destOrd="0" presId="urn:microsoft.com/office/officeart/2005/8/layout/chevron1"/>
    <dgm:cxn modelId="{C47CF356-AD38-4632-BC2E-55290FCCB6F7}" srcId="{BB40D36D-46F1-4B94-8AC5-1BBD3DE0FDFC}" destId="{B703626B-6681-44EF-80D2-85B2C30CC4DB}" srcOrd="1" destOrd="0" parTransId="{CD43BBF6-E01D-421A-B6E8-7EA5DEEC79F3}" sibTransId="{3C2AFD4B-2B60-4B17-8949-34131FC3CE61}"/>
    <dgm:cxn modelId="{2097FEA0-7457-46B2-92B6-37749F3DFD75}" srcId="{BB40D36D-46F1-4B94-8AC5-1BBD3DE0FDFC}" destId="{B2AE304F-4945-480E-8E73-E11A3FB93B56}" srcOrd="0" destOrd="0" parTransId="{1E52B07F-F2A3-41F4-9655-FE09C04DA8C3}" sibTransId="{EDB55B08-9C8F-41DD-9A25-827A34B8A44B}"/>
    <dgm:cxn modelId="{F78CB5A1-C0A9-4191-AE80-D3B494BA3A35}" type="presOf" srcId="{B2AE304F-4945-480E-8E73-E11A3FB93B56}" destId="{C3D93916-5C07-449B-9F41-0569D9AF2485}" srcOrd="0" destOrd="0" presId="urn:microsoft.com/office/officeart/2005/8/layout/chevron1"/>
    <dgm:cxn modelId="{1E0B85B1-8195-4274-95A9-8AEDBC5A014A}" type="presOf" srcId="{B703626B-6681-44EF-80D2-85B2C30CC4DB}" destId="{1C7AA1FD-2C51-4196-9995-65E8B4369CB5}" srcOrd="0" destOrd="0" presId="urn:microsoft.com/office/officeart/2005/8/layout/chevron1"/>
    <dgm:cxn modelId="{E5C055BF-83D4-48D4-A39D-1863DD8175AC}" srcId="{BB40D36D-46F1-4B94-8AC5-1BBD3DE0FDFC}" destId="{CFBFBC47-A246-4018-816E-363C86CF9FA1}" srcOrd="2" destOrd="0" parTransId="{5A9E6805-C548-4C7C-9D1C-28CEC166E798}" sibTransId="{4014741A-D6FD-4911-8C18-30050EDC0E81}"/>
    <dgm:cxn modelId="{0569DC87-8125-4267-B4B7-A37C13035BD5}" type="presParOf" srcId="{0DD9F5E7-D0BE-4231-A4B7-E9FCCECD957E}" destId="{C3D93916-5C07-449B-9F41-0569D9AF2485}" srcOrd="0" destOrd="0" presId="urn:microsoft.com/office/officeart/2005/8/layout/chevron1"/>
    <dgm:cxn modelId="{8109AEDC-A7C2-4FFC-85A0-003F97B05753}" type="presParOf" srcId="{0DD9F5E7-D0BE-4231-A4B7-E9FCCECD957E}" destId="{BC0F714C-6450-4C04-9DBB-99090D76ADD6}" srcOrd="1" destOrd="0" presId="urn:microsoft.com/office/officeart/2005/8/layout/chevron1"/>
    <dgm:cxn modelId="{BE07E090-EE2C-45FC-8742-44DF8B254F23}" type="presParOf" srcId="{0DD9F5E7-D0BE-4231-A4B7-E9FCCECD957E}" destId="{1C7AA1FD-2C51-4196-9995-65E8B4369CB5}" srcOrd="2" destOrd="0" presId="urn:microsoft.com/office/officeart/2005/8/layout/chevron1"/>
    <dgm:cxn modelId="{013C7149-AB53-4128-9603-A211FBF7C64B}" type="presParOf" srcId="{0DD9F5E7-D0BE-4231-A4B7-E9FCCECD957E}" destId="{E799709A-446E-47F1-9B65-2643E181E24E}" srcOrd="3" destOrd="0" presId="urn:microsoft.com/office/officeart/2005/8/layout/chevron1"/>
    <dgm:cxn modelId="{9A439757-8D36-4DF2-B6C3-956330625F45}" type="presParOf" srcId="{0DD9F5E7-D0BE-4231-A4B7-E9FCCECD957E}" destId="{413FDED1-99E3-4342-ACF8-762E5680E208}"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8545B57-8D19-4820-A93B-F29F88073C8D}"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A05DE7F2-29F8-4B31-82C9-AD512657F2F5}">
      <dgm:prSet phldrT="[Text]">
        <dgm:style>
          <a:lnRef idx="2">
            <a:schemeClr val="dk1"/>
          </a:lnRef>
          <a:fillRef idx="1">
            <a:schemeClr val="lt1"/>
          </a:fillRef>
          <a:effectRef idx="0">
            <a:schemeClr val="dk1"/>
          </a:effectRef>
          <a:fontRef idx="minor">
            <a:schemeClr val="dk1"/>
          </a:fontRef>
        </dgm:style>
      </dgm:prSet>
      <dgm:spPr/>
      <dgm:t>
        <a:bodyPr/>
        <a:lstStyle/>
        <a:p>
          <a:r>
            <a:rPr lang="vi-VN"/>
            <a:t>Cửa hàng linh kiện điện tử</a:t>
          </a:r>
          <a:endParaRPr lang="en-US"/>
        </a:p>
      </dgm:t>
    </dgm:pt>
    <dgm:pt modelId="{1493C304-FD9B-402B-B7FD-07396B04D79D}" type="parTrans" cxnId="{8949C574-F018-43CE-9AE5-C6AFFC4210D8}">
      <dgm:prSet/>
      <dgm:spPr/>
      <dgm:t>
        <a:bodyPr/>
        <a:lstStyle/>
        <a:p>
          <a:endParaRPr lang="en-US"/>
        </a:p>
      </dgm:t>
    </dgm:pt>
    <dgm:pt modelId="{63DEF6CD-8A62-42E7-BA50-051D2FE90842}" type="sibTrans" cxnId="{8949C574-F018-43CE-9AE5-C6AFFC4210D8}">
      <dgm:prSet/>
      <dgm:spPr/>
      <dgm:t>
        <a:bodyPr/>
        <a:lstStyle/>
        <a:p>
          <a:endParaRPr lang="en-US"/>
        </a:p>
      </dgm:t>
    </dgm:pt>
    <dgm:pt modelId="{419828B4-764B-4E45-B89F-8085804E3F42}">
      <dgm:prSet phldrT="[Text]">
        <dgm:style>
          <a:lnRef idx="2">
            <a:schemeClr val="dk1"/>
          </a:lnRef>
          <a:fillRef idx="1">
            <a:schemeClr val="lt1"/>
          </a:fillRef>
          <a:effectRef idx="0">
            <a:schemeClr val="dk1"/>
          </a:effectRef>
          <a:fontRef idx="minor">
            <a:schemeClr val="dk1"/>
          </a:fontRef>
        </dgm:style>
      </dgm:prSet>
      <dgm:spPr/>
      <dgm:t>
        <a:bodyPr/>
        <a:lstStyle/>
        <a:p>
          <a:r>
            <a:rPr lang="vi-VN"/>
            <a:t>Quản lý thành viên</a:t>
          </a:r>
          <a:endParaRPr lang="en-US"/>
        </a:p>
      </dgm:t>
    </dgm:pt>
    <dgm:pt modelId="{B02BAE23-100F-4335-B2E6-529E01A1CD59}" type="parTrans" cxnId="{5FE38A49-93AE-4C44-9A43-2904585CC9E6}">
      <dgm:prSet>
        <dgm:style>
          <a:lnRef idx="2">
            <a:schemeClr val="dk1"/>
          </a:lnRef>
          <a:fillRef idx="1">
            <a:schemeClr val="lt1"/>
          </a:fillRef>
          <a:effectRef idx="0">
            <a:schemeClr val="dk1"/>
          </a:effectRef>
          <a:fontRef idx="minor">
            <a:schemeClr val="dk1"/>
          </a:fontRef>
        </dgm:style>
      </dgm:prSet>
      <dgm:spPr/>
      <dgm:t>
        <a:bodyPr/>
        <a:lstStyle/>
        <a:p>
          <a:endParaRPr lang="en-US"/>
        </a:p>
      </dgm:t>
    </dgm:pt>
    <dgm:pt modelId="{41A8CE7D-4CEB-4246-ACBD-A044E58547AA}" type="sibTrans" cxnId="{5FE38A49-93AE-4C44-9A43-2904585CC9E6}">
      <dgm:prSet/>
      <dgm:spPr/>
      <dgm:t>
        <a:bodyPr/>
        <a:lstStyle/>
        <a:p>
          <a:endParaRPr lang="en-US"/>
        </a:p>
      </dgm:t>
    </dgm:pt>
    <dgm:pt modelId="{77C2383C-A83A-4A27-802D-1BDF060FF8F1}">
      <dgm:prSet phldrT="[Text]">
        <dgm:style>
          <a:lnRef idx="2">
            <a:schemeClr val="dk1"/>
          </a:lnRef>
          <a:fillRef idx="1">
            <a:schemeClr val="lt1"/>
          </a:fillRef>
          <a:effectRef idx="0">
            <a:schemeClr val="dk1"/>
          </a:effectRef>
          <a:fontRef idx="minor">
            <a:schemeClr val="dk1"/>
          </a:fontRef>
        </dgm:style>
      </dgm:prSet>
      <dgm:spPr/>
      <dgm:t>
        <a:bodyPr/>
        <a:lstStyle/>
        <a:p>
          <a:r>
            <a:rPr lang="vi-VN"/>
            <a:t>Quản lý đơn hàng</a:t>
          </a:r>
          <a:endParaRPr lang="en-US"/>
        </a:p>
      </dgm:t>
    </dgm:pt>
    <dgm:pt modelId="{6EDBF032-3787-4EF1-ADBA-577E2EC21AE0}" type="parTrans" cxnId="{A70AF1EB-9BA0-47E3-830F-5A7F79816260}">
      <dgm:prSet>
        <dgm:style>
          <a:lnRef idx="2">
            <a:schemeClr val="dk1"/>
          </a:lnRef>
          <a:fillRef idx="1">
            <a:schemeClr val="lt1"/>
          </a:fillRef>
          <a:effectRef idx="0">
            <a:schemeClr val="dk1"/>
          </a:effectRef>
          <a:fontRef idx="minor">
            <a:schemeClr val="dk1"/>
          </a:fontRef>
        </dgm:style>
      </dgm:prSet>
      <dgm:spPr/>
      <dgm:t>
        <a:bodyPr/>
        <a:lstStyle/>
        <a:p>
          <a:endParaRPr lang="en-US"/>
        </a:p>
      </dgm:t>
    </dgm:pt>
    <dgm:pt modelId="{96ED780B-3123-4C5F-8150-7FB4435B1A5F}" type="sibTrans" cxnId="{A70AF1EB-9BA0-47E3-830F-5A7F79816260}">
      <dgm:prSet/>
      <dgm:spPr/>
      <dgm:t>
        <a:bodyPr/>
        <a:lstStyle/>
        <a:p>
          <a:endParaRPr lang="en-US"/>
        </a:p>
      </dgm:t>
    </dgm:pt>
    <dgm:pt modelId="{4086F4E6-1920-4C19-B1D4-BEA236B4AFE6}">
      <dgm:prSet phldrT="[Text]">
        <dgm:style>
          <a:lnRef idx="2">
            <a:schemeClr val="dk1"/>
          </a:lnRef>
          <a:fillRef idx="1">
            <a:schemeClr val="lt1"/>
          </a:fillRef>
          <a:effectRef idx="0">
            <a:schemeClr val="dk1"/>
          </a:effectRef>
          <a:fontRef idx="minor">
            <a:schemeClr val="dk1"/>
          </a:fontRef>
        </dgm:style>
      </dgm:prSet>
      <dgm:spPr/>
      <dgm:t>
        <a:bodyPr/>
        <a:lstStyle/>
        <a:p>
          <a:r>
            <a:rPr lang="vi-VN"/>
            <a:t>Quản lý sản phẩm</a:t>
          </a:r>
          <a:endParaRPr lang="en-US"/>
        </a:p>
      </dgm:t>
    </dgm:pt>
    <dgm:pt modelId="{AE3BCE43-0905-40D3-B646-2B3DBA0EA427}" type="parTrans" cxnId="{0D50F2C4-3DEB-4CE7-A4DE-A7E33A9B2AEC}">
      <dgm:prSet>
        <dgm:style>
          <a:lnRef idx="2">
            <a:schemeClr val="dk1"/>
          </a:lnRef>
          <a:fillRef idx="1">
            <a:schemeClr val="lt1"/>
          </a:fillRef>
          <a:effectRef idx="0">
            <a:schemeClr val="dk1"/>
          </a:effectRef>
          <a:fontRef idx="minor">
            <a:schemeClr val="dk1"/>
          </a:fontRef>
        </dgm:style>
      </dgm:prSet>
      <dgm:spPr/>
      <dgm:t>
        <a:bodyPr/>
        <a:lstStyle/>
        <a:p>
          <a:endParaRPr lang="en-US"/>
        </a:p>
      </dgm:t>
    </dgm:pt>
    <dgm:pt modelId="{2C916ACA-711C-4C93-ADB2-28C6DCAFF3A3}" type="sibTrans" cxnId="{0D50F2C4-3DEB-4CE7-A4DE-A7E33A9B2AEC}">
      <dgm:prSet/>
      <dgm:spPr/>
      <dgm:t>
        <a:bodyPr/>
        <a:lstStyle/>
        <a:p>
          <a:endParaRPr lang="en-US"/>
        </a:p>
      </dgm:t>
    </dgm:pt>
    <dgm:pt modelId="{93EA7EBB-D85D-42C1-95FD-2757754173C7}">
      <dgm:prSet phldrT="[Text]">
        <dgm:style>
          <a:lnRef idx="2">
            <a:schemeClr val="dk1"/>
          </a:lnRef>
          <a:fillRef idx="1">
            <a:schemeClr val="lt1"/>
          </a:fillRef>
          <a:effectRef idx="0">
            <a:schemeClr val="dk1"/>
          </a:effectRef>
          <a:fontRef idx="minor">
            <a:schemeClr val="dk1"/>
          </a:fontRef>
        </dgm:style>
      </dgm:prSet>
      <dgm:spPr/>
      <dgm:t>
        <a:bodyPr/>
        <a:lstStyle/>
        <a:p>
          <a:r>
            <a:rPr lang="vi-VN"/>
            <a:t>Đăng ký</a:t>
          </a:r>
          <a:endParaRPr lang="en-US"/>
        </a:p>
      </dgm:t>
    </dgm:pt>
    <dgm:pt modelId="{5B80D519-A8BA-4795-B514-236B977BBB98}" type="parTrans" cxnId="{4E5E122A-CA0A-4FD6-B604-0C51F6869D0B}">
      <dgm:prSet>
        <dgm:style>
          <a:lnRef idx="2">
            <a:schemeClr val="dk1"/>
          </a:lnRef>
          <a:fillRef idx="1">
            <a:schemeClr val="lt1"/>
          </a:fillRef>
          <a:effectRef idx="0">
            <a:schemeClr val="dk1"/>
          </a:effectRef>
          <a:fontRef idx="minor">
            <a:schemeClr val="dk1"/>
          </a:fontRef>
        </dgm:style>
      </dgm:prSet>
      <dgm:spPr/>
      <dgm:t>
        <a:bodyPr/>
        <a:lstStyle/>
        <a:p>
          <a:endParaRPr lang="en-US"/>
        </a:p>
      </dgm:t>
    </dgm:pt>
    <dgm:pt modelId="{FB95399D-C060-4097-846B-52AAA515B77C}" type="sibTrans" cxnId="{4E5E122A-CA0A-4FD6-B604-0C51F6869D0B}">
      <dgm:prSet/>
      <dgm:spPr/>
      <dgm:t>
        <a:bodyPr/>
        <a:lstStyle/>
        <a:p>
          <a:endParaRPr lang="en-US"/>
        </a:p>
      </dgm:t>
    </dgm:pt>
    <dgm:pt modelId="{F83347E7-77F7-4F66-A123-3C27F7AF5351}">
      <dgm:prSet phldrT="[Text]">
        <dgm:style>
          <a:lnRef idx="2">
            <a:schemeClr val="dk1"/>
          </a:lnRef>
          <a:fillRef idx="1">
            <a:schemeClr val="lt1"/>
          </a:fillRef>
          <a:effectRef idx="0">
            <a:schemeClr val="dk1"/>
          </a:effectRef>
          <a:fontRef idx="minor">
            <a:schemeClr val="dk1"/>
          </a:fontRef>
        </dgm:style>
      </dgm:prSet>
      <dgm:spPr/>
      <dgm:t>
        <a:bodyPr/>
        <a:lstStyle/>
        <a:p>
          <a:r>
            <a:rPr lang="vi-VN"/>
            <a:t>Đăng nhập</a:t>
          </a:r>
          <a:endParaRPr lang="en-US"/>
        </a:p>
      </dgm:t>
    </dgm:pt>
    <dgm:pt modelId="{79BE3FCE-EAA4-4FB0-9836-FBC57F45E68D}" type="parTrans" cxnId="{92DD7366-162B-4CDD-B992-C4FF094EC7FE}">
      <dgm:prSet>
        <dgm:style>
          <a:lnRef idx="2">
            <a:schemeClr val="dk1"/>
          </a:lnRef>
          <a:fillRef idx="1">
            <a:schemeClr val="lt1"/>
          </a:fillRef>
          <a:effectRef idx="0">
            <a:schemeClr val="dk1"/>
          </a:effectRef>
          <a:fontRef idx="minor">
            <a:schemeClr val="dk1"/>
          </a:fontRef>
        </dgm:style>
      </dgm:prSet>
      <dgm:spPr/>
      <dgm:t>
        <a:bodyPr/>
        <a:lstStyle/>
        <a:p>
          <a:endParaRPr lang="en-US"/>
        </a:p>
      </dgm:t>
    </dgm:pt>
    <dgm:pt modelId="{69459D41-F250-44AB-9FFC-F22B7469354D}" type="sibTrans" cxnId="{92DD7366-162B-4CDD-B992-C4FF094EC7FE}">
      <dgm:prSet/>
      <dgm:spPr/>
      <dgm:t>
        <a:bodyPr/>
        <a:lstStyle/>
        <a:p>
          <a:endParaRPr lang="en-US"/>
        </a:p>
      </dgm:t>
    </dgm:pt>
    <dgm:pt modelId="{E4496ED4-7611-436C-A244-C8FD4AAB1C82}">
      <dgm:prSet phldrT="[Text]">
        <dgm:style>
          <a:lnRef idx="2">
            <a:schemeClr val="dk1"/>
          </a:lnRef>
          <a:fillRef idx="1">
            <a:schemeClr val="lt1"/>
          </a:fillRef>
          <a:effectRef idx="0">
            <a:schemeClr val="dk1"/>
          </a:effectRef>
          <a:fontRef idx="minor">
            <a:schemeClr val="dk1"/>
          </a:fontRef>
        </dgm:style>
      </dgm:prSet>
      <dgm:spPr/>
      <dgm:t>
        <a:bodyPr/>
        <a:lstStyle/>
        <a:p>
          <a:r>
            <a:rPr lang="vi-VN"/>
            <a:t>Phân quyền</a:t>
          </a:r>
          <a:endParaRPr lang="en-US"/>
        </a:p>
      </dgm:t>
    </dgm:pt>
    <dgm:pt modelId="{9DEFD9E4-0EF0-4B67-A0B1-E73C97929F19}" type="parTrans" cxnId="{19966382-CB12-4CFC-817F-4E1E53B51005}">
      <dgm:prSet>
        <dgm:style>
          <a:lnRef idx="2">
            <a:schemeClr val="dk1"/>
          </a:lnRef>
          <a:fillRef idx="1">
            <a:schemeClr val="lt1"/>
          </a:fillRef>
          <a:effectRef idx="0">
            <a:schemeClr val="dk1"/>
          </a:effectRef>
          <a:fontRef idx="minor">
            <a:schemeClr val="dk1"/>
          </a:fontRef>
        </dgm:style>
      </dgm:prSet>
      <dgm:spPr/>
      <dgm:t>
        <a:bodyPr/>
        <a:lstStyle/>
        <a:p>
          <a:endParaRPr lang="en-US"/>
        </a:p>
      </dgm:t>
    </dgm:pt>
    <dgm:pt modelId="{240D8A86-AF6B-4FBF-8479-6F6B94416987}" type="sibTrans" cxnId="{19966382-CB12-4CFC-817F-4E1E53B51005}">
      <dgm:prSet/>
      <dgm:spPr/>
      <dgm:t>
        <a:bodyPr/>
        <a:lstStyle/>
        <a:p>
          <a:endParaRPr lang="en-US"/>
        </a:p>
      </dgm:t>
    </dgm:pt>
    <dgm:pt modelId="{7CB9C398-69AC-4624-995B-63FCF6E61852}">
      <dgm:prSet phldrT="[Text]">
        <dgm:style>
          <a:lnRef idx="2">
            <a:schemeClr val="dk1"/>
          </a:lnRef>
          <a:fillRef idx="1">
            <a:schemeClr val="lt1"/>
          </a:fillRef>
          <a:effectRef idx="0">
            <a:schemeClr val="dk1"/>
          </a:effectRef>
          <a:fontRef idx="minor">
            <a:schemeClr val="dk1"/>
          </a:fontRef>
        </dgm:style>
      </dgm:prSet>
      <dgm:spPr/>
      <dgm:t>
        <a:bodyPr/>
        <a:lstStyle/>
        <a:p>
          <a:r>
            <a:rPr lang="vi-VN"/>
            <a:t>Quản lý thông tin thành viên</a:t>
          </a:r>
          <a:endParaRPr lang="en-US"/>
        </a:p>
      </dgm:t>
    </dgm:pt>
    <dgm:pt modelId="{3412B457-56BB-4A46-B141-502B51EDB67F}" type="parTrans" cxnId="{95CB41DF-EE49-4459-BDB4-6E9D649AFB6C}">
      <dgm:prSet>
        <dgm:style>
          <a:lnRef idx="2">
            <a:schemeClr val="dk1"/>
          </a:lnRef>
          <a:fillRef idx="1">
            <a:schemeClr val="lt1"/>
          </a:fillRef>
          <a:effectRef idx="0">
            <a:schemeClr val="dk1"/>
          </a:effectRef>
          <a:fontRef idx="minor">
            <a:schemeClr val="dk1"/>
          </a:fontRef>
        </dgm:style>
      </dgm:prSet>
      <dgm:spPr/>
      <dgm:t>
        <a:bodyPr/>
        <a:lstStyle/>
        <a:p>
          <a:endParaRPr lang="en-US"/>
        </a:p>
      </dgm:t>
    </dgm:pt>
    <dgm:pt modelId="{B97BD5B5-D042-4403-B147-4C49D19123CA}" type="sibTrans" cxnId="{95CB41DF-EE49-4459-BDB4-6E9D649AFB6C}">
      <dgm:prSet/>
      <dgm:spPr/>
      <dgm:t>
        <a:bodyPr/>
        <a:lstStyle/>
        <a:p>
          <a:endParaRPr lang="en-US"/>
        </a:p>
      </dgm:t>
    </dgm:pt>
    <dgm:pt modelId="{9F1CB23E-1A92-4896-AFE4-B05472AA3039}">
      <dgm:prSet phldrT="[Text]">
        <dgm:style>
          <a:lnRef idx="2">
            <a:schemeClr val="dk1"/>
          </a:lnRef>
          <a:fillRef idx="1">
            <a:schemeClr val="lt1"/>
          </a:fillRef>
          <a:effectRef idx="0">
            <a:schemeClr val="dk1"/>
          </a:effectRef>
          <a:fontRef idx="minor">
            <a:schemeClr val="dk1"/>
          </a:fontRef>
        </dgm:style>
      </dgm:prSet>
      <dgm:spPr/>
      <dgm:t>
        <a:bodyPr/>
        <a:lstStyle/>
        <a:p>
          <a:r>
            <a:rPr lang="vi-VN"/>
            <a:t>Thêm sản phẩm</a:t>
          </a:r>
          <a:endParaRPr lang="en-US"/>
        </a:p>
      </dgm:t>
    </dgm:pt>
    <dgm:pt modelId="{F7238FA7-E376-478A-92FE-8A492CC169DF}" type="parTrans" cxnId="{B8EC5B4F-3F6E-4CC3-977E-335E647F3698}">
      <dgm:prSet>
        <dgm:style>
          <a:lnRef idx="2">
            <a:schemeClr val="dk1"/>
          </a:lnRef>
          <a:fillRef idx="1">
            <a:schemeClr val="lt1"/>
          </a:fillRef>
          <a:effectRef idx="0">
            <a:schemeClr val="dk1"/>
          </a:effectRef>
          <a:fontRef idx="minor">
            <a:schemeClr val="dk1"/>
          </a:fontRef>
        </dgm:style>
      </dgm:prSet>
      <dgm:spPr/>
      <dgm:t>
        <a:bodyPr/>
        <a:lstStyle/>
        <a:p>
          <a:endParaRPr lang="en-US"/>
        </a:p>
      </dgm:t>
    </dgm:pt>
    <dgm:pt modelId="{6A300D28-B64F-4F6F-A29C-D0E37FC9881D}" type="sibTrans" cxnId="{B8EC5B4F-3F6E-4CC3-977E-335E647F3698}">
      <dgm:prSet/>
      <dgm:spPr/>
      <dgm:t>
        <a:bodyPr/>
        <a:lstStyle/>
        <a:p>
          <a:endParaRPr lang="en-US"/>
        </a:p>
      </dgm:t>
    </dgm:pt>
    <dgm:pt modelId="{9A277077-E324-4769-AEBE-D220E2B0CBF3}">
      <dgm:prSet phldrT="[Text]">
        <dgm:style>
          <a:lnRef idx="2">
            <a:schemeClr val="dk1"/>
          </a:lnRef>
          <a:fillRef idx="1">
            <a:schemeClr val="lt1"/>
          </a:fillRef>
          <a:effectRef idx="0">
            <a:schemeClr val="dk1"/>
          </a:effectRef>
          <a:fontRef idx="minor">
            <a:schemeClr val="dk1"/>
          </a:fontRef>
        </dgm:style>
      </dgm:prSet>
      <dgm:spPr/>
      <dgm:t>
        <a:bodyPr/>
        <a:lstStyle/>
        <a:p>
          <a:r>
            <a:rPr lang="vi-VN"/>
            <a:t>Cập nhật sản phẩm</a:t>
          </a:r>
          <a:endParaRPr lang="en-US"/>
        </a:p>
      </dgm:t>
    </dgm:pt>
    <dgm:pt modelId="{F1176316-20C8-4C79-8A2A-E762B5589418}" type="parTrans" cxnId="{4CB07C09-43D4-41D1-B534-9896E4B425A5}">
      <dgm:prSet>
        <dgm:style>
          <a:lnRef idx="2">
            <a:schemeClr val="dk1"/>
          </a:lnRef>
          <a:fillRef idx="1">
            <a:schemeClr val="lt1"/>
          </a:fillRef>
          <a:effectRef idx="0">
            <a:schemeClr val="dk1"/>
          </a:effectRef>
          <a:fontRef idx="minor">
            <a:schemeClr val="dk1"/>
          </a:fontRef>
        </dgm:style>
      </dgm:prSet>
      <dgm:spPr/>
      <dgm:t>
        <a:bodyPr/>
        <a:lstStyle/>
        <a:p>
          <a:endParaRPr lang="en-US"/>
        </a:p>
      </dgm:t>
    </dgm:pt>
    <dgm:pt modelId="{84B6340A-6265-49CF-A4E8-8635ADCF4A6D}" type="sibTrans" cxnId="{4CB07C09-43D4-41D1-B534-9896E4B425A5}">
      <dgm:prSet/>
      <dgm:spPr/>
      <dgm:t>
        <a:bodyPr/>
        <a:lstStyle/>
        <a:p>
          <a:endParaRPr lang="en-US"/>
        </a:p>
      </dgm:t>
    </dgm:pt>
    <dgm:pt modelId="{9D8D92D1-0085-401E-A236-3454ABCB1176}">
      <dgm:prSet phldrT="[Text]">
        <dgm:style>
          <a:lnRef idx="2">
            <a:schemeClr val="dk1"/>
          </a:lnRef>
          <a:fillRef idx="1">
            <a:schemeClr val="lt1"/>
          </a:fillRef>
          <a:effectRef idx="0">
            <a:schemeClr val="dk1"/>
          </a:effectRef>
          <a:fontRef idx="minor">
            <a:schemeClr val="dk1"/>
          </a:fontRef>
        </dgm:style>
      </dgm:prSet>
      <dgm:spPr/>
      <dgm:t>
        <a:bodyPr/>
        <a:lstStyle/>
        <a:p>
          <a:r>
            <a:rPr lang="vi-VN"/>
            <a:t>Xóa sản phẩm</a:t>
          </a:r>
          <a:endParaRPr lang="en-US"/>
        </a:p>
      </dgm:t>
    </dgm:pt>
    <dgm:pt modelId="{D9FF8B47-9CF8-4702-BF50-494ADB4172E1}" type="parTrans" cxnId="{9FE99EE9-BBA6-4151-A185-7E0F7940267B}">
      <dgm:prSet>
        <dgm:style>
          <a:lnRef idx="2">
            <a:schemeClr val="dk1"/>
          </a:lnRef>
          <a:fillRef idx="1">
            <a:schemeClr val="lt1"/>
          </a:fillRef>
          <a:effectRef idx="0">
            <a:schemeClr val="dk1"/>
          </a:effectRef>
          <a:fontRef idx="minor">
            <a:schemeClr val="dk1"/>
          </a:fontRef>
        </dgm:style>
      </dgm:prSet>
      <dgm:spPr/>
      <dgm:t>
        <a:bodyPr/>
        <a:lstStyle/>
        <a:p>
          <a:endParaRPr lang="en-US"/>
        </a:p>
      </dgm:t>
    </dgm:pt>
    <dgm:pt modelId="{8F1D39DA-42F6-48DA-BE8E-5918653F02FB}" type="sibTrans" cxnId="{9FE99EE9-BBA6-4151-A185-7E0F7940267B}">
      <dgm:prSet/>
      <dgm:spPr/>
      <dgm:t>
        <a:bodyPr/>
        <a:lstStyle/>
        <a:p>
          <a:endParaRPr lang="en-US"/>
        </a:p>
      </dgm:t>
    </dgm:pt>
    <dgm:pt modelId="{9430350F-DFD4-49E9-AEBD-537D7A42625B}">
      <dgm:prSet phldrT="[Text]">
        <dgm:style>
          <a:lnRef idx="2">
            <a:schemeClr val="dk1"/>
          </a:lnRef>
          <a:fillRef idx="1">
            <a:schemeClr val="lt1"/>
          </a:fillRef>
          <a:effectRef idx="0">
            <a:schemeClr val="dk1"/>
          </a:effectRef>
          <a:fontRef idx="minor">
            <a:schemeClr val="dk1"/>
          </a:fontRef>
        </dgm:style>
      </dgm:prSet>
      <dgm:spPr/>
      <dgm:t>
        <a:bodyPr/>
        <a:lstStyle/>
        <a:p>
          <a:r>
            <a:rPr lang="vi-VN"/>
            <a:t>Cập nhật phản hồi</a:t>
          </a:r>
          <a:endParaRPr lang="en-US"/>
        </a:p>
      </dgm:t>
    </dgm:pt>
    <dgm:pt modelId="{5444327A-8D0B-49A7-B05E-62DE91D494C1}" type="parTrans" cxnId="{BF181582-D84C-43A5-AC7C-D15FF9200451}">
      <dgm:prSet>
        <dgm:style>
          <a:lnRef idx="2">
            <a:schemeClr val="dk1"/>
          </a:lnRef>
          <a:fillRef idx="1">
            <a:schemeClr val="lt1"/>
          </a:fillRef>
          <a:effectRef idx="0">
            <a:schemeClr val="dk1"/>
          </a:effectRef>
          <a:fontRef idx="minor">
            <a:schemeClr val="dk1"/>
          </a:fontRef>
        </dgm:style>
      </dgm:prSet>
      <dgm:spPr/>
      <dgm:t>
        <a:bodyPr/>
        <a:lstStyle/>
        <a:p>
          <a:endParaRPr lang="en-US"/>
        </a:p>
      </dgm:t>
    </dgm:pt>
    <dgm:pt modelId="{72E0E281-36C6-4C37-8B2D-19B2372383E3}" type="sibTrans" cxnId="{BF181582-D84C-43A5-AC7C-D15FF9200451}">
      <dgm:prSet/>
      <dgm:spPr/>
      <dgm:t>
        <a:bodyPr/>
        <a:lstStyle/>
        <a:p>
          <a:endParaRPr lang="en-US"/>
        </a:p>
      </dgm:t>
    </dgm:pt>
    <dgm:pt modelId="{3CE42935-7769-4E2C-AADD-3E30D0B46592}">
      <dgm:prSet phldrT="[Text]">
        <dgm:style>
          <a:lnRef idx="2">
            <a:schemeClr val="dk1"/>
          </a:lnRef>
          <a:fillRef idx="1">
            <a:schemeClr val="lt1"/>
          </a:fillRef>
          <a:effectRef idx="0">
            <a:schemeClr val="dk1"/>
          </a:effectRef>
          <a:fontRef idx="minor">
            <a:schemeClr val="dk1"/>
          </a:fontRef>
        </dgm:style>
      </dgm:prSet>
      <dgm:spPr/>
      <dgm:t>
        <a:bodyPr/>
        <a:lstStyle/>
        <a:p>
          <a:r>
            <a:rPr lang="vi-VN"/>
            <a:t>Xem đơn hàng</a:t>
          </a:r>
          <a:endParaRPr lang="en-US"/>
        </a:p>
      </dgm:t>
    </dgm:pt>
    <dgm:pt modelId="{7D98BB74-398D-454E-BB32-08D04BF972DD}" type="parTrans" cxnId="{639CEEA8-E0F2-438F-8F30-42EAEAF2E802}">
      <dgm:prSet>
        <dgm:style>
          <a:lnRef idx="2">
            <a:schemeClr val="dk1"/>
          </a:lnRef>
          <a:fillRef idx="1">
            <a:schemeClr val="lt1"/>
          </a:fillRef>
          <a:effectRef idx="0">
            <a:schemeClr val="dk1"/>
          </a:effectRef>
          <a:fontRef idx="minor">
            <a:schemeClr val="dk1"/>
          </a:fontRef>
        </dgm:style>
      </dgm:prSet>
      <dgm:spPr/>
      <dgm:t>
        <a:bodyPr/>
        <a:lstStyle/>
        <a:p>
          <a:endParaRPr lang="en-US"/>
        </a:p>
      </dgm:t>
    </dgm:pt>
    <dgm:pt modelId="{C7CFA451-8C1D-42E5-A7E6-71AE20D94CAA}" type="sibTrans" cxnId="{639CEEA8-E0F2-438F-8F30-42EAEAF2E802}">
      <dgm:prSet/>
      <dgm:spPr/>
      <dgm:t>
        <a:bodyPr/>
        <a:lstStyle/>
        <a:p>
          <a:endParaRPr lang="en-US"/>
        </a:p>
      </dgm:t>
    </dgm:pt>
    <dgm:pt modelId="{8AA40E82-2C1A-4A96-B804-0D306E4D2467}">
      <dgm:prSet phldrT="[Text]">
        <dgm:style>
          <a:lnRef idx="2">
            <a:schemeClr val="dk1"/>
          </a:lnRef>
          <a:fillRef idx="1">
            <a:schemeClr val="lt1"/>
          </a:fillRef>
          <a:effectRef idx="0">
            <a:schemeClr val="dk1"/>
          </a:effectRef>
          <a:fontRef idx="minor">
            <a:schemeClr val="dk1"/>
          </a:fontRef>
        </dgm:style>
      </dgm:prSet>
      <dgm:spPr/>
      <dgm:t>
        <a:bodyPr/>
        <a:lstStyle/>
        <a:p>
          <a:r>
            <a:rPr lang="vi-VN"/>
            <a:t>Duyệt đơn hàng</a:t>
          </a:r>
          <a:endParaRPr lang="en-US"/>
        </a:p>
      </dgm:t>
    </dgm:pt>
    <dgm:pt modelId="{80F973C1-1BC0-4FC6-96B6-BC2CBE1E9FA3}" type="parTrans" cxnId="{8F7F231B-C5D1-47B3-95B5-09F172E7B017}">
      <dgm:prSet>
        <dgm:style>
          <a:lnRef idx="2">
            <a:schemeClr val="dk1"/>
          </a:lnRef>
          <a:fillRef idx="1">
            <a:schemeClr val="lt1"/>
          </a:fillRef>
          <a:effectRef idx="0">
            <a:schemeClr val="dk1"/>
          </a:effectRef>
          <a:fontRef idx="minor">
            <a:schemeClr val="dk1"/>
          </a:fontRef>
        </dgm:style>
      </dgm:prSet>
      <dgm:spPr/>
      <dgm:t>
        <a:bodyPr/>
        <a:lstStyle/>
        <a:p>
          <a:endParaRPr lang="en-US"/>
        </a:p>
      </dgm:t>
    </dgm:pt>
    <dgm:pt modelId="{19436848-E37E-49C2-A195-6645683B30F8}" type="sibTrans" cxnId="{8F7F231B-C5D1-47B3-95B5-09F172E7B017}">
      <dgm:prSet/>
      <dgm:spPr/>
      <dgm:t>
        <a:bodyPr/>
        <a:lstStyle/>
        <a:p>
          <a:endParaRPr lang="en-US"/>
        </a:p>
      </dgm:t>
    </dgm:pt>
    <dgm:pt modelId="{5A6205DC-C08B-4EEB-AD4E-51FE73A15E5E}">
      <dgm:prSet phldrT="[Text]">
        <dgm:style>
          <a:lnRef idx="2">
            <a:schemeClr val="dk1"/>
          </a:lnRef>
          <a:fillRef idx="1">
            <a:schemeClr val="lt1"/>
          </a:fillRef>
          <a:effectRef idx="0">
            <a:schemeClr val="dk1"/>
          </a:effectRef>
          <a:fontRef idx="minor">
            <a:schemeClr val="dk1"/>
          </a:fontRef>
        </dgm:style>
      </dgm:prSet>
      <dgm:spPr/>
      <dgm:t>
        <a:bodyPr/>
        <a:lstStyle/>
        <a:p>
          <a:r>
            <a:rPr lang="vi-VN"/>
            <a:t>Quản lý danh mục</a:t>
          </a:r>
          <a:endParaRPr lang="en-US"/>
        </a:p>
      </dgm:t>
    </dgm:pt>
    <dgm:pt modelId="{4E5D453F-BA1C-473B-B20C-518495C634E6}" type="parTrans" cxnId="{1DB5CAD6-25C4-4302-A901-BAA19F5FD56D}">
      <dgm:prSet>
        <dgm:style>
          <a:lnRef idx="2">
            <a:schemeClr val="dk1"/>
          </a:lnRef>
          <a:fillRef idx="1">
            <a:schemeClr val="lt1"/>
          </a:fillRef>
          <a:effectRef idx="0">
            <a:schemeClr val="dk1"/>
          </a:effectRef>
          <a:fontRef idx="minor">
            <a:schemeClr val="dk1"/>
          </a:fontRef>
        </dgm:style>
      </dgm:prSet>
      <dgm:spPr/>
      <dgm:t>
        <a:bodyPr/>
        <a:lstStyle/>
        <a:p>
          <a:endParaRPr lang="en-US"/>
        </a:p>
      </dgm:t>
    </dgm:pt>
    <dgm:pt modelId="{F5B62F39-3344-441D-B473-DEA329D3565B}" type="sibTrans" cxnId="{1DB5CAD6-25C4-4302-A901-BAA19F5FD56D}">
      <dgm:prSet/>
      <dgm:spPr/>
      <dgm:t>
        <a:bodyPr/>
        <a:lstStyle/>
        <a:p>
          <a:endParaRPr lang="en-US"/>
        </a:p>
      </dgm:t>
    </dgm:pt>
    <dgm:pt modelId="{6139DE31-C0C9-4538-9606-AA15EA4BE460}">
      <dgm:prSet phldrT="[Text]">
        <dgm:style>
          <a:lnRef idx="2">
            <a:schemeClr val="dk1"/>
          </a:lnRef>
          <a:fillRef idx="1">
            <a:schemeClr val="lt1"/>
          </a:fillRef>
          <a:effectRef idx="0">
            <a:schemeClr val="dk1"/>
          </a:effectRef>
          <a:fontRef idx="minor">
            <a:schemeClr val="dk1"/>
          </a:fontRef>
        </dgm:style>
      </dgm:prSet>
      <dgm:spPr/>
      <dgm:t>
        <a:bodyPr/>
        <a:lstStyle/>
        <a:p>
          <a:r>
            <a:rPr lang="vi-VN"/>
            <a:t>Thêm danh mục</a:t>
          </a:r>
          <a:endParaRPr lang="en-US"/>
        </a:p>
      </dgm:t>
    </dgm:pt>
    <dgm:pt modelId="{30ED3477-E36F-42C1-9F50-FE2473E00FAB}" type="parTrans" cxnId="{754A3131-38A5-4A8C-9E77-B5766EFD3386}">
      <dgm:prSet>
        <dgm:style>
          <a:lnRef idx="2">
            <a:schemeClr val="dk1"/>
          </a:lnRef>
          <a:fillRef idx="1">
            <a:schemeClr val="lt1"/>
          </a:fillRef>
          <a:effectRef idx="0">
            <a:schemeClr val="dk1"/>
          </a:effectRef>
          <a:fontRef idx="minor">
            <a:schemeClr val="dk1"/>
          </a:fontRef>
        </dgm:style>
      </dgm:prSet>
      <dgm:spPr/>
      <dgm:t>
        <a:bodyPr/>
        <a:lstStyle/>
        <a:p>
          <a:endParaRPr lang="en-US"/>
        </a:p>
      </dgm:t>
    </dgm:pt>
    <dgm:pt modelId="{A92654FB-7C19-45C3-9A2A-47233243033C}" type="sibTrans" cxnId="{754A3131-38A5-4A8C-9E77-B5766EFD3386}">
      <dgm:prSet/>
      <dgm:spPr/>
      <dgm:t>
        <a:bodyPr/>
        <a:lstStyle/>
        <a:p>
          <a:endParaRPr lang="en-US"/>
        </a:p>
      </dgm:t>
    </dgm:pt>
    <dgm:pt modelId="{73B74873-46F3-414B-AAA5-675D61FFD9CD}">
      <dgm:prSet phldrT="[Text]">
        <dgm:style>
          <a:lnRef idx="2">
            <a:schemeClr val="dk1"/>
          </a:lnRef>
          <a:fillRef idx="1">
            <a:schemeClr val="lt1"/>
          </a:fillRef>
          <a:effectRef idx="0">
            <a:schemeClr val="dk1"/>
          </a:effectRef>
          <a:fontRef idx="minor">
            <a:schemeClr val="dk1"/>
          </a:fontRef>
        </dgm:style>
      </dgm:prSet>
      <dgm:spPr/>
      <dgm:t>
        <a:bodyPr/>
        <a:lstStyle/>
        <a:p>
          <a:r>
            <a:rPr lang="vi-VN"/>
            <a:t>Cập nhật danh mục</a:t>
          </a:r>
          <a:endParaRPr lang="en-US"/>
        </a:p>
      </dgm:t>
    </dgm:pt>
    <dgm:pt modelId="{0CDA6084-53DC-4243-A81C-2D1F7AC0FA1C}" type="parTrans" cxnId="{288EC6C4-988B-4F3F-962E-599F66BC2DBF}">
      <dgm:prSet>
        <dgm:style>
          <a:lnRef idx="2">
            <a:schemeClr val="dk1"/>
          </a:lnRef>
          <a:fillRef idx="1">
            <a:schemeClr val="lt1"/>
          </a:fillRef>
          <a:effectRef idx="0">
            <a:schemeClr val="dk1"/>
          </a:effectRef>
          <a:fontRef idx="minor">
            <a:schemeClr val="dk1"/>
          </a:fontRef>
        </dgm:style>
      </dgm:prSet>
      <dgm:spPr/>
      <dgm:t>
        <a:bodyPr/>
        <a:lstStyle/>
        <a:p>
          <a:endParaRPr lang="en-US"/>
        </a:p>
      </dgm:t>
    </dgm:pt>
    <dgm:pt modelId="{4E2E9306-D48A-413F-9131-7678A8C4119E}" type="sibTrans" cxnId="{288EC6C4-988B-4F3F-962E-599F66BC2DBF}">
      <dgm:prSet/>
      <dgm:spPr/>
      <dgm:t>
        <a:bodyPr/>
        <a:lstStyle/>
        <a:p>
          <a:endParaRPr lang="en-US"/>
        </a:p>
      </dgm:t>
    </dgm:pt>
    <dgm:pt modelId="{C8918D0C-00D9-4D95-95B9-DACF955EF1C1}">
      <dgm:prSet phldrT="[Text]">
        <dgm:style>
          <a:lnRef idx="2">
            <a:schemeClr val="dk1"/>
          </a:lnRef>
          <a:fillRef idx="1">
            <a:schemeClr val="lt1"/>
          </a:fillRef>
          <a:effectRef idx="0">
            <a:schemeClr val="dk1"/>
          </a:effectRef>
          <a:fontRef idx="minor">
            <a:schemeClr val="dk1"/>
          </a:fontRef>
        </dgm:style>
      </dgm:prSet>
      <dgm:spPr/>
      <dgm:t>
        <a:bodyPr/>
        <a:lstStyle/>
        <a:p>
          <a:r>
            <a:rPr lang="vi-VN"/>
            <a:t>Xóa danh mục</a:t>
          </a:r>
          <a:endParaRPr lang="en-US"/>
        </a:p>
      </dgm:t>
    </dgm:pt>
    <dgm:pt modelId="{C03ED0F8-FE12-43D1-B4FD-AE3F04875ADD}" type="parTrans" cxnId="{A0F7EC21-52AD-417C-B653-5CF95FE85E45}">
      <dgm:prSet>
        <dgm:style>
          <a:lnRef idx="2">
            <a:schemeClr val="dk1"/>
          </a:lnRef>
          <a:fillRef idx="1">
            <a:schemeClr val="lt1"/>
          </a:fillRef>
          <a:effectRef idx="0">
            <a:schemeClr val="dk1"/>
          </a:effectRef>
          <a:fontRef idx="minor">
            <a:schemeClr val="dk1"/>
          </a:fontRef>
        </dgm:style>
      </dgm:prSet>
      <dgm:spPr/>
      <dgm:t>
        <a:bodyPr/>
        <a:lstStyle/>
        <a:p>
          <a:endParaRPr lang="en-US"/>
        </a:p>
      </dgm:t>
    </dgm:pt>
    <dgm:pt modelId="{28A0E132-7090-4E51-867F-0EA536FEFF12}" type="sibTrans" cxnId="{A0F7EC21-52AD-417C-B653-5CF95FE85E45}">
      <dgm:prSet/>
      <dgm:spPr/>
      <dgm:t>
        <a:bodyPr/>
        <a:lstStyle/>
        <a:p>
          <a:endParaRPr lang="en-US"/>
        </a:p>
      </dgm:t>
    </dgm:pt>
    <dgm:pt modelId="{C1A5B65E-2933-4C30-9601-285724AFC8DD}" type="pres">
      <dgm:prSet presAssocID="{F8545B57-8D19-4820-A93B-F29F88073C8D}" presName="hierChild1" presStyleCnt="0">
        <dgm:presLayoutVars>
          <dgm:orgChart val="1"/>
          <dgm:chPref val="1"/>
          <dgm:dir/>
          <dgm:animOne val="branch"/>
          <dgm:animLvl val="lvl"/>
          <dgm:resizeHandles/>
        </dgm:presLayoutVars>
      </dgm:prSet>
      <dgm:spPr/>
    </dgm:pt>
    <dgm:pt modelId="{08B96244-4D6E-44A3-A5DB-1C3CAC3F7EC6}" type="pres">
      <dgm:prSet presAssocID="{A05DE7F2-29F8-4B31-82C9-AD512657F2F5}" presName="hierRoot1" presStyleCnt="0">
        <dgm:presLayoutVars>
          <dgm:hierBranch val="init"/>
        </dgm:presLayoutVars>
      </dgm:prSet>
      <dgm:spPr/>
    </dgm:pt>
    <dgm:pt modelId="{5AD3B6D2-1906-4C9E-91AA-B15D5AF10CB8}" type="pres">
      <dgm:prSet presAssocID="{A05DE7F2-29F8-4B31-82C9-AD512657F2F5}" presName="rootComposite1" presStyleCnt="0"/>
      <dgm:spPr/>
    </dgm:pt>
    <dgm:pt modelId="{17E344DB-756B-4438-ABC7-270E033F4771}" type="pres">
      <dgm:prSet presAssocID="{A05DE7F2-29F8-4B31-82C9-AD512657F2F5}" presName="rootText1" presStyleLbl="node0" presStyleIdx="0" presStyleCnt="1">
        <dgm:presLayoutVars>
          <dgm:chPref val="3"/>
        </dgm:presLayoutVars>
      </dgm:prSet>
      <dgm:spPr/>
    </dgm:pt>
    <dgm:pt modelId="{FDDF7EC1-8129-42E6-A255-575412C0B2FF}" type="pres">
      <dgm:prSet presAssocID="{A05DE7F2-29F8-4B31-82C9-AD512657F2F5}" presName="rootConnector1" presStyleLbl="node1" presStyleIdx="0" presStyleCnt="0"/>
      <dgm:spPr/>
    </dgm:pt>
    <dgm:pt modelId="{44A88D18-66E9-4E59-BA06-6AE8C0EC6210}" type="pres">
      <dgm:prSet presAssocID="{A05DE7F2-29F8-4B31-82C9-AD512657F2F5}" presName="hierChild2" presStyleCnt="0"/>
      <dgm:spPr/>
    </dgm:pt>
    <dgm:pt modelId="{2145DC74-6F2B-4D19-892C-20D6A5C79178}" type="pres">
      <dgm:prSet presAssocID="{B02BAE23-100F-4335-B2E6-529E01A1CD59}" presName="Name37" presStyleLbl="parChTrans1D2" presStyleIdx="0" presStyleCnt="4"/>
      <dgm:spPr/>
    </dgm:pt>
    <dgm:pt modelId="{9E078B5E-3F52-4C51-B539-6E8826CFC1DC}" type="pres">
      <dgm:prSet presAssocID="{419828B4-764B-4E45-B89F-8085804E3F42}" presName="hierRoot2" presStyleCnt="0">
        <dgm:presLayoutVars>
          <dgm:hierBranch val="init"/>
        </dgm:presLayoutVars>
      </dgm:prSet>
      <dgm:spPr/>
    </dgm:pt>
    <dgm:pt modelId="{706CD77D-4946-4122-87BC-33CCBAA829FA}" type="pres">
      <dgm:prSet presAssocID="{419828B4-764B-4E45-B89F-8085804E3F42}" presName="rootComposite" presStyleCnt="0"/>
      <dgm:spPr/>
    </dgm:pt>
    <dgm:pt modelId="{A35D70D6-F2BF-42D6-BE4F-65D87888C4E2}" type="pres">
      <dgm:prSet presAssocID="{419828B4-764B-4E45-B89F-8085804E3F42}" presName="rootText" presStyleLbl="node2" presStyleIdx="0" presStyleCnt="4">
        <dgm:presLayoutVars>
          <dgm:chPref val="3"/>
        </dgm:presLayoutVars>
      </dgm:prSet>
      <dgm:spPr/>
    </dgm:pt>
    <dgm:pt modelId="{3FFD94E9-645A-4034-AD7B-445633C4A27C}" type="pres">
      <dgm:prSet presAssocID="{419828B4-764B-4E45-B89F-8085804E3F42}" presName="rootConnector" presStyleLbl="node2" presStyleIdx="0" presStyleCnt="4"/>
      <dgm:spPr/>
    </dgm:pt>
    <dgm:pt modelId="{2E1761FB-F9BE-4658-829F-D95F5335B8F3}" type="pres">
      <dgm:prSet presAssocID="{419828B4-764B-4E45-B89F-8085804E3F42}" presName="hierChild4" presStyleCnt="0"/>
      <dgm:spPr/>
    </dgm:pt>
    <dgm:pt modelId="{897C430B-55D9-46DC-98C9-2BEA12B8CE39}" type="pres">
      <dgm:prSet presAssocID="{5B80D519-A8BA-4795-B514-236B977BBB98}" presName="Name37" presStyleLbl="parChTrans1D3" presStyleIdx="0" presStyleCnt="13"/>
      <dgm:spPr/>
    </dgm:pt>
    <dgm:pt modelId="{0867F05C-8A3C-4EEA-BB2F-678529877965}" type="pres">
      <dgm:prSet presAssocID="{93EA7EBB-D85D-42C1-95FD-2757754173C7}" presName="hierRoot2" presStyleCnt="0">
        <dgm:presLayoutVars>
          <dgm:hierBranch val="init"/>
        </dgm:presLayoutVars>
      </dgm:prSet>
      <dgm:spPr/>
    </dgm:pt>
    <dgm:pt modelId="{D319DE66-AF93-4058-AC46-E58EFA31A0AF}" type="pres">
      <dgm:prSet presAssocID="{93EA7EBB-D85D-42C1-95FD-2757754173C7}" presName="rootComposite" presStyleCnt="0"/>
      <dgm:spPr/>
    </dgm:pt>
    <dgm:pt modelId="{F8293A87-7415-4C3A-9AE9-50137E643AE1}" type="pres">
      <dgm:prSet presAssocID="{93EA7EBB-D85D-42C1-95FD-2757754173C7}" presName="rootText" presStyleLbl="node3" presStyleIdx="0" presStyleCnt="13">
        <dgm:presLayoutVars>
          <dgm:chPref val="3"/>
        </dgm:presLayoutVars>
      </dgm:prSet>
      <dgm:spPr/>
    </dgm:pt>
    <dgm:pt modelId="{88451D5C-799D-478F-8C0F-00EEA049D97C}" type="pres">
      <dgm:prSet presAssocID="{93EA7EBB-D85D-42C1-95FD-2757754173C7}" presName="rootConnector" presStyleLbl="node3" presStyleIdx="0" presStyleCnt="13"/>
      <dgm:spPr/>
    </dgm:pt>
    <dgm:pt modelId="{2336A8E4-159C-41A7-B939-79A524018BAD}" type="pres">
      <dgm:prSet presAssocID="{93EA7EBB-D85D-42C1-95FD-2757754173C7}" presName="hierChild4" presStyleCnt="0"/>
      <dgm:spPr/>
    </dgm:pt>
    <dgm:pt modelId="{1111EE43-5537-48BB-8E23-79835877671E}" type="pres">
      <dgm:prSet presAssocID="{93EA7EBB-D85D-42C1-95FD-2757754173C7}" presName="hierChild5" presStyleCnt="0"/>
      <dgm:spPr/>
    </dgm:pt>
    <dgm:pt modelId="{89F37FE9-91D8-44E9-A1C8-22AC48822444}" type="pres">
      <dgm:prSet presAssocID="{79BE3FCE-EAA4-4FB0-9836-FBC57F45E68D}" presName="Name37" presStyleLbl="parChTrans1D3" presStyleIdx="1" presStyleCnt="13"/>
      <dgm:spPr/>
    </dgm:pt>
    <dgm:pt modelId="{EB912153-0757-466A-A200-D2CD982E3346}" type="pres">
      <dgm:prSet presAssocID="{F83347E7-77F7-4F66-A123-3C27F7AF5351}" presName="hierRoot2" presStyleCnt="0">
        <dgm:presLayoutVars>
          <dgm:hierBranch val="init"/>
        </dgm:presLayoutVars>
      </dgm:prSet>
      <dgm:spPr/>
    </dgm:pt>
    <dgm:pt modelId="{A58A98B1-724D-4A26-B3B4-0710BD0E7A50}" type="pres">
      <dgm:prSet presAssocID="{F83347E7-77F7-4F66-A123-3C27F7AF5351}" presName="rootComposite" presStyleCnt="0"/>
      <dgm:spPr/>
    </dgm:pt>
    <dgm:pt modelId="{E213D65C-A8B9-4C25-A9C5-0DEA41ADD631}" type="pres">
      <dgm:prSet presAssocID="{F83347E7-77F7-4F66-A123-3C27F7AF5351}" presName="rootText" presStyleLbl="node3" presStyleIdx="1" presStyleCnt="13">
        <dgm:presLayoutVars>
          <dgm:chPref val="3"/>
        </dgm:presLayoutVars>
      </dgm:prSet>
      <dgm:spPr/>
    </dgm:pt>
    <dgm:pt modelId="{01483572-5926-4824-AB6C-4CD045725E16}" type="pres">
      <dgm:prSet presAssocID="{F83347E7-77F7-4F66-A123-3C27F7AF5351}" presName="rootConnector" presStyleLbl="node3" presStyleIdx="1" presStyleCnt="13"/>
      <dgm:spPr/>
    </dgm:pt>
    <dgm:pt modelId="{8A4F3DFB-A0FA-4EA1-9D05-1A597681923A}" type="pres">
      <dgm:prSet presAssocID="{F83347E7-77F7-4F66-A123-3C27F7AF5351}" presName="hierChild4" presStyleCnt="0"/>
      <dgm:spPr/>
    </dgm:pt>
    <dgm:pt modelId="{61181883-F5B4-4D04-8FE7-3041A42AD592}" type="pres">
      <dgm:prSet presAssocID="{F83347E7-77F7-4F66-A123-3C27F7AF5351}" presName="hierChild5" presStyleCnt="0"/>
      <dgm:spPr/>
    </dgm:pt>
    <dgm:pt modelId="{B718DB6C-4C40-4FFD-A1F7-31D80B7017FF}" type="pres">
      <dgm:prSet presAssocID="{9DEFD9E4-0EF0-4B67-A0B1-E73C97929F19}" presName="Name37" presStyleLbl="parChTrans1D3" presStyleIdx="2" presStyleCnt="13"/>
      <dgm:spPr/>
    </dgm:pt>
    <dgm:pt modelId="{D12EB7D2-BEDB-4750-B8A5-17199F342AE6}" type="pres">
      <dgm:prSet presAssocID="{E4496ED4-7611-436C-A244-C8FD4AAB1C82}" presName="hierRoot2" presStyleCnt="0">
        <dgm:presLayoutVars>
          <dgm:hierBranch val="init"/>
        </dgm:presLayoutVars>
      </dgm:prSet>
      <dgm:spPr/>
    </dgm:pt>
    <dgm:pt modelId="{F943883B-1441-4227-A5C2-7F0F79ABC3B7}" type="pres">
      <dgm:prSet presAssocID="{E4496ED4-7611-436C-A244-C8FD4AAB1C82}" presName="rootComposite" presStyleCnt="0"/>
      <dgm:spPr/>
    </dgm:pt>
    <dgm:pt modelId="{789C3997-E611-475A-A2B9-63088AA86C2A}" type="pres">
      <dgm:prSet presAssocID="{E4496ED4-7611-436C-A244-C8FD4AAB1C82}" presName="rootText" presStyleLbl="node3" presStyleIdx="2" presStyleCnt="13">
        <dgm:presLayoutVars>
          <dgm:chPref val="3"/>
        </dgm:presLayoutVars>
      </dgm:prSet>
      <dgm:spPr/>
    </dgm:pt>
    <dgm:pt modelId="{012670B0-E964-4E82-B68B-B1AEC87E1400}" type="pres">
      <dgm:prSet presAssocID="{E4496ED4-7611-436C-A244-C8FD4AAB1C82}" presName="rootConnector" presStyleLbl="node3" presStyleIdx="2" presStyleCnt="13"/>
      <dgm:spPr/>
    </dgm:pt>
    <dgm:pt modelId="{0F171695-0AB2-4386-92F0-64686513704C}" type="pres">
      <dgm:prSet presAssocID="{E4496ED4-7611-436C-A244-C8FD4AAB1C82}" presName="hierChild4" presStyleCnt="0"/>
      <dgm:spPr/>
    </dgm:pt>
    <dgm:pt modelId="{4BC7320F-B9B9-43D9-94EA-46A9FC27C799}" type="pres">
      <dgm:prSet presAssocID="{E4496ED4-7611-436C-A244-C8FD4AAB1C82}" presName="hierChild5" presStyleCnt="0"/>
      <dgm:spPr/>
    </dgm:pt>
    <dgm:pt modelId="{06116D16-3519-4170-BE05-E88E1C09E5AE}" type="pres">
      <dgm:prSet presAssocID="{3412B457-56BB-4A46-B141-502B51EDB67F}" presName="Name37" presStyleLbl="parChTrans1D3" presStyleIdx="3" presStyleCnt="13"/>
      <dgm:spPr/>
    </dgm:pt>
    <dgm:pt modelId="{6E2A2266-87FB-4B4A-A587-C866A7836CF8}" type="pres">
      <dgm:prSet presAssocID="{7CB9C398-69AC-4624-995B-63FCF6E61852}" presName="hierRoot2" presStyleCnt="0">
        <dgm:presLayoutVars>
          <dgm:hierBranch val="init"/>
        </dgm:presLayoutVars>
      </dgm:prSet>
      <dgm:spPr/>
    </dgm:pt>
    <dgm:pt modelId="{FBB67A98-9C49-452D-AF8F-87DED7996C4B}" type="pres">
      <dgm:prSet presAssocID="{7CB9C398-69AC-4624-995B-63FCF6E61852}" presName="rootComposite" presStyleCnt="0"/>
      <dgm:spPr/>
    </dgm:pt>
    <dgm:pt modelId="{2C0D66E0-D8A9-4979-811A-9FCD266EDC17}" type="pres">
      <dgm:prSet presAssocID="{7CB9C398-69AC-4624-995B-63FCF6E61852}" presName="rootText" presStyleLbl="node3" presStyleIdx="3" presStyleCnt="13">
        <dgm:presLayoutVars>
          <dgm:chPref val="3"/>
        </dgm:presLayoutVars>
      </dgm:prSet>
      <dgm:spPr/>
    </dgm:pt>
    <dgm:pt modelId="{A1E5AB84-6A02-40F7-BFA2-8ADFA77BB062}" type="pres">
      <dgm:prSet presAssocID="{7CB9C398-69AC-4624-995B-63FCF6E61852}" presName="rootConnector" presStyleLbl="node3" presStyleIdx="3" presStyleCnt="13"/>
      <dgm:spPr/>
    </dgm:pt>
    <dgm:pt modelId="{15A34F67-EC08-4775-B74B-B85D34AE9D31}" type="pres">
      <dgm:prSet presAssocID="{7CB9C398-69AC-4624-995B-63FCF6E61852}" presName="hierChild4" presStyleCnt="0"/>
      <dgm:spPr/>
    </dgm:pt>
    <dgm:pt modelId="{313C187F-EA51-4F8D-A328-312AC3E14DBD}" type="pres">
      <dgm:prSet presAssocID="{7CB9C398-69AC-4624-995B-63FCF6E61852}" presName="hierChild5" presStyleCnt="0"/>
      <dgm:spPr/>
    </dgm:pt>
    <dgm:pt modelId="{39FA2F24-E6D1-4468-8BFB-278949E62FEA}" type="pres">
      <dgm:prSet presAssocID="{419828B4-764B-4E45-B89F-8085804E3F42}" presName="hierChild5" presStyleCnt="0"/>
      <dgm:spPr/>
    </dgm:pt>
    <dgm:pt modelId="{C56DA9CB-739C-434D-A223-60F3C8332D5A}" type="pres">
      <dgm:prSet presAssocID="{4E5D453F-BA1C-473B-B20C-518495C634E6}" presName="Name37" presStyleLbl="parChTrans1D2" presStyleIdx="1" presStyleCnt="4"/>
      <dgm:spPr/>
    </dgm:pt>
    <dgm:pt modelId="{97BEF175-39A4-48B3-8404-D35ABF21356B}" type="pres">
      <dgm:prSet presAssocID="{5A6205DC-C08B-4EEB-AD4E-51FE73A15E5E}" presName="hierRoot2" presStyleCnt="0">
        <dgm:presLayoutVars>
          <dgm:hierBranch val="init"/>
        </dgm:presLayoutVars>
      </dgm:prSet>
      <dgm:spPr/>
    </dgm:pt>
    <dgm:pt modelId="{513C76DF-E3D0-4ACE-A391-426C9F7E31A0}" type="pres">
      <dgm:prSet presAssocID="{5A6205DC-C08B-4EEB-AD4E-51FE73A15E5E}" presName="rootComposite" presStyleCnt="0"/>
      <dgm:spPr/>
    </dgm:pt>
    <dgm:pt modelId="{1E68B7CB-30E8-4153-ADA8-5F15AC8F0B54}" type="pres">
      <dgm:prSet presAssocID="{5A6205DC-C08B-4EEB-AD4E-51FE73A15E5E}" presName="rootText" presStyleLbl="node2" presStyleIdx="1" presStyleCnt="4">
        <dgm:presLayoutVars>
          <dgm:chPref val="3"/>
        </dgm:presLayoutVars>
      </dgm:prSet>
      <dgm:spPr/>
    </dgm:pt>
    <dgm:pt modelId="{9FE0E302-1AB5-40AB-A3C8-92EC93D4B89B}" type="pres">
      <dgm:prSet presAssocID="{5A6205DC-C08B-4EEB-AD4E-51FE73A15E5E}" presName="rootConnector" presStyleLbl="node2" presStyleIdx="1" presStyleCnt="4"/>
      <dgm:spPr/>
    </dgm:pt>
    <dgm:pt modelId="{ABDA236E-3354-4F45-922C-FBDC760A8F04}" type="pres">
      <dgm:prSet presAssocID="{5A6205DC-C08B-4EEB-AD4E-51FE73A15E5E}" presName="hierChild4" presStyleCnt="0"/>
      <dgm:spPr/>
    </dgm:pt>
    <dgm:pt modelId="{98B09D71-E859-4715-8D13-46ED0D4070EA}" type="pres">
      <dgm:prSet presAssocID="{30ED3477-E36F-42C1-9F50-FE2473E00FAB}" presName="Name37" presStyleLbl="parChTrans1D3" presStyleIdx="4" presStyleCnt="13"/>
      <dgm:spPr/>
    </dgm:pt>
    <dgm:pt modelId="{E4CE08BD-FFB2-43F6-B525-8A3C50BA27A0}" type="pres">
      <dgm:prSet presAssocID="{6139DE31-C0C9-4538-9606-AA15EA4BE460}" presName="hierRoot2" presStyleCnt="0">
        <dgm:presLayoutVars>
          <dgm:hierBranch val="init"/>
        </dgm:presLayoutVars>
      </dgm:prSet>
      <dgm:spPr/>
    </dgm:pt>
    <dgm:pt modelId="{93FE6E93-4924-425A-AA52-1A8E755689AE}" type="pres">
      <dgm:prSet presAssocID="{6139DE31-C0C9-4538-9606-AA15EA4BE460}" presName="rootComposite" presStyleCnt="0"/>
      <dgm:spPr/>
    </dgm:pt>
    <dgm:pt modelId="{5E39425B-8D0F-4E01-8557-AC55861C3275}" type="pres">
      <dgm:prSet presAssocID="{6139DE31-C0C9-4538-9606-AA15EA4BE460}" presName="rootText" presStyleLbl="node3" presStyleIdx="4" presStyleCnt="13">
        <dgm:presLayoutVars>
          <dgm:chPref val="3"/>
        </dgm:presLayoutVars>
      </dgm:prSet>
      <dgm:spPr/>
    </dgm:pt>
    <dgm:pt modelId="{80FCD3CE-9BCA-4A41-826B-269FC9CF3B31}" type="pres">
      <dgm:prSet presAssocID="{6139DE31-C0C9-4538-9606-AA15EA4BE460}" presName="rootConnector" presStyleLbl="node3" presStyleIdx="4" presStyleCnt="13"/>
      <dgm:spPr/>
    </dgm:pt>
    <dgm:pt modelId="{AFE92515-68CC-4500-B5B1-3C3A245861B0}" type="pres">
      <dgm:prSet presAssocID="{6139DE31-C0C9-4538-9606-AA15EA4BE460}" presName="hierChild4" presStyleCnt="0"/>
      <dgm:spPr/>
    </dgm:pt>
    <dgm:pt modelId="{1882044E-46BB-4B40-AE4A-1EC8870F2D1C}" type="pres">
      <dgm:prSet presAssocID="{6139DE31-C0C9-4538-9606-AA15EA4BE460}" presName="hierChild5" presStyleCnt="0"/>
      <dgm:spPr/>
    </dgm:pt>
    <dgm:pt modelId="{3D928259-CCA3-4E3D-A6A9-17FC1CCB1E51}" type="pres">
      <dgm:prSet presAssocID="{0CDA6084-53DC-4243-A81C-2D1F7AC0FA1C}" presName="Name37" presStyleLbl="parChTrans1D3" presStyleIdx="5" presStyleCnt="13"/>
      <dgm:spPr/>
    </dgm:pt>
    <dgm:pt modelId="{074A02FE-822E-4370-A957-BBCFB54D4B09}" type="pres">
      <dgm:prSet presAssocID="{73B74873-46F3-414B-AAA5-675D61FFD9CD}" presName="hierRoot2" presStyleCnt="0">
        <dgm:presLayoutVars>
          <dgm:hierBranch val="init"/>
        </dgm:presLayoutVars>
      </dgm:prSet>
      <dgm:spPr/>
    </dgm:pt>
    <dgm:pt modelId="{71BF5928-5C58-4DDE-8BA4-7C1E303B61E5}" type="pres">
      <dgm:prSet presAssocID="{73B74873-46F3-414B-AAA5-675D61FFD9CD}" presName="rootComposite" presStyleCnt="0"/>
      <dgm:spPr/>
    </dgm:pt>
    <dgm:pt modelId="{03BD016D-E46B-448F-9CBF-34E312A64B3E}" type="pres">
      <dgm:prSet presAssocID="{73B74873-46F3-414B-AAA5-675D61FFD9CD}" presName="rootText" presStyleLbl="node3" presStyleIdx="5" presStyleCnt="13">
        <dgm:presLayoutVars>
          <dgm:chPref val="3"/>
        </dgm:presLayoutVars>
      </dgm:prSet>
      <dgm:spPr/>
    </dgm:pt>
    <dgm:pt modelId="{CA8965AE-61D5-4DBB-AA05-67F2B48915E1}" type="pres">
      <dgm:prSet presAssocID="{73B74873-46F3-414B-AAA5-675D61FFD9CD}" presName="rootConnector" presStyleLbl="node3" presStyleIdx="5" presStyleCnt="13"/>
      <dgm:spPr/>
    </dgm:pt>
    <dgm:pt modelId="{3B380376-3E6B-4B17-820C-8EDBA36E4425}" type="pres">
      <dgm:prSet presAssocID="{73B74873-46F3-414B-AAA5-675D61FFD9CD}" presName="hierChild4" presStyleCnt="0"/>
      <dgm:spPr/>
    </dgm:pt>
    <dgm:pt modelId="{3B60E050-F28B-4DAF-AE8A-5CE7F65B039B}" type="pres">
      <dgm:prSet presAssocID="{73B74873-46F3-414B-AAA5-675D61FFD9CD}" presName="hierChild5" presStyleCnt="0"/>
      <dgm:spPr/>
    </dgm:pt>
    <dgm:pt modelId="{3FAC6C05-C4AE-4236-8ED5-C8B980C5606A}" type="pres">
      <dgm:prSet presAssocID="{C03ED0F8-FE12-43D1-B4FD-AE3F04875ADD}" presName="Name37" presStyleLbl="parChTrans1D3" presStyleIdx="6" presStyleCnt="13"/>
      <dgm:spPr/>
    </dgm:pt>
    <dgm:pt modelId="{CA7D09BE-5DCF-4750-BF19-A99BF95A1130}" type="pres">
      <dgm:prSet presAssocID="{C8918D0C-00D9-4D95-95B9-DACF955EF1C1}" presName="hierRoot2" presStyleCnt="0">
        <dgm:presLayoutVars>
          <dgm:hierBranch val="init"/>
        </dgm:presLayoutVars>
      </dgm:prSet>
      <dgm:spPr/>
    </dgm:pt>
    <dgm:pt modelId="{B4EACEE9-B0B5-4BAC-BEB7-5AC0D1C93731}" type="pres">
      <dgm:prSet presAssocID="{C8918D0C-00D9-4D95-95B9-DACF955EF1C1}" presName="rootComposite" presStyleCnt="0"/>
      <dgm:spPr/>
    </dgm:pt>
    <dgm:pt modelId="{9EEF73B7-BCDD-4890-B108-062CE88FEDEA}" type="pres">
      <dgm:prSet presAssocID="{C8918D0C-00D9-4D95-95B9-DACF955EF1C1}" presName="rootText" presStyleLbl="node3" presStyleIdx="6" presStyleCnt="13">
        <dgm:presLayoutVars>
          <dgm:chPref val="3"/>
        </dgm:presLayoutVars>
      </dgm:prSet>
      <dgm:spPr/>
    </dgm:pt>
    <dgm:pt modelId="{7C0AE62E-F77A-4E81-AC7D-ECDF75CDD86E}" type="pres">
      <dgm:prSet presAssocID="{C8918D0C-00D9-4D95-95B9-DACF955EF1C1}" presName="rootConnector" presStyleLbl="node3" presStyleIdx="6" presStyleCnt="13"/>
      <dgm:spPr/>
    </dgm:pt>
    <dgm:pt modelId="{DE457E4C-7DDE-4DA4-9B8B-E0E0C61FB73B}" type="pres">
      <dgm:prSet presAssocID="{C8918D0C-00D9-4D95-95B9-DACF955EF1C1}" presName="hierChild4" presStyleCnt="0"/>
      <dgm:spPr/>
    </dgm:pt>
    <dgm:pt modelId="{0AB5F5EB-2D79-435A-88ED-7395F23486DB}" type="pres">
      <dgm:prSet presAssocID="{C8918D0C-00D9-4D95-95B9-DACF955EF1C1}" presName="hierChild5" presStyleCnt="0"/>
      <dgm:spPr/>
    </dgm:pt>
    <dgm:pt modelId="{941F1E47-2CE8-468D-9657-DCF3F24D04D8}" type="pres">
      <dgm:prSet presAssocID="{5A6205DC-C08B-4EEB-AD4E-51FE73A15E5E}" presName="hierChild5" presStyleCnt="0"/>
      <dgm:spPr/>
    </dgm:pt>
    <dgm:pt modelId="{E84487D5-2436-4749-A2D5-0DCC1C55C83C}" type="pres">
      <dgm:prSet presAssocID="{AE3BCE43-0905-40D3-B646-2B3DBA0EA427}" presName="Name37" presStyleLbl="parChTrans1D2" presStyleIdx="2" presStyleCnt="4"/>
      <dgm:spPr/>
    </dgm:pt>
    <dgm:pt modelId="{D2CA7419-56CC-4840-8E53-7BE4699B1BA2}" type="pres">
      <dgm:prSet presAssocID="{4086F4E6-1920-4C19-B1D4-BEA236B4AFE6}" presName="hierRoot2" presStyleCnt="0">
        <dgm:presLayoutVars>
          <dgm:hierBranch val="init"/>
        </dgm:presLayoutVars>
      </dgm:prSet>
      <dgm:spPr/>
    </dgm:pt>
    <dgm:pt modelId="{5E21DC5F-7D62-4DE4-B8B6-B96AE7ACD011}" type="pres">
      <dgm:prSet presAssocID="{4086F4E6-1920-4C19-B1D4-BEA236B4AFE6}" presName="rootComposite" presStyleCnt="0"/>
      <dgm:spPr/>
    </dgm:pt>
    <dgm:pt modelId="{25DCBC6B-19E7-4A65-A8CF-AEA2BEF1F298}" type="pres">
      <dgm:prSet presAssocID="{4086F4E6-1920-4C19-B1D4-BEA236B4AFE6}" presName="rootText" presStyleLbl="node2" presStyleIdx="2" presStyleCnt="4">
        <dgm:presLayoutVars>
          <dgm:chPref val="3"/>
        </dgm:presLayoutVars>
      </dgm:prSet>
      <dgm:spPr/>
    </dgm:pt>
    <dgm:pt modelId="{051A3223-6631-46DA-9CDB-6FA299CE21F3}" type="pres">
      <dgm:prSet presAssocID="{4086F4E6-1920-4C19-B1D4-BEA236B4AFE6}" presName="rootConnector" presStyleLbl="node2" presStyleIdx="2" presStyleCnt="4"/>
      <dgm:spPr/>
    </dgm:pt>
    <dgm:pt modelId="{B9E33B95-91B5-4BEF-8CA5-E418673001CC}" type="pres">
      <dgm:prSet presAssocID="{4086F4E6-1920-4C19-B1D4-BEA236B4AFE6}" presName="hierChild4" presStyleCnt="0"/>
      <dgm:spPr/>
    </dgm:pt>
    <dgm:pt modelId="{414C1B6A-A6ED-4783-80F1-BCCE16EAA017}" type="pres">
      <dgm:prSet presAssocID="{F7238FA7-E376-478A-92FE-8A492CC169DF}" presName="Name37" presStyleLbl="parChTrans1D3" presStyleIdx="7" presStyleCnt="13"/>
      <dgm:spPr/>
    </dgm:pt>
    <dgm:pt modelId="{CDCB0206-7192-40B6-81C9-4F004D4B0ABB}" type="pres">
      <dgm:prSet presAssocID="{9F1CB23E-1A92-4896-AFE4-B05472AA3039}" presName="hierRoot2" presStyleCnt="0">
        <dgm:presLayoutVars>
          <dgm:hierBranch val="init"/>
        </dgm:presLayoutVars>
      </dgm:prSet>
      <dgm:spPr/>
    </dgm:pt>
    <dgm:pt modelId="{38FFCA28-6ACE-4C5D-ABF1-719B2E736180}" type="pres">
      <dgm:prSet presAssocID="{9F1CB23E-1A92-4896-AFE4-B05472AA3039}" presName="rootComposite" presStyleCnt="0"/>
      <dgm:spPr/>
    </dgm:pt>
    <dgm:pt modelId="{208C983E-FB57-4DD4-93B4-C7B9650F4FE3}" type="pres">
      <dgm:prSet presAssocID="{9F1CB23E-1A92-4896-AFE4-B05472AA3039}" presName="rootText" presStyleLbl="node3" presStyleIdx="7" presStyleCnt="13">
        <dgm:presLayoutVars>
          <dgm:chPref val="3"/>
        </dgm:presLayoutVars>
      </dgm:prSet>
      <dgm:spPr/>
    </dgm:pt>
    <dgm:pt modelId="{F1555666-1B74-4570-A7F3-8DA1EADF2FFB}" type="pres">
      <dgm:prSet presAssocID="{9F1CB23E-1A92-4896-AFE4-B05472AA3039}" presName="rootConnector" presStyleLbl="node3" presStyleIdx="7" presStyleCnt="13"/>
      <dgm:spPr/>
    </dgm:pt>
    <dgm:pt modelId="{BE76E9CB-BB68-42CB-B375-DBF6963E3858}" type="pres">
      <dgm:prSet presAssocID="{9F1CB23E-1A92-4896-AFE4-B05472AA3039}" presName="hierChild4" presStyleCnt="0"/>
      <dgm:spPr/>
    </dgm:pt>
    <dgm:pt modelId="{A6556A41-8792-42D8-97BA-6621652828FB}" type="pres">
      <dgm:prSet presAssocID="{9F1CB23E-1A92-4896-AFE4-B05472AA3039}" presName="hierChild5" presStyleCnt="0"/>
      <dgm:spPr/>
    </dgm:pt>
    <dgm:pt modelId="{95F5D695-1E53-4699-BCBF-5B3AC35B8B6C}" type="pres">
      <dgm:prSet presAssocID="{F1176316-20C8-4C79-8A2A-E762B5589418}" presName="Name37" presStyleLbl="parChTrans1D3" presStyleIdx="8" presStyleCnt="13"/>
      <dgm:spPr/>
    </dgm:pt>
    <dgm:pt modelId="{4A9A44C9-6DF7-4DC7-8762-12881A33AD40}" type="pres">
      <dgm:prSet presAssocID="{9A277077-E324-4769-AEBE-D220E2B0CBF3}" presName="hierRoot2" presStyleCnt="0">
        <dgm:presLayoutVars>
          <dgm:hierBranch val="init"/>
        </dgm:presLayoutVars>
      </dgm:prSet>
      <dgm:spPr/>
    </dgm:pt>
    <dgm:pt modelId="{AC36D7FC-E67D-4701-B1F1-F25F0B1B4B79}" type="pres">
      <dgm:prSet presAssocID="{9A277077-E324-4769-AEBE-D220E2B0CBF3}" presName="rootComposite" presStyleCnt="0"/>
      <dgm:spPr/>
    </dgm:pt>
    <dgm:pt modelId="{12642514-F6C4-425D-89DD-4F48EB4E05A6}" type="pres">
      <dgm:prSet presAssocID="{9A277077-E324-4769-AEBE-D220E2B0CBF3}" presName="rootText" presStyleLbl="node3" presStyleIdx="8" presStyleCnt="13">
        <dgm:presLayoutVars>
          <dgm:chPref val="3"/>
        </dgm:presLayoutVars>
      </dgm:prSet>
      <dgm:spPr/>
    </dgm:pt>
    <dgm:pt modelId="{DD56DCCA-490F-41F3-ABB9-8114FBF853A1}" type="pres">
      <dgm:prSet presAssocID="{9A277077-E324-4769-AEBE-D220E2B0CBF3}" presName="rootConnector" presStyleLbl="node3" presStyleIdx="8" presStyleCnt="13"/>
      <dgm:spPr/>
    </dgm:pt>
    <dgm:pt modelId="{CE50397B-D95D-47B4-A1B4-E297C5EF491D}" type="pres">
      <dgm:prSet presAssocID="{9A277077-E324-4769-AEBE-D220E2B0CBF3}" presName="hierChild4" presStyleCnt="0"/>
      <dgm:spPr/>
    </dgm:pt>
    <dgm:pt modelId="{5D4DB0DA-E96C-4994-A04A-10C29BBAADF7}" type="pres">
      <dgm:prSet presAssocID="{9A277077-E324-4769-AEBE-D220E2B0CBF3}" presName="hierChild5" presStyleCnt="0"/>
      <dgm:spPr/>
    </dgm:pt>
    <dgm:pt modelId="{0C2A5298-C906-40F2-9D67-474650A29980}" type="pres">
      <dgm:prSet presAssocID="{D9FF8B47-9CF8-4702-BF50-494ADB4172E1}" presName="Name37" presStyleLbl="parChTrans1D3" presStyleIdx="9" presStyleCnt="13"/>
      <dgm:spPr/>
    </dgm:pt>
    <dgm:pt modelId="{1EF2F4C6-9FA6-41C9-89F4-C0747D11981D}" type="pres">
      <dgm:prSet presAssocID="{9D8D92D1-0085-401E-A236-3454ABCB1176}" presName="hierRoot2" presStyleCnt="0">
        <dgm:presLayoutVars>
          <dgm:hierBranch val="init"/>
        </dgm:presLayoutVars>
      </dgm:prSet>
      <dgm:spPr/>
    </dgm:pt>
    <dgm:pt modelId="{0DA3B4A9-D269-4D02-AE9F-BCC254E6AC8A}" type="pres">
      <dgm:prSet presAssocID="{9D8D92D1-0085-401E-A236-3454ABCB1176}" presName="rootComposite" presStyleCnt="0"/>
      <dgm:spPr/>
    </dgm:pt>
    <dgm:pt modelId="{E0B90927-7B69-4476-BFDD-6F5CEB10D3F3}" type="pres">
      <dgm:prSet presAssocID="{9D8D92D1-0085-401E-A236-3454ABCB1176}" presName="rootText" presStyleLbl="node3" presStyleIdx="9" presStyleCnt="13">
        <dgm:presLayoutVars>
          <dgm:chPref val="3"/>
        </dgm:presLayoutVars>
      </dgm:prSet>
      <dgm:spPr/>
    </dgm:pt>
    <dgm:pt modelId="{E22E1E45-40BF-470A-AC1C-28BF56284D81}" type="pres">
      <dgm:prSet presAssocID="{9D8D92D1-0085-401E-A236-3454ABCB1176}" presName="rootConnector" presStyleLbl="node3" presStyleIdx="9" presStyleCnt="13"/>
      <dgm:spPr/>
    </dgm:pt>
    <dgm:pt modelId="{A1777E0E-8FA1-444A-9148-86263931BC3C}" type="pres">
      <dgm:prSet presAssocID="{9D8D92D1-0085-401E-A236-3454ABCB1176}" presName="hierChild4" presStyleCnt="0"/>
      <dgm:spPr/>
    </dgm:pt>
    <dgm:pt modelId="{4E8AB446-7082-458B-88F5-5FF37A392418}" type="pres">
      <dgm:prSet presAssocID="{9D8D92D1-0085-401E-A236-3454ABCB1176}" presName="hierChild5" presStyleCnt="0"/>
      <dgm:spPr/>
    </dgm:pt>
    <dgm:pt modelId="{926BA06D-0D72-4B7B-8636-86B245706C43}" type="pres">
      <dgm:prSet presAssocID="{5444327A-8D0B-49A7-B05E-62DE91D494C1}" presName="Name37" presStyleLbl="parChTrans1D3" presStyleIdx="10" presStyleCnt="13"/>
      <dgm:spPr/>
    </dgm:pt>
    <dgm:pt modelId="{EBCD5D2C-4E39-453C-B994-9669FA4CBF38}" type="pres">
      <dgm:prSet presAssocID="{9430350F-DFD4-49E9-AEBD-537D7A42625B}" presName="hierRoot2" presStyleCnt="0">
        <dgm:presLayoutVars>
          <dgm:hierBranch val="init"/>
        </dgm:presLayoutVars>
      </dgm:prSet>
      <dgm:spPr/>
    </dgm:pt>
    <dgm:pt modelId="{B18E90EB-9670-4D68-80F5-52C723B6D2E0}" type="pres">
      <dgm:prSet presAssocID="{9430350F-DFD4-49E9-AEBD-537D7A42625B}" presName="rootComposite" presStyleCnt="0"/>
      <dgm:spPr/>
    </dgm:pt>
    <dgm:pt modelId="{71E29CD5-4AB3-4AED-86ED-68601EFDD772}" type="pres">
      <dgm:prSet presAssocID="{9430350F-DFD4-49E9-AEBD-537D7A42625B}" presName="rootText" presStyleLbl="node3" presStyleIdx="10" presStyleCnt="13">
        <dgm:presLayoutVars>
          <dgm:chPref val="3"/>
        </dgm:presLayoutVars>
      </dgm:prSet>
      <dgm:spPr/>
    </dgm:pt>
    <dgm:pt modelId="{96FB4FE3-854C-40EA-91DC-301A2F33CBEC}" type="pres">
      <dgm:prSet presAssocID="{9430350F-DFD4-49E9-AEBD-537D7A42625B}" presName="rootConnector" presStyleLbl="node3" presStyleIdx="10" presStyleCnt="13"/>
      <dgm:spPr/>
    </dgm:pt>
    <dgm:pt modelId="{7867ED6C-B29B-4830-B7CD-CD8A5C20D337}" type="pres">
      <dgm:prSet presAssocID="{9430350F-DFD4-49E9-AEBD-537D7A42625B}" presName="hierChild4" presStyleCnt="0"/>
      <dgm:spPr/>
    </dgm:pt>
    <dgm:pt modelId="{297C9C11-B288-4A9F-9E3A-BA07CBE543B1}" type="pres">
      <dgm:prSet presAssocID="{9430350F-DFD4-49E9-AEBD-537D7A42625B}" presName="hierChild5" presStyleCnt="0"/>
      <dgm:spPr/>
    </dgm:pt>
    <dgm:pt modelId="{20FA79BE-AADE-4256-8D0D-6035ADD881C2}" type="pres">
      <dgm:prSet presAssocID="{4086F4E6-1920-4C19-B1D4-BEA236B4AFE6}" presName="hierChild5" presStyleCnt="0"/>
      <dgm:spPr/>
    </dgm:pt>
    <dgm:pt modelId="{43A8EF47-4CF5-49A1-9FCC-9A9147703492}" type="pres">
      <dgm:prSet presAssocID="{6EDBF032-3787-4EF1-ADBA-577E2EC21AE0}" presName="Name37" presStyleLbl="parChTrans1D2" presStyleIdx="3" presStyleCnt="4"/>
      <dgm:spPr/>
    </dgm:pt>
    <dgm:pt modelId="{F1E80475-BCC2-4BEE-A93F-A799E904C0BF}" type="pres">
      <dgm:prSet presAssocID="{77C2383C-A83A-4A27-802D-1BDF060FF8F1}" presName="hierRoot2" presStyleCnt="0">
        <dgm:presLayoutVars>
          <dgm:hierBranch val="init"/>
        </dgm:presLayoutVars>
      </dgm:prSet>
      <dgm:spPr/>
    </dgm:pt>
    <dgm:pt modelId="{71226CE5-0976-415F-BB45-DD565F61505C}" type="pres">
      <dgm:prSet presAssocID="{77C2383C-A83A-4A27-802D-1BDF060FF8F1}" presName="rootComposite" presStyleCnt="0"/>
      <dgm:spPr/>
    </dgm:pt>
    <dgm:pt modelId="{0A913D70-F923-47F7-8EC0-ED635D006ACE}" type="pres">
      <dgm:prSet presAssocID="{77C2383C-A83A-4A27-802D-1BDF060FF8F1}" presName="rootText" presStyleLbl="node2" presStyleIdx="3" presStyleCnt="4">
        <dgm:presLayoutVars>
          <dgm:chPref val="3"/>
        </dgm:presLayoutVars>
      </dgm:prSet>
      <dgm:spPr/>
    </dgm:pt>
    <dgm:pt modelId="{0B1AEA9B-12A5-4233-8D26-5CE0F700B926}" type="pres">
      <dgm:prSet presAssocID="{77C2383C-A83A-4A27-802D-1BDF060FF8F1}" presName="rootConnector" presStyleLbl="node2" presStyleIdx="3" presStyleCnt="4"/>
      <dgm:spPr/>
    </dgm:pt>
    <dgm:pt modelId="{9472B502-8A67-4715-ABB8-2935DD49CFD0}" type="pres">
      <dgm:prSet presAssocID="{77C2383C-A83A-4A27-802D-1BDF060FF8F1}" presName="hierChild4" presStyleCnt="0"/>
      <dgm:spPr/>
    </dgm:pt>
    <dgm:pt modelId="{E6CEA566-68D1-4046-BD1C-F27D3B32FF7E}" type="pres">
      <dgm:prSet presAssocID="{7D98BB74-398D-454E-BB32-08D04BF972DD}" presName="Name37" presStyleLbl="parChTrans1D3" presStyleIdx="11" presStyleCnt="13"/>
      <dgm:spPr/>
    </dgm:pt>
    <dgm:pt modelId="{3BC49530-3014-4870-B9C9-6FBEE76520BD}" type="pres">
      <dgm:prSet presAssocID="{3CE42935-7769-4E2C-AADD-3E30D0B46592}" presName="hierRoot2" presStyleCnt="0">
        <dgm:presLayoutVars>
          <dgm:hierBranch val="init"/>
        </dgm:presLayoutVars>
      </dgm:prSet>
      <dgm:spPr/>
    </dgm:pt>
    <dgm:pt modelId="{51B84D5E-9E9A-43CF-AF90-CFF286091676}" type="pres">
      <dgm:prSet presAssocID="{3CE42935-7769-4E2C-AADD-3E30D0B46592}" presName="rootComposite" presStyleCnt="0"/>
      <dgm:spPr/>
    </dgm:pt>
    <dgm:pt modelId="{7DC043C4-3342-4567-9E68-4C7A4F299FC8}" type="pres">
      <dgm:prSet presAssocID="{3CE42935-7769-4E2C-AADD-3E30D0B46592}" presName="rootText" presStyleLbl="node3" presStyleIdx="11" presStyleCnt="13">
        <dgm:presLayoutVars>
          <dgm:chPref val="3"/>
        </dgm:presLayoutVars>
      </dgm:prSet>
      <dgm:spPr/>
    </dgm:pt>
    <dgm:pt modelId="{D05B0641-9CAA-49ED-BD37-C71AE475E509}" type="pres">
      <dgm:prSet presAssocID="{3CE42935-7769-4E2C-AADD-3E30D0B46592}" presName="rootConnector" presStyleLbl="node3" presStyleIdx="11" presStyleCnt="13"/>
      <dgm:spPr/>
    </dgm:pt>
    <dgm:pt modelId="{6E27E869-6C25-4068-8D60-401A68B82D85}" type="pres">
      <dgm:prSet presAssocID="{3CE42935-7769-4E2C-AADD-3E30D0B46592}" presName="hierChild4" presStyleCnt="0"/>
      <dgm:spPr/>
    </dgm:pt>
    <dgm:pt modelId="{4C4C3F91-6AC2-480D-843B-6DB8E1D15997}" type="pres">
      <dgm:prSet presAssocID="{3CE42935-7769-4E2C-AADD-3E30D0B46592}" presName="hierChild5" presStyleCnt="0"/>
      <dgm:spPr/>
    </dgm:pt>
    <dgm:pt modelId="{1AD22C42-A112-4932-ADC5-FFEF943EFE8D}" type="pres">
      <dgm:prSet presAssocID="{80F973C1-1BC0-4FC6-96B6-BC2CBE1E9FA3}" presName="Name37" presStyleLbl="parChTrans1D3" presStyleIdx="12" presStyleCnt="13"/>
      <dgm:spPr/>
    </dgm:pt>
    <dgm:pt modelId="{4BB7BF72-B926-4978-A39E-72021CB0A742}" type="pres">
      <dgm:prSet presAssocID="{8AA40E82-2C1A-4A96-B804-0D306E4D2467}" presName="hierRoot2" presStyleCnt="0">
        <dgm:presLayoutVars>
          <dgm:hierBranch val="init"/>
        </dgm:presLayoutVars>
      </dgm:prSet>
      <dgm:spPr/>
    </dgm:pt>
    <dgm:pt modelId="{8AF96F39-514C-4E79-AE20-DF07A8550194}" type="pres">
      <dgm:prSet presAssocID="{8AA40E82-2C1A-4A96-B804-0D306E4D2467}" presName="rootComposite" presStyleCnt="0"/>
      <dgm:spPr/>
    </dgm:pt>
    <dgm:pt modelId="{68B4202E-1678-4ADA-BD3B-0D30FA98F213}" type="pres">
      <dgm:prSet presAssocID="{8AA40E82-2C1A-4A96-B804-0D306E4D2467}" presName="rootText" presStyleLbl="node3" presStyleIdx="12" presStyleCnt="13">
        <dgm:presLayoutVars>
          <dgm:chPref val="3"/>
        </dgm:presLayoutVars>
      </dgm:prSet>
      <dgm:spPr/>
    </dgm:pt>
    <dgm:pt modelId="{18181881-7719-4120-8320-582240ED4191}" type="pres">
      <dgm:prSet presAssocID="{8AA40E82-2C1A-4A96-B804-0D306E4D2467}" presName="rootConnector" presStyleLbl="node3" presStyleIdx="12" presStyleCnt="13"/>
      <dgm:spPr/>
    </dgm:pt>
    <dgm:pt modelId="{DE7BB6CB-ABE5-404A-A6C2-806F659D4A93}" type="pres">
      <dgm:prSet presAssocID="{8AA40E82-2C1A-4A96-B804-0D306E4D2467}" presName="hierChild4" presStyleCnt="0"/>
      <dgm:spPr/>
    </dgm:pt>
    <dgm:pt modelId="{3E0AEA05-F09B-44E4-AA21-50D7A9B2930D}" type="pres">
      <dgm:prSet presAssocID="{8AA40E82-2C1A-4A96-B804-0D306E4D2467}" presName="hierChild5" presStyleCnt="0"/>
      <dgm:spPr/>
    </dgm:pt>
    <dgm:pt modelId="{87292427-BAC6-4FF2-A1FB-D1CEDDC41B9D}" type="pres">
      <dgm:prSet presAssocID="{77C2383C-A83A-4A27-802D-1BDF060FF8F1}" presName="hierChild5" presStyleCnt="0"/>
      <dgm:spPr/>
    </dgm:pt>
    <dgm:pt modelId="{BBF4EEC4-0267-440A-9CE7-A49FD312D247}" type="pres">
      <dgm:prSet presAssocID="{A05DE7F2-29F8-4B31-82C9-AD512657F2F5}" presName="hierChild3" presStyleCnt="0"/>
      <dgm:spPr/>
    </dgm:pt>
  </dgm:ptLst>
  <dgm:cxnLst>
    <dgm:cxn modelId="{4CB07C09-43D4-41D1-B534-9896E4B425A5}" srcId="{4086F4E6-1920-4C19-B1D4-BEA236B4AFE6}" destId="{9A277077-E324-4769-AEBE-D220E2B0CBF3}" srcOrd="1" destOrd="0" parTransId="{F1176316-20C8-4C79-8A2A-E762B5589418}" sibTransId="{84B6340A-6265-49CF-A4E8-8635ADCF4A6D}"/>
    <dgm:cxn modelId="{93B3CE0D-998C-4304-BE78-0D52D34ECE98}" type="presOf" srcId="{AE3BCE43-0905-40D3-B646-2B3DBA0EA427}" destId="{E84487D5-2436-4749-A2D5-0DCC1C55C83C}" srcOrd="0" destOrd="0" presId="urn:microsoft.com/office/officeart/2005/8/layout/orgChart1"/>
    <dgm:cxn modelId="{37AA1A18-4056-4288-B8B8-A8D1A687DEAD}" type="presOf" srcId="{3CE42935-7769-4E2C-AADD-3E30D0B46592}" destId="{7DC043C4-3342-4567-9E68-4C7A4F299FC8}" srcOrd="0" destOrd="0" presId="urn:microsoft.com/office/officeart/2005/8/layout/orgChart1"/>
    <dgm:cxn modelId="{90235C19-42DE-4025-A540-8D4C92F72DCA}" type="presOf" srcId="{6139DE31-C0C9-4538-9606-AA15EA4BE460}" destId="{5E39425B-8D0F-4E01-8557-AC55861C3275}" srcOrd="0" destOrd="0" presId="urn:microsoft.com/office/officeart/2005/8/layout/orgChart1"/>
    <dgm:cxn modelId="{8F7F231B-C5D1-47B3-95B5-09F172E7B017}" srcId="{77C2383C-A83A-4A27-802D-1BDF060FF8F1}" destId="{8AA40E82-2C1A-4A96-B804-0D306E4D2467}" srcOrd="1" destOrd="0" parTransId="{80F973C1-1BC0-4FC6-96B6-BC2CBE1E9FA3}" sibTransId="{19436848-E37E-49C2-A195-6645683B30F8}"/>
    <dgm:cxn modelId="{A0F7EC21-52AD-417C-B653-5CF95FE85E45}" srcId="{5A6205DC-C08B-4EEB-AD4E-51FE73A15E5E}" destId="{C8918D0C-00D9-4D95-95B9-DACF955EF1C1}" srcOrd="2" destOrd="0" parTransId="{C03ED0F8-FE12-43D1-B4FD-AE3F04875ADD}" sibTransId="{28A0E132-7090-4E51-867F-0EA536FEFF12}"/>
    <dgm:cxn modelId="{EE7B5D23-AB88-4C65-80DB-42EA988BE5F6}" type="presOf" srcId="{9F1CB23E-1A92-4896-AFE4-B05472AA3039}" destId="{F1555666-1B74-4570-A7F3-8DA1EADF2FFB}" srcOrd="1" destOrd="0" presId="urn:microsoft.com/office/officeart/2005/8/layout/orgChart1"/>
    <dgm:cxn modelId="{C1B65E23-2F24-4EB4-B815-783C507D70D7}" type="presOf" srcId="{7CB9C398-69AC-4624-995B-63FCF6E61852}" destId="{A1E5AB84-6A02-40F7-BFA2-8ADFA77BB062}" srcOrd="1" destOrd="0" presId="urn:microsoft.com/office/officeart/2005/8/layout/orgChart1"/>
    <dgm:cxn modelId="{0B84B224-9D73-44B4-9713-2BF69D5E100C}" type="presOf" srcId="{D9FF8B47-9CF8-4702-BF50-494ADB4172E1}" destId="{0C2A5298-C906-40F2-9D67-474650A29980}" srcOrd="0" destOrd="0" presId="urn:microsoft.com/office/officeart/2005/8/layout/orgChart1"/>
    <dgm:cxn modelId="{B3A21A29-642C-44C4-A753-8C18564B8F54}" type="presOf" srcId="{7D98BB74-398D-454E-BB32-08D04BF972DD}" destId="{E6CEA566-68D1-4046-BD1C-F27D3B32FF7E}" srcOrd="0" destOrd="0" presId="urn:microsoft.com/office/officeart/2005/8/layout/orgChart1"/>
    <dgm:cxn modelId="{4E5E122A-CA0A-4FD6-B604-0C51F6869D0B}" srcId="{419828B4-764B-4E45-B89F-8085804E3F42}" destId="{93EA7EBB-D85D-42C1-95FD-2757754173C7}" srcOrd="0" destOrd="0" parTransId="{5B80D519-A8BA-4795-B514-236B977BBB98}" sibTransId="{FB95399D-C060-4097-846B-52AAA515B77C}"/>
    <dgm:cxn modelId="{EF91952A-DEC3-45F4-BC0B-CB7528F86297}" type="presOf" srcId="{C8918D0C-00D9-4D95-95B9-DACF955EF1C1}" destId="{9EEF73B7-BCDD-4890-B108-062CE88FEDEA}" srcOrd="0" destOrd="0" presId="urn:microsoft.com/office/officeart/2005/8/layout/orgChart1"/>
    <dgm:cxn modelId="{D5EEBE2F-7FAC-4A62-B6EC-C0DFA2933051}" type="presOf" srcId="{A05DE7F2-29F8-4B31-82C9-AD512657F2F5}" destId="{17E344DB-756B-4438-ABC7-270E033F4771}" srcOrd="0" destOrd="0" presId="urn:microsoft.com/office/officeart/2005/8/layout/orgChart1"/>
    <dgm:cxn modelId="{897E0430-0B40-4199-95B7-0ECB436439F5}" type="presOf" srcId="{4086F4E6-1920-4C19-B1D4-BEA236B4AFE6}" destId="{25DCBC6B-19E7-4A65-A8CF-AEA2BEF1F298}" srcOrd="0" destOrd="0" presId="urn:microsoft.com/office/officeart/2005/8/layout/orgChart1"/>
    <dgm:cxn modelId="{754A3131-38A5-4A8C-9E77-B5766EFD3386}" srcId="{5A6205DC-C08B-4EEB-AD4E-51FE73A15E5E}" destId="{6139DE31-C0C9-4538-9606-AA15EA4BE460}" srcOrd="0" destOrd="0" parTransId="{30ED3477-E36F-42C1-9F50-FE2473E00FAB}" sibTransId="{A92654FB-7C19-45C3-9A2A-47233243033C}"/>
    <dgm:cxn modelId="{C442CB31-9FF3-42E0-BA63-57925A7F320F}" type="presOf" srcId="{F7238FA7-E376-478A-92FE-8A492CC169DF}" destId="{414C1B6A-A6ED-4783-80F1-BCCE16EAA017}" srcOrd="0" destOrd="0" presId="urn:microsoft.com/office/officeart/2005/8/layout/orgChart1"/>
    <dgm:cxn modelId="{5A1AF436-7396-42BC-88BB-A201289A4ED3}" type="presOf" srcId="{B02BAE23-100F-4335-B2E6-529E01A1CD59}" destId="{2145DC74-6F2B-4D19-892C-20D6A5C79178}" srcOrd="0" destOrd="0" presId="urn:microsoft.com/office/officeart/2005/8/layout/orgChart1"/>
    <dgm:cxn modelId="{8956FA42-93A8-42E9-AA64-50526AC84DE0}" type="presOf" srcId="{5B80D519-A8BA-4795-B514-236B977BBB98}" destId="{897C430B-55D9-46DC-98C9-2BEA12B8CE39}" srcOrd="0" destOrd="0" presId="urn:microsoft.com/office/officeart/2005/8/layout/orgChart1"/>
    <dgm:cxn modelId="{1951B543-A6E8-4511-BDB8-D4299EAAB605}" type="presOf" srcId="{F83347E7-77F7-4F66-A123-3C27F7AF5351}" destId="{01483572-5926-4824-AB6C-4CD045725E16}" srcOrd="1" destOrd="0" presId="urn:microsoft.com/office/officeart/2005/8/layout/orgChart1"/>
    <dgm:cxn modelId="{92DD7366-162B-4CDD-B992-C4FF094EC7FE}" srcId="{419828B4-764B-4E45-B89F-8085804E3F42}" destId="{F83347E7-77F7-4F66-A123-3C27F7AF5351}" srcOrd="1" destOrd="0" parTransId="{79BE3FCE-EAA4-4FB0-9836-FBC57F45E68D}" sibTransId="{69459D41-F250-44AB-9FFC-F22B7469354D}"/>
    <dgm:cxn modelId="{5FE38A49-93AE-4C44-9A43-2904585CC9E6}" srcId="{A05DE7F2-29F8-4B31-82C9-AD512657F2F5}" destId="{419828B4-764B-4E45-B89F-8085804E3F42}" srcOrd="0" destOrd="0" parTransId="{B02BAE23-100F-4335-B2E6-529E01A1CD59}" sibTransId="{41A8CE7D-4CEB-4246-ACBD-A044E58547AA}"/>
    <dgm:cxn modelId="{D1E6EE69-7729-43D8-BDEC-D08233907776}" type="presOf" srcId="{79BE3FCE-EAA4-4FB0-9836-FBC57F45E68D}" destId="{89F37FE9-91D8-44E9-A1C8-22AC48822444}" srcOrd="0" destOrd="0" presId="urn:microsoft.com/office/officeart/2005/8/layout/orgChart1"/>
    <dgm:cxn modelId="{77B5F66D-F92E-47EF-88D8-55074B2FD161}" type="presOf" srcId="{C03ED0F8-FE12-43D1-B4FD-AE3F04875ADD}" destId="{3FAC6C05-C4AE-4236-8ED5-C8B980C5606A}" srcOrd="0" destOrd="0" presId="urn:microsoft.com/office/officeart/2005/8/layout/orgChart1"/>
    <dgm:cxn modelId="{B8EC5B4F-3F6E-4CC3-977E-335E647F3698}" srcId="{4086F4E6-1920-4C19-B1D4-BEA236B4AFE6}" destId="{9F1CB23E-1A92-4896-AFE4-B05472AA3039}" srcOrd="0" destOrd="0" parTransId="{F7238FA7-E376-478A-92FE-8A492CC169DF}" sibTransId="{6A300D28-B64F-4F6F-A29C-D0E37FC9881D}"/>
    <dgm:cxn modelId="{7BB4F74F-6DE7-499A-ACDE-3FBE35791314}" type="presOf" srcId="{4086F4E6-1920-4C19-B1D4-BEA236B4AFE6}" destId="{051A3223-6631-46DA-9CDB-6FA299CE21F3}" srcOrd="1" destOrd="0" presId="urn:microsoft.com/office/officeart/2005/8/layout/orgChart1"/>
    <dgm:cxn modelId="{88983354-183C-4FB9-8569-BA3B0A5B69FD}" type="presOf" srcId="{F1176316-20C8-4C79-8A2A-E762B5589418}" destId="{95F5D695-1E53-4699-BCBF-5B3AC35B8B6C}" srcOrd="0" destOrd="0" presId="urn:microsoft.com/office/officeart/2005/8/layout/orgChart1"/>
    <dgm:cxn modelId="{8949C574-F018-43CE-9AE5-C6AFFC4210D8}" srcId="{F8545B57-8D19-4820-A93B-F29F88073C8D}" destId="{A05DE7F2-29F8-4B31-82C9-AD512657F2F5}" srcOrd="0" destOrd="0" parTransId="{1493C304-FD9B-402B-B7FD-07396B04D79D}" sibTransId="{63DEF6CD-8A62-42E7-BA50-051D2FE90842}"/>
    <dgm:cxn modelId="{7FED7F78-1037-4293-B343-FEEADFD8789E}" type="presOf" srcId="{5A6205DC-C08B-4EEB-AD4E-51FE73A15E5E}" destId="{1E68B7CB-30E8-4153-ADA8-5F15AC8F0B54}" srcOrd="0" destOrd="0" presId="urn:microsoft.com/office/officeart/2005/8/layout/orgChart1"/>
    <dgm:cxn modelId="{75358158-05E4-46FB-90DF-B77636DA0FC2}" type="presOf" srcId="{9F1CB23E-1A92-4896-AFE4-B05472AA3039}" destId="{208C983E-FB57-4DD4-93B4-C7B9650F4FE3}" srcOrd="0" destOrd="0" presId="urn:microsoft.com/office/officeart/2005/8/layout/orgChart1"/>
    <dgm:cxn modelId="{8F0F045A-DAB0-45D4-9C91-55BBCDCBAE8A}" type="presOf" srcId="{77C2383C-A83A-4A27-802D-1BDF060FF8F1}" destId="{0B1AEA9B-12A5-4233-8D26-5CE0F700B926}" srcOrd="1" destOrd="0" presId="urn:microsoft.com/office/officeart/2005/8/layout/orgChart1"/>
    <dgm:cxn modelId="{15B0847D-47B7-42BE-86EC-1D13EB587CF6}" type="presOf" srcId="{0CDA6084-53DC-4243-A81C-2D1F7AC0FA1C}" destId="{3D928259-CCA3-4E3D-A6A9-17FC1CCB1E51}" srcOrd="0" destOrd="0" presId="urn:microsoft.com/office/officeart/2005/8/layout/orgChart1"/>
    <dgm:cxn modelId="{C241267E-198C-475F-9775-6814F2E194D8}" type="presOf" srcId="{9DEFD9E4-0EF0-4B67-A0B1-E73C97929F19}" destId="{B718DB6C-4C40-4FFD-A1F7-31D80B7017FF}" srcOrd="0" destOrd="0" presId="urn:microsoft.com/office/officeart/2005/8/layout/orgChart1"/>
    <dgm:cxn modelId="{A7E04680-6144-4285-A52A-AE6BD78C3CB9}" type="presOf" srcId="{9A277077-E324-4769-AEBE-D220E2B0CBF3}" destId="{12642514-F6C4-425D-89DD-4F48EB4E05A6}" srcOrd="0" destOrd="0" presId="urn:microsoft.com/office/officeart/2005/8/layout/orgChart1"/>
    <dgm:cxn modelId="{BF181582-D84C-43A5-AC7C-D15FF9200451}" srcId="{4086F4E6-1920-4C19-B1D4-BEA236B4AFE6}" destId="{9430350F-DFD4-49E9-AEBD-537D7A42625B}" srcOrd="3" destOrd="0" parTransId="{5444327A-8D0B-49A7-B05E-62DE91D494C1}" sibTransId="{72E0E281-36C6-4C37-8B2D-19B2372383E3}"/>
    <dgm:cxn modelId="{19966382-CB12-4CFC-817F-4E1E53B51005}" srcId="{419828B4-764B-4E45-B89F-8085804E3F42}" destId="{E4496ED4-7611-436C-A244-C8FD4AAB1C82}" srcOrd="2" destOrd="0" parTransId="{9DEFD9E4-0EF0-4B67-A0B1-E73C97929F19}" sibTransId="{240D8A86-AF6B-4FBF-8479-6F6B94416987}"/>
    <dgm:cxn modelId="{2ADEEE84-758B-4262-A261-4B12F715D8FE}" type="presOf" srcId="{5A6205DC-C08B-4EEB-AD4E-51FE73A15E5E}" destId="{9FE0E302-1AB5-40AB-A3C8-92EC93D4B89B}" srcOrd="1" destOrd="0" presId="urn:microsoft.com/office/officeart/2005/8/layout/orgChart1"/>
    <dgm:cxn modelId="{6DC6748E-7821-4A47-BC07-DAB85540A9D8}" type="presOf" srcId="{9430350F-DFD4-49E9-AEBD-537D7A42625B}" destId="{96FB4FE3-854C-40EA-91DC-301A2F33CBEC}" srcOrd="1" destOrd="0" presId="urn:microsoft.com/office/officeart/2005/8/layout/orgChart1"/>
    <dgm:cxn modelId="{7BD1279A-41D0-490F-B467-5589AE500D43}" type="presOf" srcId="{9430350F-DFD4-49E9-AEBD-537D7A42625B}" destId="{71E29CD5-4AB3-4AED-86ED-68601EFDD772}" srcOrd="0" destOrd="0" presId="urn:microsoft.com/office/officeart/2005/8/layout/orgChart1"/>
    <dgm:cxn modelId="{BEF1889A-E819-41CE-8882-242B6C919F08}" type="presOf" srcId="{5444327A-8D0B-49A7-B05E-62DE91D494C1}" destId="{926BA06D-0D72-4B7B-8636-86B245706C43}" srcOrd="0" destOrd="0" presId="urn:microsoft.com/office/officeart/2005/8/layout/orgChart1"/>
    <dgm:cxn modelId="{1F00D79D-9480-4696-8300-0071EDC63E2D}" type="presOf" srcId="{73B74873-46F3-414B-AAA5-675D61FFD9CD}" destId="{CA8965AE-61D5-4DBB-AA05-67F2B48915E1}" srcOrd="1" destOrd="0" presId="urn:microsoft.com/office/officeart/2005/8/layout/orgChart1"/>
    <dgm:cxn modelId="{DF950E9E-320A-4358-80AB-B02185A9F08A}" type="presOf" srcId="{F8545B57-8D19-4820-A93B-F29F88073C8D}" destId="{C1A5B65E-2933-4C30-9601-285724AFC8DD}" srcOrd="0" destOrd="0" presId="urn:microsoft.com/office/officeart/2005/8/layout/orgChart1"/>
    <dgm:cxn modelId="{82463EA0-D45A-43A2-9DB2-83019B4E4A92}" type="presOf" srcId="{419828B4-764B-4E45-B89F-8085804E3F42}" destId="{A35D70D6-F2BF-42D6-BE4F-65D87888C4E2}" srcOrd="0" destOrd="0" presId="urn:microsoft.com/office/officeart/2005/8/layout/orgChart1"/>
    <dgm:cxn modelId="{639CEEA8-E0F2-438F-8F30-42EAEAF2E802}" srcId="{77C2383C-A83A-4A27-802D-1BDF060FF8F1}" destId="{3CE42935-7769-4E2C-AADD-3E30D0B46592}" srcOrd="0" destOrd="0" parTransId="{7D98BB74-398D-454E-BB32-08D04BF972DD}" sibTransId="{C7CFA451-8C1D-42E5-A7E6-71AE20D94CAA}"/>
    <dgm:cxn modelId="{B6354EAA-2561-46DC-9FD9-239C56695A4E}" type="presOf" srcId="{6139DE31-C0C9-4538-9606-AA15EA4BE460}" destId="{80FCD3CE-9BCA-4A41-826B-269FC9CF3B31}" srcOrd="1" destOrd="0" presId="urn:microsoft.com/office/officeart/2005/8/layout/orgChart1"/>
    <dgm:cxn modelId="{F3EB56AA-5CB1-4585-A945-FE9868536456}" type="presOf" srcId="{3412B457-56BB-4A46-B141-502B51EDB67F}" destId="{06116D16-3519-4170-BE05-E88E1C09E5AE}" srcOrd="0" destOrd="0" presId="urn:microsoft.com/office/officeart/2005/8/layout/orgChart1"/>
    <dgm:cxn modelId="{36498CB4-B12B-4D7A-A2DC-480377F25349}" type="presOf" srcId="{9D8D92D1-0085-401E-A236-3454ABCB1176}" destId="{E22E1E45-40BF-470A-AC1C-28BF56284D81}" srcOrd="1" destOrd="0" presId="urn:microsoft.com/office/officeart/2005/8/layout/orgChart1"/>
    <dgm:cxn modelId="{99FACAB5-76DD-4016-9EBC-5C28A4B00DD8}" type="presOf" srcId="{4E5D453F-BA1C-473B-B20C-518495C634E6}" destId="{C56DA9CB-739C-434D-A223-60F3C8332D5A}" srcOrd="0" destOrd="0" presId="urn:microsoft.com/office/officeart/2005/8/layout/orgChart1"/>
    <dgm:cxn modelId="{557AF1B5-EF5A-435B-BD54-E79B1D01FECF}" type="presOf" srcId="{30ED3477-E36F-42C1-9F50-FE2473E00FAB}" destId="{98B09D71-E859-4715-8D13-46ED0D4070EA}" srcOrd="0" destOrd="0" presId="urn:microsoft.com/office/officeart/2005/8/layout/orgChart1"/>
    <dgm:cxn modelId="{B4A827B8-0E66-4C1A-9D91-A9F2421CCD8E}" type="presOf" srcId="{7CB9C398-69AC-4624-995B-63FCF6E61852}" destId="{2C0D66E0-D8A9-4979-811A-9FCD266EDC17}" srcOrd="0" destOrd="0" presId="urn:microsoft.com/office/officeart/2005/8/layout/orgChart1"/>
    <dgm:cxn modelId="{0BDB46B8-8520-4F11-8363-0208A8EA1DF5}" type="presOf" srcId="{A05DE7F2-29F8-4B31-82C9-AD512657F2F5}" destId="{FDDF7EC1-8129-42E6-A255-575412C0B2FF}" srcOrd="1" destOrd="0" presId="urn:microsoft.com/office/officeart/2005/8/layout/orgChart1"/>
    <dgm:cxn modelId="{9B4790C2-F28F-4F6C-85C2-13B7EB8B81B4}" type="presOf" srcId="{73B74873-46F3-414B-AAA5-675D61FFD9CD}" destId="{03BD016D-E46B-448F-9CBF-34E312A64B3E}" srcOrd="0" destOrd="0" presId="urn:microsoft.com/office/officeart/2005/8/layout/orgChart1"/>
    <dgm:cxn modelId="{288EC6C4-988B-4F3F-962E-599F66BC2DBF}" srcId="{5A6205DC-C08B-4EEB-AD4E-51FE73A15E5E}" destId="{73B74873-46F3-414B-AAA5-675D61FFD9CD}" srcOrd="1" destOrd="0" parTransId="{0CDA6084-53DC-4243-A81C-2D1F7AC0FA1C}" sibTransId="{4E2E9306-D48A-413F-9131-7678A8C4119E}"/>
    <dgm:cxn modelId="{0D50F2C4-3DEB-4CE7-A4DE-A7E33A9B2AEC}" srcId="{A05DE7F2-29F8-4B31-82C9-AD512657F2F5}" destId="{4086F4E6-1920-4C19-B1D4-BEA236B4AFE6}" srcOrd="2" destOrd="0" parTransId="{AE3BCE43-0905-40D3-B646-2B3DBA0EA427}" sibTransId="{2C916ACA-711C-4C93-ADB2-28C6DCAFF3A3}"/>
    <dgm:cxn modelId="{D9F8D7C5-93E1-4B8B-8AAA-290A6277780F}" type="presOf" srcId="{6EDBF032-3787-4EF1-ADBA-577E2EC21AE0}" destId="{43A8EF47-4CF5-49A1-9FCC-9A9147703492}" srcOrd="0" destOrd="0" presId="urn:microsoft.com/office/officeart/2005/8/layout/orgChart1"/>
    <dgm:cxn modelId="{975A2BCF-0DAC-4334-BC58-C543B3E2C3F8}" type="presOf" srcId="{E4496ED4-7611-436C-A244-C8FD4AAB1C82}" destId="{012670B0-E964-4E82-B68B-B1AEC87E1400}" srcOrd="1" destOrd="0" presId="urn:microsoft.com/office/officeart/2005/8/layout/orgChart1"/>
    <dgm:cxn modelId="{F4BC1CD0-41E1-4358-AE81-9612582B797F}" type="presOf" srcId="{8AA40E82-2C1A-4A96-B804-0D306E4D2467}" destId="{18181881-7719-4120-8320-582240ED4191}" srcOrd="1" destOrd="0" presId="urn:microsoft.com/office/officeart/2005/8/layout/orgChart1"/>
    <dgm:cxn modelId="{68C036D1-D2E9-44B9-BDA8-607970A87BBF}" type="presOf" srcId="{3CE42935-7769-4E2C-AADD-3E30D0B46592}" destId="{D05B0641-9CAA-49ED-BD37-C71AE475E509}" srcOrd="1" destOrd="0" presId="urn:microsoft.com/office/officeart/2005/8/layout/orgChart1"/>
    <dgm:cxn modelId="{AD1810D2-CE45-437E-A9EA-91A156B0CC02}" type="presOf" srcId="{8AA40E82-2C1A-4A96-B804-0D306E4D2467}" destId="{68B4202E-1678-4ADA-BD3B-0D30FA98F213}" srcOrd="0" destOrd="0" presId="urn:microsoft.com/office/officeart/2005/8/layout/orgChart1"/>
    <dgm:cxn modelId="{25794AD2-6073-470D-B670-AB031E5270D0}" type="presOf" srcId="{93EA7EBB-D85D-42C1-95FD-2757754173C7}" destId="{F8293A87-7415-4C3A-9AE9-50137E643AE1}" srcOrd="0" destOrd="0" presId="urn:microsoft.com/office/officeart/2005/8/layout/orgChart1"/>
    <dgm:cxn modelId="{1567E6D5-B8AB-4771-8596-38DBF77E6ED5}" type="presOf" srcId="{C8918D0C-00D9-4D95-95B9-DACF955EF1C1}" destId="{7C0AE62E-F77A-4E81-AC7D-ECDF75CDD86E}" srcOrd="1" destOrd="0" presId="urn:microsoft.com/office/officeart/2005/8/layout/orgChart1"/>
    <dgm:cxn modelId="{1DB5CAD6-25C4-4302-A901-BAA19F5FD56D}" srcId="{A05DE7F2-29F8-4B31-82C9-AD512657F2F5}" destId="{5A6205DC-C08B-4EEB-AD4E-51FE73A15E5E}" srcOrd="1" destOrd="0" parTransId="{4E5D453F-BA1C-473B-B20C-518495C634E6}" sibTransId="{F5B62F39-3344-441D-B473-DEA329D3565B}"/>
    <dgm:cxn modelId="{FE2172D7-AA7F-42C0-BCC5-13A93F895782}" type="presOf" srcId="{9A277077-E324-4769-AEBE-D220E2B0CBF3}" destId="{DD56DCCA-490F-41F3-ABB9-8114FBF853A1}" srcOrd="1" destOrd="0" presId="urn:microsoft.com/office/officeart/2005/8/layout/orgChart1"/>
    <dgm:cxn modelId="{6B59E0DE-E5C9-4A90-90F6-BE3B2CEB9944}" type="presOf" srcId="{93EA7EBB-D85D-42C1-95FD-2757754173C7}" destId="{88451D5C-799D-478F-8C0F-00EEA049D97C}" srcOrd="1" destOrd="0" presId="urn:microsoft.com/office/officeart/2005/8/layout/orgChart1"/>
    <dgm:cxn modelId="{95CB41DF-EE49-4459-BDB4-6E9D649AFB6C}" srcId="{419828B4-764B-4E45-B89F-8085804E3F42}" destId="{7CB9C398-69AC-4624-995B-63FCF6E61852}" srcOrd="3" destOrd="0" parTransId="{3412B457-56BB-4A46-B141-502B51EDB67F}" sibTransId="{B97BD5B5-D042-4403-B147-4C49D19123CA}"/>
    <dgm:cxn modelId="{9FE99EE9-BBA6-4151-A185-7E0F7940267B}" srcId="{4086F4E6-1920-4C19-B1D4-BEA236B4AFE6}" destId="{9D8D92D1-0085-401E-A236-3454ABCB1176}" srcOrd="2" destOrd="0" parTransId="{D9FF8B47-9CF8-4702-BF50-494ADB4172E1}" sibTransId="{8F1D39DA-42F6-48DA-BE8E-5918653F02FB}"/>
    <dgm:cxn modelId="{A70AF1EB-9BA0-47E3-830F-5A7F79816260}" srcId="{A05DE7F2-29F8-4B31-82C9-AD512657F2F5}" destId="{77C2383C-A83A-4A27-802D-1BDF060FF8F1}" srcOrd="3" destOrd="0" parTransId="{6EDBF032-3787-4EF1-ADBA-577E2EC21AE0}" sibTransId="{96ED780B-3123-4C5F-8150-7FB4435B1A5F}"/>
    <dgm:cxn modelId="{C0484FEF-74B9-4B65-A706-1CC5DC6A3C3A}" type="presOf" srcId="{419828B4-764B-4E45-B89F-8085804E3F42}" destId="{3FFD94E9-645A-4034-AD7B-445633C4A27C}" srcOrd="1" destOrd="0" presId="urn:microsoft.com/office/officeart/2005/8/layout/orgChart1"/>
    <dgm:cxn modelId="{FA490AF1-4CB3-43FA-B8E2-0FFFAE61DD7E}" type="presOf" srcId="{E4496ED4-7611-436C-A244-C8FD4AAB1C82}" destId="{789C3997-E611-475A-A2B9-63088AA86C2A}" srcOrd="0" destOrd="0" presId="urn:microsoft.com/office/officeart/2005/8/layout/orgChart1"/>
    <dgm:cxn modelId="{BD2D90F1-8288-45AD-85C1-9D918D676D32}" type="presOf" srcId="{80F973C1-1BC0-4FC6-96B6-BC2CBE1E9FA3}" destId="{1AD22C42-A112-4932-ADC5-FFEF943EFE8D}" srcOrd="0" destOrd="0" presId="urn:microsoft.com/office/officeart/2005/8/layout/orgChart1"/>
    <dgm:cxn modelId="{2E326BF2-9D80-4F0E-B941-EE80B51B41BC}" type="presOf" srcId="{77C2383C-A83A-4A27-802D-1BDF060FF8F1}" destId="{0A913D70-F923-47F7-8EC0-ED635D006ACE}" srcOrd="0" destOrd="0" presId="urn:microsoft.com/office/officeart/2005/8/layout/orgChart1"/>
    <dgm:cxn modelId="{278C61F5-D8BA-4369-B5A5-F3F819F3531C}" type="presOf" srcId="{9D8D92D1-0085-401E-A236-3454ABCB1176}" destId="{E0B90927-7B69-4476-BFDD-6F5CEB10D3F3}" srcOrd="0" destOrd="0" presId="urn:microsoft.com/office/officeart/2005/8/layout/orgChart1"/>
    <dgm:cxn modelId="{BCF4CCF9-432C-4BFC-BB8D-E4662F8549F6}" type="presOf" srcId="{F83347E7-77F7-4F66-A123-3C27F7AF5351}" destId="{E213D65C-A8B9-4C25-A9C5-0DEA41ADD631}" srcOrd="0" destOrd="0" presId="urn:microsoft.com/office/officeart/2005/8/layout/orgChart1"/>
    <dgm:cxn modelId="{51BEB239-61AF-4283-BD4E-E20C7B41246E}" type="presParOf" srcId="{C1A5B65E-2933-4C30-9601-285724AFC8DD}" destId="{08B96244-4D6E-44A3-A5DB-1C3CAC3F7EC6}" srcOrd="0" destOrd="0" presId="urn:microsoft.com/office/officeart/2005/8/layout/orgChart1"/>
    <dgm:cxn modelId="{59590FEA-B571-4986-8455-8E94FE098051}" type="presParOf" srcId="{08B96244-4D6E-44A3-A5DB-1C3CAC3F7EC6}" destId="{5AD3B6D2-1906-4C9E-91AA-B15D5AF10CB8}" srcOrd="0" destOrd="0" presId="urn:microsoft.com/office/officeart/2005/8/layout/orgChart1"/>
    <dgm:cxn modelId="{DA28D39C-7857-417D-86E1-C5F015FE00EF}" type="presParOf" srcId="{5AD3B6D2-1906-4C9E-91AA-B15D5AF10CB8}" destId="{17E344DB-756B-4438-ABC7-270E033F4771}" srcOrd="0" destOrd="0" presId="urn:microsoft.com/office/officeart/2005/8/layout/orgChart1"/>
    <dgm:cxn modelId="{56528B7F-F797-4E25-97B4-F68E4A038A1D}" type="presParOf" srcId="{5AD3B6D2-1906-4C9E-91AA-B15D5AF10CB8}" destId="{FDDF7EC1-8129-42E6-A255-575412C0B2FF}" srcOrd="1" destOrd="0" presId="urn:microsoft.com/office/officeart/2005/8/layout/orgChart1"/>
    <dgm:cxn modelId="{3F730E6F-9C44-4623-AD08-8BCC4C71620A}" type="presParOf" srcId="{08B96244-4D6E-44A3-A5DB-1C3CAC3F7EC6}" destId="{44A88D18-66E9-4E59-BA06-6AE8C0EC6210}" srcOrd="1" destOrd="0" presId="urn:microsoft.com/office/officeart/2005/8/layout/orgChart1"/>
    <dgm:cxn modelId="{B1A2C994-5306-408E-8592-3C4654768A08}" type="presParOf" srcId="{44A88D18-66E9-4E59-BA06-6AE8C0EC6210}" destId="{2145DC74-6F2B-4D19-892C-20D6A5C79178}" srcOrd="0" destOrd="0" presId="urn:microsoft.com/office/officeart/2005/8/layout/orgChart1"/>
    <dgm:cxn modelId="{109CD711-E45A-410A-958C-64BFB729A99C}" type="presParOf" srcId="{44A88D18-66E9-4E59-BA06-6AE8C0EC6210}" destId="{9E078B5E-3F52-4C51-B539-6E8826CFC1DC}" srcOrd="1" destOrd="0" presId="urn:microsoft.com/office/officeart/2005/8/layout/orgChart1"/>
    <dgm:cxn modelId="{84A990B6-635B-4C34-8AD5-50C8A792799C}" type="presParOf" srcId="{9E078B5E-3F52-4C51-B539-6E8826CFC1DC}" destId="{706CD77D-4946-4122-87BC-33CCBAA829FA}" srcOrd="0" destOrd="0" presId="urn:microsoft.com/office/officeart/2005/8/layout/orgChart1"/>
    <dgm:cxn modelId="{ABCBF89F-5DD1-450D-8DCD-7E10B649B145}" type="presParOf" srcId="{706CD77D-4946-4122-87BC-33CCBAA829FA}" destId="{A35D70D6-F2BF-42D6-BE4F-65D87888C4E2}" srcOrd="0" destOrd="0" presId="urn:microsoft.com/office/officeart/2005/8/layout/orgChart1"/>
    <dgm:cxn modelId="{76DC89B5-AC0E-4518-93F5-9B86E62A96F4}" type="presParOf" srcId="{706CD77D-4946-4122-87BC-33CCBAA829FA}" destId="{3FFD94E9-645A-4034-AD7B-445633C4A27C}" srcOrd="1" destOrd="0" presId="urn:microsoft.com/office/officeart/2005/8/layout/orgChart1"/>
    <dgm:cxn modelId="{014D4008-2B3D-47DA-93AB-51E426B69D3A}" type="presParOf" srcId="{9E078B5E-3F52-4C51-B539-6E8826CFC1DC}" destId="{2E1761FB-F9BE-4658-829F-D95F5335B8F3}" srcOrd="1" destOrd="0" presId="urn:microsoft.com/office/officeart/2005/8/layout/orgChart1"/>
    <dgm:cxn modelId="{0A4E568D-DE62-49B6-97A4-3F9D8780A046}" type="presParOf" srcId="{2E1761FB-F9BE-4658-829F-D95F5335B8F3}" destId="{897C430B-55D9-46DC-98C9-2BEA12B8CE39}" srcOrd="0" destOrd="0" presId="urn:microsoft.com/office/officeart/2005/8/layout/orgChart1"/>
    <dgm:cxn modelId="{B22DA67C-47C8-4EA7-9304-AF259DB9619F}" type="presParOf" srcId="{2E1761FB-F9BE-4658-829F-D95F5335B8F3}" destId="{0867F05C-8A3C-4EEA-BB2F-678529877965}" srcOrd="1" destOrd="0" presId="urn:microsoft.com/office/officeart/2005/8/layout/orgChart1"/>
    <dgm:cxn modelId="{AFE9DAFC-388C-4AB7-B3EA-AEB990DE41AB}" type="presParOf" srcId="{0867F05C-8A3C-4EEA-BB2F-678529877965}" destId="{D319DE66-AF93-4058-AC46-E58EFA31A0AF}" srcOrd="0" destOrd="0" presId="urn:microsoft.com/office/officeart/2005/8/layout/orgChart1"/>
    <dgm:cxn modelId="{9937ABDC-2F24-4C8A-AED9-27F8075C00BB}" type="presParOf" srcId="{D319DE66-AF93-4058-AC46-E58EFA31A0AF}" destId="{F8293A87-7415-4C3A-9AE9-50137E643AE1}" srcOrd="0" destOrd="0" presId="urn:microsoft.com/office/officeart/2005/8/layout/orgChart1"/>
    <dgm:cxn modelId="{C616A4E3-0F0A-410A-B7DD-868B6F825391}" type="presParOf" srcId="{D319DE66-AF93-4058-AC46-E58EFA31A0AF}" destId="{88451D5C-799D-478F-8C0F-00EEA049D97C}" srcOrd="1" destOrd="0" presId="urn:microsoft.com/office/officeart/2005/8/layout/orgChart1"/>
    <dgm:cxn modelId="{3C2851F3-D228-4429-923C-BCA8928465BD}" type="presParOf" srcId="{0867F05C-8A3C-4EEA-BB2F-678529877965}" destId="{2336A8E4-159C-41A7-B939-79A524018BAD}" srcOrd="1" destOrd="0" presId="urn:microsoft.com/office/officeart/2005/8/layout/orgChart1"/>
    <dgm:cxn modelId="{017F3F0C-1D3E-4B8C-B0A8-D05E75E6887D}" type="presParOf" srcId="{0867F05C-8A3C-4EEA-BB2F-678529877965}" destId="{1111EE43-5537-48BB-8E23-79835877671E}" srcOrd="2" destOrd="0" presId="urn:microsoft.com/office/officeart/2005/8/layout/orgChart1"/>
    <dgm:cxn modelId="{020567FB-1357-4D72-97BE-7228FA58252D}" type="presParOf" srcId="{2E1761FB-F9BE-4658-829F-D95F5335B8F3}" destId="{89F37FE9-91D8-44E9-A1C8-22AC48822444}" srcOrd="2" destOrd="0" presId="urn:microsoft.com/office/officeart/2005/8/layout/orgChart1"/>
    <dgm:cxn modelId="{44E9D45E-A8C1-4603-B90A-BE883C6D52CC}" type="presParOf" srcId="{2E1761FB-F9BE-4658-829F-D95F5335B8F3}" destId="{EB912153-0757-466A-A200-D2CD982E3346}" srcOrd="3" destOrd="0" presId="urn:microsoft.com/office/officeart/2005/8/layout/orgChart1"/>
    <dgm:cxn modelId="{CEF20F71-6CB8-4749-AF37-8C2A0434739E}" type="presParOf" srcId="{EB912153-0757-466A-A200-D2CD982E3346}" destId="{A58A98B1-724D-4A26-B3B4-0710BD0E7A50}" srcOrd="0" destOrd="0" presId="urn:microsoft.com/office/officeart/2005/8/layout/orgChart1"/>
    <dgm:cxn modelId="{6D401A28-64AF-45E4-B6CE-40200C807FC5}" type="presParOf" srcId="{A58A98B1-724D-4A26-B3B4-0710BD0E7A50}" destId="{E213D65C-A8B9-4C25-A9C5-0DEA41ADD631}" srcOrd="0" destOrd="0" presId="urn:microsoft.com/office/officeart/2005/8/layout/orgChart1"/>
    <dgm:cxn modelId="{B55CAB6C-6D04-4EEA-88A6-243B291D9A5D}" type="presParOf" srcId="{A58A98B1-724D-4A26-B3B4-0710BD0E7A50}" destId="{01483572-5926-4824-AB6C-4CD045725E16}" srcOrd="1" destOrd="0" presId="urn:microsoft.com/office/officeart/2005/8/layout/orgChart1"/>
    <dgm:cxn modelId="{CC9DBD60-9A1B-4EAB-BD3A-19C8CA5E91D9}" type="presParOf" srcId="{EB912153-0757-466A-A200-D2CD982E3346}" destId="{8A4F3DFB-A0FA-4EA1-9D05-1A597681923A}" srcOrd="1" destOrd="0" presId="urn:microsoft.com/office/officeart/2005/8/layout/orgChart1"/>
    <dgm:cxn modelId="{A3E87C14-FFF8-48F7-8A80-1624D7115B60}" type="presParOf" srcId="{EB912153-0757-466A-A200-D2CD982E3346}" destId="{61181883-F5B4-4D04-8FE7-3041A42AD592}" srcOrd="2" destOrd="0" presId="urn:microsoft.com/office/officeart/2005/8/layout/orgChart1"/>
    <dgm:cxn modelId="{ED3BECCC-AD2B-4AA0-B97E-6FD15B673643}" type="presParOf" srcId="{2E1761FB-F9BE-4658-829F-D95F5335B8F3}" destId="{B718DB6C-4C40-4FFD-A1F7-31D80B7017FF}" srcOrd="4" destOrd="0" presId="urn:microsoft.com/office/officeart/2005/8/layout/orgChart1"/>
    <dgm:cxn modelId="{142B8570-7449-404D-A371-17E47C068F9D}" type="presParOf" srcId="{2E1761FB-F9BE-4658-829F-D95F5335B8F3}" destId="{D12EB7D2-BEDB-4750-B8A5-17199F342AE6}" srcOrd="5" destOrd="0" presId="urn:microsoft.com/office/officeart/2005/8/layout/orgChart1"/>
    <dgm:cxn modelId="{FD098C8C-2A1D-48EA-84C9-2DD5542273B6}" type="presParOf" srcId="{D12EB7D2-BEDB-4750-B8A5-17199F342AE6}" destId="{F943883B-1441-4227-A5C2-7F0F79ABC3B7}" srcOrd="0" destOrd="0" presId="urn:microsoft.com/office/officeart/2005/8/layout/orgChart1"/>
    <dgm:cxn modelId="{02A45714-A160-4C87-A805-ED6F5473B6AF}" type="presParOf" srcId="{F943883B-1441-4227-A5C2-7F0F79ABC3B7}" destId="{789C3997-E611-475A-A2B9-63088AA86C2A}" srcOrd="0" destOrd="0" presId="urn:microsoft.com/office/officeart/2005/8/layout/orgChart1"/>
    <dgm:cxn modelId="{54DE0DDB-E1EC-46BD-A8B0-E27C94BC5EFC}" type="presParOf" srcId="{F943883B-1441-4227-A5C2-7F0F79ABC3B7}" destId="{012670B0-E964-4E82-B68B-B1AEC87E1400}" srcOrd="1" destOrd="0" presId="urn:microsoft.com/office/officeart/2005/8/layout/orgChart1"/>
    <dgm:cxn modelId="{B4BA8EA4-5183-4ECC-AFA6-3104BDE0C87B}" type="presParOf" srcId="{D12EB7D2-BEDB-4750-B8A5-17199F342AE6}" destId="{0F171695-0AB2-4386-92F0-64686513704C}" srcOrd="1" destOrd="0" presId="urn:microsoft.com/office/officeart/2005/8/layout/orgChart1"/>
    <dgm:cxn modelId="{7EB2DEAA-58A2-4EDA-8C8F-0A7D6C973DF2}" type="presParOf" srcId="{D12EB7D2-BEDB-4750-B8A5-17199F342AE6}" destId="{4BC7320F-B9B9-43D9-94EA-46A9FC27C799}" srcOrd="2" destOrd="0" presId="urn:microsoft.com/office/officeart/2005/8/layout/orgChart1"/>
    <dgm:cxn modelId="{85A92A78-2B48-47F5-8E4A-E907FBF30EC2}" type="presParOf" srcId="{2E1761FB-F9BE-4658-829F-D95F5335B8F3}" destId="{06116D16-3519-4170-BE05-E88E1C09E5AE}" srcOrd="6" destOrd="0" presId="urn:microsoft.com/office/officeart/2005/8/layout/orgChart1"/>
    <dgm:cxn modelId="{242CAE5D-E61C-4F63-852D-6835AF935B9E}" type="presParOf" srcId="{2E1761FB-F9BE-4658-829F-D95F5335B8F3}" destId="{6E2A2266-87FB-4B4A-A587-C866A7836CF8}" srcOrd="7" destOrd="0" presId="urn:microsoft.com/office/officeart/2005/8/layout/orgChart1"/>
    <dgm:cxn modelId="{DE30EAFD-AC44-4069-81CC-320C0FBA0649}" type="presParOf" srcId="{6E2A2266-87FB-4B4A-A587-C866A7836CF8}" destId="{FBB67A98-9C49-452D-AF8F-87DED7996C4B}" srcOrd="0" destOrd="0" presId="urn:microsoft.com/office/officeart/2005/8/layout/orgChart1"/>
    <dgm:cxn modelId="{438E2A89-4796-4DE1-96A1-7F9FF6F2D309}" type="presParOf" srcId="{FBB67A98-9C49-452D-AF8F-87DED7996C4B}" destId="{2C0D66E0-D8A9-4979-811A-9FCD266EDC17}" srcOrd="0" destOrd="0" presId="urn:microsoft.com/office/officeart/2005/8/layout/orgChart1"/>
    <dgm:cxn modelId="{DE19E963-0BDB-467E-B033-D0BAEFB31349}" type="presParOf" srcId="{FBB67A98-9C49-452D-AF8F-87DED7996C4B}" destId="{A1E5AB84-6A02-40F7-BFA2-8ADFA77BB062}" srcOrd="1" destOrd="0" presId="urn:microsoft.com/office/officeart/2005/8/layout/orgChart1"/>
    <dgm:cxn modelId="{15771892-3C20-4882-A887-A732F20C614D}" type="presParOf" srcId="{6E2A2266-87FB-4B4A-A587-C866A7836CF8}" destId="{15A34F67-EC08-4775-B74B-B85D34AE9D31}" srcOrd="1" destOrd="0" presId="urn:microsoft.com/office/officeart/2005/8/layout/orgChart1"/>
    <dgm:cxn modelId="{19C071A2-D2B0-4873-8D3E-19DDAA2068AE}" type="presParOf" srcId="{6E2A2266-87FB-4B4A-A587-C866A7836CF8}" destId="{313C187F-EA51-4F8D-A328-312AC3E14DBD}" srcOrd="2" destOrd="0" presId="urn:microsoft.com/office/officeart/2005/8/layout/orgChart1"/>
    <dgm:cxn modelId="{C21FCEE0-D427-4037-BD2E-A2704C9F2A2B}" type="presParOf" srcId="{9E078B5E-3F52-4C51-B539-6E8826CFC1DC}" destId="{39FA2F24-E6D1-4468-8BFB-278949E62FEA}" srcOrd="2" destOrd="0" presId="urn:microsoft.com/office/officeart/2005/8/layout/orgChart1"/>
    <dgm:cxn modelId="{C449D3F1-C5CB-42D4-A153-A04F7CDB77F4}" type="presParOf" srcId="{44A88D18-66E9-4E59-BA06-6AE8C0EC6210}" destId="{C56DA9CB-739C-434D-A223-60F3C8332D5A}" srcOrd="2" destOrd="0" presId="urn:microsoft.com/office/officeart/2005/8/layout/orgChart1"/>
    <dgm:cxn modelId="{28199912-2240-4D92-B19B-B0FFD4119A07}" type="presParOf" srcId="{44A88D18-66E9-4E59-BA06-6AE8C0EC6210}" destId="{97BEF175-39A4-48B3-8404-D35ABF21356B}" srcOrd="3" destOrd="0" presId="urn:microsoft.com/office/officeart/2005/8/layout/orgChart1"/>
    <dgm:cxn modelId="{76BF1351-F2D7-4658-BA8C-BE1F5945AA32}" type="presParOf" srcId="{97BEF175-39A4-48B3-8404-D35ABF21356B}" destId="{513C76DF-E3D0-4ACE-A391-426C9F7E31A0}" srcOrd="0" destOrd="0" presId="urn:microsoft.com/office/officeart/2005/8/layout/orgChart1"/>
    <dgm:cxn modelId="{FDAAB8DE-EFA6-4EA8-B2E7-4EBD3552F6F0}" type="presParOf" srcId="{513C76DF-E3D0-4ACE-A391-426C9F7E31A0}" destId="{1E68B7CB-30E8-4153-ADA8-5F15AC8F0B54}" srcOrd="0" destOrd="0" presId="urn:microsoft.com/office/officeart/2005/8/layout/orgChart1"/>
    <dgm:cxn modelId="{9FA6073E-FF3B-4D58-85F3-7F0EF2869C1D}" type="presParOf" srcId="{513C76DF-E3D0-4ACE-A391-426C9F7E31A0}" destId="{9FE0E302-1AB5-40AB-A3C8-92EC93D4B89B}" srcOrd="1" destOrd="0" presId="urn:microsoft.com/office/officeart/2005/8/layout/orgChart1"/>
    <dgm:cxn modelId="{CD5A02A6-EBD4-4341-914E-6522B5124175}" type="presParOf" srcId="{97BEF175-39A4-48B3-8404-D35ABF21356B}" destId="{ABDA236E-3354-4F45-922C-FBDC760A8F04}" srcOrd="1" destOrd="0" presId="urn:microsoft.com/office/officeart/2005/8/layout/orgChart1"/>
    <dgm:cxn modelId="{7D48660F-5075-4C13-8475-896CE1199452}" type="presParOf" srcId="{ABDA236E-3354-4F45-922C-FBDC760A8F04}" destId="{98B09D71-E859-4715-8D13-46ED0D4070EA}" srcOrd="0" destOrd="0" presId="urn:microsoft.com/office/officeart/2005/8/layout/orgChart1"/>
    <dgm:cxn modelId="{A57DB0D3-F4A5-408B-9D84-E781182F878B}" type="presParOf" srcId="{ABDA236E-3354-4F45-922C-FBDC760A8F04}" destId="{E4CE08BD-FFB2-43F6-B525-8A3C50BA27A0}" srcOrd="1" destOrd="0" presId="urn:microsoft.com/office/officeart/2005/8/layout/orgChart1"/>
    <dgm:cxn modelId="{BDF2292A-5D94-44F5-9C53-C601D4A3E0DB}" type="presParOf" srcId="{E4CE08BD-FFB2-43F6-B525-8A3C50BA27A0}" destId="{93FE6E93-4924-425A-AA52-1A8E755689AE}" srcOrd="0" destOrd="0" presId="urn:microsoft.com/office/officeart/2005/8/layout/orgChart1"/>
    <dgm:cxn modelId="{7607529B-8C28-40D5-875F-42881B86A22E}" type="presParOf" srcId="{93FE6E93-4924-425A-AA52-1A8E755689AE}" destId="{5E39425B-8D0F-4E01-8557-AC55861C3275}" srcOrd="0" destOrd="0" presId="urn:microsoft.com/office/officeart/2005/8/layout/orgChart1"/>
    <dgm:cxn modelId="{FD4CF75C-AF2E-44BA-80F2-25F020388344}" type="presParOf" srcId="{93FE6E93-4924-425A-AA52-1A8E755689AE}" destId="{80FCD3CE-9BCA-4A41-826B-269FC9CF3B31}" srcOrd="1" destOrd="0" presId="urn:microsoft.com/office/officeart/2005/8/layout/orgChart1"/>
    <dgm:cxn modelId="{31A96B34-0832-4AA5-8E7A-1D7A8E5B5CC6}" type="presParOf" srcId="{E4CE08BD-FFB2-43F6-B525-8A3C50BA27A0}" destId="{AFE92515-68CC-4500-B5B1-3C3A245861B0}" srcOrd="1" destOrd="0" presId="urn:microsoft.com/office/officeart/2005/8/layout/orgChart1"/>
    <dgm:cxn modelId="{27A54A9E-62A0-415F-BE63-F4258A50867F}" type="presParOf" srcId="{E4CE08BD-FFB2-43F6-B525-8A3C50BA27A0}" destId="{1882044E-46BB-4B40-AE4A-1EC8870F2D1C}" srcOrd="2" destOrd="0" presId="urn:microsoft.com/office/officeart/2005/8/layout/orgChart1"/>
    <dgm:cxn modelId="{CAB3359C-9900-47EF-8C51-453E4F5FA68D}" type="presParOf" srcId="{ABDA236E-3354-4F45-922C-FBDC760A8F04}" destId="{3D928259-CCA3-4E3D-A6A9-17FC1CCB1E51}" srcOrd="2" destOrd="0" presId="urn:microsoft.com/office/officeart/2005/8/layout/orgChart1"/>
    <dgm:cxn modelId="{C9C6A991-A5B2-41B1-AAED-24BE557FFA02}" type="presParOf" srcId="{ABDA236E-3354-4F45-922C-FBDC760A8F04}" destId="{074A02FE-822E-4370-A957-BBCFB54D4B09}" srcOrd="3" destOrd="0" presId="urn:microsoft.com/office/officeart/2005/8/layout/orgChart1"/>
    <dgm:cxn modelId="{EA1C3762-8597-40DD-9FA0-89B35E96FECF}" type="presParOf" srcId="{074A02FE-822E-4370-A957-BBCFB54D4B09}" destId="{71BF5928-5C58-4DDE-8BA4-7C1E303B61E5}" srcOrd="0" destOrd="0" presId="urn:microsoft.com/office/officeart/2005/8/layout/orgChart1"/>
    <dgm:cxn modelId="{CB460097-7484-4089-8206-CCDD1A87B77E}" type="presParOf" srcId="{71BF5928-5C58-4DDE-8BA4-7C1E303B61E5}" destId="{03BD016D-E46B-448F-9CBF-34E312A64B3E}" srcOrd="0" destOrd="0" presId="urn:microsoft.com/office/officeart/2005/8/layout/orgChart1"/>
    <dgm:cxn modelId="{7064A9BF-948A-4B79-B48D-38376EFD9662}" type="presParOf" srcId="{71BF5928-5C58-4DDE-8BA4-7C1E303B61E5}" destId="{CA8965AE-61D5-4DBB-AA05-67F2B48915E1}" srcOrd="1" destOrd="0" presId="urn:microsoft.com/office/officeart/2005/8/layout/orgChart1"/>
    <dgm:cxn modelId="{2EE2711B-38DC-45FB-955A-71E97787F4BC}" type="presParOf" srcId="{074A02FE-822E-4370-A957-BBCFB54D4B09}" destId="{3B380376-3E6B-4B17-820C-8EDBA36E4425}" srcOrd="1" destOrd="0" presId="urn:microsoft.com/office/officeart/2005/8/layout/orgChart1"/>
    <dgm:cxn modelId="{FDB044CF-28FF-4157-8F22-9CA00DBF1A7A}" type="presParOf" srcId="{074A02FE-822E-4370-A957-BBCFB54D4B09}" destId="{3B60E050-F28B-4DAF-AE8A-5CE7F65B039B}" srcOrd="2" destOrd="0" presId="urn:microsoft.com/office/officeart/2005/8/layout/orgChart1"/>
    <dgm:cxn modelId="{86AA0A03-8938-4B0F-8BFA-10BF76B27D79}" type="presParOf" srcId="{ABDA236E-3354-4F45-922C-FBDC760A8F04}" destId="{3FAC6C05-C4AE-4236-8ED5-C8B980C5606A}" srcOrd="4" destOrd="0" presId="urn:microsoft.com/office/officeart/2005/8/layout/orgChart1"/>
    <dgm:cxn modelId="{D74C4C47-888B-4522-B17F-08DF5CFB5EED}" type="presParOf" srcId="{ABDA236E-3354-4F45-922C-FBDC760A8F04}" destId="{CA7D09BE-5DCF-4750-BF19-A99BF95A1130}" srcOrd="5" destOrd="0" presId="urn:microsoft.com/office/officeart/2005/8/layout/orgChart1"/>
    <dgm:cxn modelId="{186E5561-364B-4217-BE0D-7C8A63F32045}" type="presParOf" srcId="{CA7D09BE-5DCF-4750-BF19-A99BF95A1130}" destId="{B4EACEE9-B0B5-4BAC-BEB7-5AC0D1C93731}" srcOrd="0" destOrd="0" presId="urn:microsoft.com/office/officeart/2005/8/layout/orgChart1"/>
    <dgm:cxn modelId="{10F5D3C7-15BC-4778-83A7-0C7220BF3656}" type="presParOf" srcId="{B4EACEE9-B0B5-4BAC-BEB7-5AC0D1C93731}" destId="{9EEF73B7-BCDD-4890-B108-062CE88FEDEA}" srcOrd="0" destOrd="0" presId="urn:microsoft.com/office/officeart/2005/8/layout/orgChart1"/>
    <dgm:cxn modelId="{1E189169-0462-4246-8C4A-D4659A0F69E1}" type="presParOf" srcId="{B4EACEE9-B0B5-4BAC-BEB7-5AC0D1C93731}" destId="{7C0AE62E-F77A-4E81-AC7D-ECDF75CDD86E}" srcOrd="1" destOrd="0" presId="urn:microsoft.com/office/officeart/2005/8/layout/orgChart1"/>
    <dgm:cxn modelId="{95A5F141-8F53-42F3-BFB1-61523CD4B74A}" type="presParOf" srcId="{CA7D09BE-5DCF-4750-BF19-A99BF95A1130}" destId="{DE457E4C-7DDE-4DA4-9B8B-E0E0C61FB73B}" srcOrd="1" destOrd="0" presId="urn:microsoft.com/office/officeart/2005/8/layout/orgChart1"/>
    <dgm:cxn modelId="{0B41DE7E-DC24-4D43-8F13-78DA7C584B59}" type="presParOf" srcId="{CA7D09BE-5DCF-4750-BF19-A99BF95A1130}" destId="{0AB5F5EB-2D79-435A-88ED-7395F23486DB}" srcOrd="2" destOrd="0" presId="urn:microsoft.com/office/officeart/2005/8/layout/orgChart1"/>
    <dgm:cxn modelId="{95A139BE-5F5E-417D-94E0-E8F9117551C9}" type="presParOf" srcId="{97BEF175-39A4-48B3-8404-D35ABF21356B}" destId="{941F1E47-2CE8-468D-9657-DCF3F24D04D8}" srcOrd="2" destOrd="0" presId="urn:microsoft.com/office/officeart/2005/8/layout/orgChart1"/>
    <dgm:cxn modelId="{C11D12CC-D810-4200-9079-8C0566D97BF1}" type="presParOf" srcId="{44A88D18-66E9-4E59-BA06-6AE8C0EC6210}" destId="{E84487D5-2436-4749-A2D5-0DCC1C55C83C}" srcOrd="4" destOrd="0" presId="urn:microsoft.com/office/officeart/2005/8/layout/orgChart1"/>
    <dgm:cxn modelId="{35F2A9EE-88F2-4100-BDB9-54E3EDD11F2F}" type="presParOf" srcId="{44A88D18-66E9-4E59-BA06-6AE8C0EC6210}" destId="{D2CA7419-56CC-4840-8E53-7BE4699B1BA2}" srcOrd="5" destOrd="0" presId="urn:microsoft.com/office/officeart/2005/8/layout/orgChart1"/>
    <dgm:cxn modelId="{12702371-6AF1-4095-B031-B3AFE933DFB6}" type="presParOf" srcId="{D2CA7419-56CC-4840-8E53-7BE4699B1BA2}" destId="{5E21DC5F-7D62-4DE4-B8B6-B96AE7ACD011}" srcOrd="0" destOrd="0" presId="urn:microsoft.com/office/officeart/2005/8/layout/orgChart1"/>
    <dgm:cxn modelId="{149450B4-B47A-4A50-9D6E-02C1D5AD9751}" type="presParOf" srcId="{5E21DC5F-7D62-4DE4-B8B6-B96AE7ACD011}" destId="{25DCBC6B-19E7-4A65-A8CF-AEA2BEF1F298}" srcOrd="0" destOrd="0" presId="urn:microsoft.com/office/officeart/2005/8/layout/orgChart1"/>
    <dgm:cxn modelId="{E60F306A-3595-4D6A-8C31-CED21E8C54D2}" type="presParOf" srcId="{5E21DC5F-7D62-4DE4-B8B6-B96AE7ACD011}" destId="{051A3223-6631-46DA-9CDB-6FA299CE21F3}" srcOrd="1" destOrd="0" presId="urn:microsoft.com/office/officeart/2005/8/layout/orgChart1"/>
    <dgm:cxn modelId="{610C35FB-5701-420D-8ECE-0DFFDA59A7B9}" type="presParOf" srcId="{D2CA7419-56CC-4840-8E53-7BE4699B1BA2}" destId="{B9E33B95-91B5-4BEF-8CA5-E418673001CC}" srcOrd="1" destOrd="0" presId="urn:microsoft.com/office/officeart/2005/8/layout/orgChart1"/>
    <dgm:cxn modelId="{724C25DC-2468-46CE-97B6-3D132089F4C6}" type="presParOf" srcId="{B9E33B95-91B5-4BEF-8CA5-E418673001CC}" destId="{414C1B6A-A6ED-4783-80F1-BCCE16EAA017}" srcOrd="0" destOrd="0" presId="urn:microsoft.com/office/officeart/2005/8/layout/orgChart1"/>
    <dgm:cxn modelId="{B9491B68-B03A-4AA2-9253-F8D6F033520C}" type="presParOf" srcId="{B9E33B95-91B5-4BEF-8CA5-E418673001CC}" destId="{CDCB0206-7192-40B6-81C9-4F004D4B0ABB}" srcOrd="1" destOrd="0" presId="urn:microsoft.com/office/officeart/2005/8/layout/orgChart1"/>
    <dgm:cxn modelId="{11BE347A-C10B-46E1-8F8F-E4465D295F46}" type="presParOf" srcId="{CDCB0206-7192-40B6-81C9-4F004D4B0ABB}" destId="{38FFCA28-6ACE-4C5D-ABF1-719B2E736180}" srcOrd="0" destOrd="0" presId="urn:microsoft.com/office/officeart/2005/8/layout/orgChart1"/>
    <dgm:cxn modelId="{BECB4967-D90E-47D1-9265-AD8E65C61D18}" type="presParOf" srcId="{38FFCA28-6ACE-4C5D-ABF1-719B2E736180}" destId="{208C983E-FB57-4DD4-93B4-C7B9650F4FE3}" srcOrd="0" destOrd="0" presId="urn:microsoft.com/office/officeart/2005/8/layout/orgChart1"/>
    <dgm:cxn modelId="{0ACCC5FE-A8C2-43F4-A706-3E22C892421A}" type="presParOf" srcId="{38FFCA28-6ACE-4C5D-ABF1-719B2E736180}" destId="{F1555666-1B74-4570-A7F3-8DA1EADF2FFB}" srcOrd="1" destOrd="0" presId="urn:microsoft.com/office/officeart/2005/8/layout/orgChart1"/>
    <dgm:cxn modelId="{E1A7C5E9-9311-4460-B7E8-504717864450}" type="presParOf" srcId="{CDCB0206-7192-40B6-81C9-4F004D4B0ABB}" destId="{BE76E9CB-BB68-42CB-B375-DBF6963E3858}" srcOrd="1" destOrd="0" presId="urn:microsoft.com/office/officeart/2005/8/layout/orgChart1"/>
    <dgm:cxn modelId="{DABB1BA0-C4DA-47E7-A779-40E75C1924A0}" type="presParOf" srcId="{CDCB0206-7192-40B6-81C9-4F004D4B0ABB}" destId="{A6556A41-8792-42D8-97BA-6621652828FB}" srcOrd="2" destOrd="0" presId="urn:microsoft.com/office/officeart/2005/8/layout/orgChart1"/>
    <dgm:cxn modelId="{6CD0B171-965D-4FD9-A789-666518B9DF9D}" type="presParOf" srcId="{B9E33B95-91B5-4BEF-8CA5-E418673001CC}" destId="{95F5D695-1E53-4699-BCBF-5B3AC35B8B6C}" srcOrd="2" destOrd="0" presId="urn:microsoft.com/office/officeart/2005/8/layout/orgChart1"/>
    <dgm:cxn modelId="{13846C0C-D3BA-46B7-92B6-9D6CFA84434E}" type="presParOf" srcId="{B9E33B95-91B5-4BEF-8CA5-E418673001CC}" destId="{4A9A44C9-6DF7-4DC7-8762-12881A33AD40}" srcOrd="3" destOrd="0" presId="urn:microsoft.com/office/officeart/2005/8/layout/orgChart1"/>
    <dgm:cxn modelId="{AFB2BF52-F1FF-4A2B-9313-FEDB36EF4A5B}" type="presParOf" srcId="{4A9A44C9-6DF7-4DC7-8762-12881A33AD40}" destId="{AC36D7FC-E67D-4701-B1F1-F25F0B1B4B79}" srcOrd="0" destOrd="0" presId="urn:microsoft.com/office/officeart/2005/8/layout/orgChart1"/>
    <dgm:cxn modelId="{42A60B0D-20B7-4B94-9EA8-E775BCC824DA}" type="presParOf" srcId="{AC36D7FC-E67D-4701-B1F1-F25F0B1B4B79}" destId="{12642514-F6C4-425D-89DD-4F48EB4E05A6}" srcOrd="0" destOrd="0" presId="urn:microsoft.com/office/officeart/2005/8/layout/orgChart1"/>
    <dgm:cxn modelId="{E281B653-A663-4533-B998-6C0BE1315931}" type="presParOf" srcId="{AC36D7FC-E67D-4701-B1F1-F25F0B1B4B79}" destId="{DD56DCCA-490F-41F3-ABB9-8114FBF853A1}" srcOrd="1" destOrd="0" presId="urn:microsoft.com/office/officeart/2005/8/layout/orgChart1"/>
    <dgm:cxn modelId="{516C4186-FADF-46E9-A48F-B97C75081B45}" type="presParOf" srcId="{4A9A44C9-6DF7-4DC7-8762-12881A33AD40}" destId="{CE50397B-D95D-47B4-A1B4-E297C5EF491D}" srcOrd="1" destOrd="0" presId="urn:microsoft.com/office/officeart/2005/8/layout/orgChart1"/>
    <dgm:cxn modelId="{505B59A6-74FA-4ACD-85D5-13DC7E0C2CDF}" type="presParOf" srcId="{4A9A44C9-6DF7-4DC7-8762-12881A33AD40}" destId="{5D4DB0DA-E96C-4994-A04A-10C29BBAADF7}" srcOrd="2" destOrd="0" presId="urn:microsoft.com/office/officeart/2005/8/layout/orgChart1"/>
    <dgm:cxn modelId="{CFDB1256-DFDC-4B67-9B10-DAD21B0282BE}" type="presParOf" srcId="{B9E33B95-91B5-4BEF-8CA5-E418673001CC}" destId="{0C2A5298-C906-40F2-9D67-474650A29980}" srcOrd="4" destOrd="0" presId="urn:microsoft.com/office/officeart/2005/8/layout/orgChart1"/>
    <dgm:cxn modelId="{65C97CB5-ECD4-44F6-B593-18230468107D}" type="presParOf" srcId="{B9E33B95-91B5-4BEF-8CA5-E418673001CC}" destId="{1EF2F4C6-9FA6-41C9-89F4-C0747D11981D}" srcOrd="5" destOrd="0" presId="urn:microsoft.com/office/officeart/2005/8/layout/orgChart1"/>
    <dgm:cxn modelId="{3F734AA9-565D-482B-9603-51728438AB1B}" type="presParOf" srcId="{1EF2F4C6-9FA6-41C9-89F4-C0747D11981D}" destId="{0DA3B4A9-D269-4D02-AE9F-BCC254E6AC8A}" srcOrd="0" destOrd="0" presId="urn:microsoft.com/office/officeart/2005/8/layout/orgChart1"/>
    <dgm:cxn modelId="{E73ACFB0-CF43-4201-B9EE-DBD6AB2B9FFE}" type="presParOf" srcId="{0DA3B4A9-D269-4D02-AE9F-BCC254E6AC8A}" destId="{E0B90927-7B69-4476-BFDD-6F5CEB10D3F3}" srcOrd="0" destOrd="0" presId="urn:microsoft.com/office/officeart/2005/8/layout/orgChart1"/>
    <dgm:cxn modelId="{6D0F4748-2468-4E46-8F16-E7676A1CA178}" type="presParOf" srcId="{0DA3B4A9-D269-4D02-AE9F-BCC254E6AC8A}" destId="{E22E1E45-40BF-470A-AC1C-28BF56284D81}" srcOrd="1" destOrd="0" presId="urn:microsoft.com/office/officeart/2005/8/layout/orgChart1"/>
    <dgm:cxn modelId="{2134DDB7-0B7D-419F-AAA0-0C301ED2025B}" type="presParOf" srcId="{1EF2F4C6-9FA6-41C9-89F4-C0747D11981D}" destId="{A1777E0E-8FA1-444A-9148-86263931BC3C}" srcOrd="1" destOrd="0" presId="urn:microsoft.com/office/officeart/2005/8/layout/orgChart1"/>
    <dgm:cxn modelId="{AEFBCD31-35BB-4C98-A3A1-72CEEEE8B7E7}" type="presParOf" srcId="{1EF2F4C6-9FA6-41C9-89F4-C0747D11981D}" destId="{4E8AB446-7082-458B-88F5-5FF37A392418}" srcOrd="2" destOrd="0" presId="urn:microsoft.com/office/officeart/2005/8/layout/orgChart1"/>
    <dgm:cxn modelId="{A2AE2C50-C5FA-460F-B1F2-02D470049AA8}" type="presParOf" srcId="{B9E33B95-91B5-4BEF-8CA5-E418673001CC}" destId="{926BA06D-0D72-4B7B-8636-86B245706C43}" srcOrd="6" destOrd="0" presId="urn:microsoft.com/office/officeart/2005/8/layout/orgChart1"/>
    <dgm:cxn modelId="{93ABA82E-203F-4EA1-BDA1-E079843FB86A}" type="presParOf" srcId="{B9E33B95-91B5-4BEF-8CA5-E418673001CC}" destId="{EBCD5D2C-4E39-453C-B994-9669FA4CBF38}" srcOrd="7" destOrd="0" presId="urn:microsoft.com/office/officeart/2005/8/layout/orgChart1"/>
    <dgm:cxn modelId="{6E65CBBE-2DD4-48D0-98E6-03A67463F319}" type="presParOf" srcId="{EBCD5D2C-4E39-453C-B994-9669FA4CBF38}" destId="{B18E90EB-9670-4D68-80F5-52C723B6D2E0}" srcOrd="0" destOrd="0" presId="urn:microsoft.com/office/officeart/2005/8/layout/orgChart1"/>
    <dgm:cxn modelId="{778A4AB3-D58D-41BF-AE35-53441BB89A52}" type="presParOf" srcId="{B18E90EB-9670-4D68-80F5-52C723B6D2E0}" destId="{71E29CD5-4AB3-4AED-86ED-68601EFDD772}" srcOrd="0" destOrd="0" presId="urn:microsoft.com/office/officeart/2005/8/layout/orgChart1"/>
    <dgm:cxn modelId="{7329AA77-8514-4BC9-BB0A-667512086E0C}" type="presParOf" srcId="{B18E90EB-9670-4D68-80F5-52C723B6D2E0}" destId="{96FB4FE3-854C-40EA-91DC-301A2F33CBEC}" srcOrd="1" destOrd="0" presId="urn:microsoft.com/office/officeart/2005/8/layout/orgChart1"/>
    <dgm:cxn modelId="{BA5A1721-9B05-406B-8A3A-60388A9E7864}" type="presParOf" srcId="{EBCD5D2C-4E39-453C-B994-9669FA4CBF38}" destId="{7867ED6C-B29B-4830-B7CD-CD8A5C20D337}" srcOrd="1" destOrd="0" presId="urn:microsoft.com/office/officeart/2005/8/layout/orgChart1"/>
    <dgm:cxn modelId="{2E7B4788-C380-45DA-8230-7BF862D6A135}" type="presParOf" srcId="{EBCD5D2C-4E39-453C-B994-9669FA4CBF38}" destId="{297C9C11-B288-4A9F-9E3A-BA07CBE543B1}" srcOrd="2" destOrd="0" presId="urn:microsoft.com/office/officeart/2005/8/layout/orgChart1"/>
    <dgm:cxn modelId="{D7A94B25-057A-4FCC-8EFD-8760568EBD90}" type="presParOf" srcId="{D2CA7419-56CC-4840-8E53-7BE4699B1BA2}" destId="{20FA79BE-AADE-4256-8D0D-6035ADD881C2}" srcOrd="2" destOrd="0" presId="urn:microsoft.com/office/officeart/2005/8/layout/orgChart1"/>
    <dgm:cxn modelId="{518894B9-F063-479A-853E-8EFB40317E6A}" type="presParOf" srcId="{44A88D18-66E9-4E59-BA06-6AE8C0EC6210}" destId="{43A8EF47-4CF5-49A1-9FCC-9A9147703492}" srcOrd="6" destOrd="0" presId="urn:microsoft.com/office/officeart/2005/8/layout/orgChart1"/>
    <dgm:cxn modelId="{CC5C5623-C9EF-4A75-9845-480FE00E635D}" type="presParOf" srcId="{44A88D18-66E9-4E59-BA06-6AE8C0EC6210}" destId="{F1E80475-BCC2-4BEE-A93F-A799E904C0BF}" srcOrd="7" destOrd="0" presId="urn:microsoft.com/office/officeart/2005/8/layout/orgChart1"/>
    <dgm:cxn modelId="{A7AC4855-4EA4-4672-B3F0-83A3FAD65EC9}" type="presParOf" srcId="{F1E80475-BCC2-4BEE-A93F-A799E904C0BF}" destId="{71226CE5-0976-415F-BB45-DD565F61505C}" srcOrd="0" destOrd="0" presId="urn:microsoft.com/office/officeart/2005/8/layout/orgChart1"/>
    <dgm:cxn modelId="{116AE03C-BFCB-4315-B2A5-1D77D2F47662}" type="presParOf" srcId="{71226CE5-0976-415F-BB45-DD565F61505C}" destId="{0A913D70-F923-47F7-8EC0-ED635D006ACE}" srcOrd="0" destOrd="0" presId="urn:microsoft.com/office/officeart/2005/8/layout/orgChart1"/>
    <dgm:cxn modelId="{8BD236C1-0AC5-4D09-B2CF-1BC061CC68E5}" type="presParOf" srcId="{71226CE5-0976-415F-BB45-DD565F61505C}" destId="{0B1AEA9B-12A5-4233-8D26-5CE0F700B926}" srcOrd="1" destOrd="0" presId="urn:microsoft.com/office/officeart/2005/8/layout/orgChart1"/>
    <dgm:cxn modelId="{1F8FF914-6077-4463-A1B4-EE7BFB7E79BF}" type="presParOf" srcId="{F1E80475-BCC2-4BEE-A93F-A799E904C0BF}" destId="{9472B502-8A67-4715-ABB8-2935DD49CFD0}" srcOrd="1" destOrd="0" presId="urn:microsoft.com/office/officeart/2005/8/layout/orgChart1"/>
    <dgm:cxn modelId="{B60DEBDF-BA76-4806-A031-F65C97BE7AB2}" type="presParOf" srcId="{9472B502-8A67-4715-ABB8-2935DD49CFD0}" destId="{E6CEA566-68D1-4046-BD1C-F27D3B32FF7E}" srcOrd="0" destOrd="0" presId="urn:microsoft.com/office/officeart/2005/8/layout/orgChart1"/>
    <dgm:cxn modelId="{6F19146E-0E31-4E98-A083-9A7B7AC2F037}" type="presParOf" srcId="{9472B502-8A67-4715-ABB8-2935DD49CFD0}" destId="{3BC49530-3014-4870-B9C9-6FBEE76520BD}" srcOrd="1" destOrd="0" presId="urn:microsoft.com/office/officeart/2005/8/layout/orgChart1"/>
    <dgm:cxn modelId="{2A15E640-4C66-4CCB-AB07-F84277057215}" type="presParOf" srcId="{3BC49530-3014-4870-B9C9-6FBEE76520BD}" destId="{51B84D5E-9E9A-43CF-AF90-CFF286091676}" srcOrd="0" destOrd="0" presId="urn:microsoft.com/office/officeart/2005/8/layout/orgChart1"/>
    <dgm:cxn modelId="{3689A121-FFF2-4D6D-A33B-134A948A93F5}" type="presParOf" srcId="{51B84D5E-9E9A-43CF-AF90-CFF286091676}" destId="{7DC043C4-3342-4567-9E68-4C7A4F299FC8}" srcOrd="0" destOrd="0" presId="urn:microsoft.com/office/officeart/2005/8/layout/orgChart1"/>
    <dgm:cxn modelId="{BB4094DC-4E1E-4FB5-A0C1-9569BB1FFA18}" type="presParOf" srcId="{51B84D5E-9E9A-43CF-AF90-CFF286091676}" destId="{D05B0641-9CAA-49ED-BD37-C71AE475E509}" srcOrd="1" destOrd="0" presId="urn:microsoft.com/office/officeart/2005/8/layout/orgChart1"/>
    <dgm:cxn modelId="{DFA88753-39F0-4155-BE71-846490E80D0F}" type="presParOf" srcId="{3BC49530-3014-4870-B9C9-6FBEE76520BD}" destId="{6E27E869-6C25-4068-8D60-401A68B82D85}" srcOrd="1" destOrd="0" presId="urn:microsoft.com/office/officeart/2005/8/layout/orgChart1"/>
    <dgm:cxn modelId="{A9764A96-7B8A-45CD-BB9C-7F83D1B51929}" type="presParOf" srcId="{3BC49530-3014-4870-B9C9-6FBEE76520BD}" destId="{4C4C3F91-6AC2-480D-843B-6DB8E1D15997}" srcOrd="2" destOrd="0" presId="urn:microsoft.com/office/officeart/2005/8/layout/orgChart1"/>
    <dgm:cxn modelId="{39D95B90-697B-4082-95FE-A261DA1F9428}" type="presParOf" srcId="{9472B502-8A67-4715-ABB8-2935DD49CFD0}" destId="{1AD22C42-A112-4932-ADC5-FFEF943EFE8D}" srcOrd="2" destOrd="0" presId="urn:microsoft.com/office/officeart/2005/8/layout/orgChart1"/>
    <dgm:cxn modelId="{5F67D2CC-16F2-4FFF-8EF9-22571DC2354D}" type="presParOf" srcId="{9472B502-8A67-4715-ABB8-2935DD49CFD0}" destId="{4BB7BF72-B926-4978-A39E-72021CB0A742}" srcOrd="3" destOrd="0" presId="urn:microsoft.com/office/officeart/2005/8/layout/orgChart1"/>
    <dgm:cxn modelId="{8FC89DD8-E8C9-4DF8-B68A-4CE331700423}" type="presParOf" srcId="{4BB7BF72-B926-4978-A39E-72021CB0A742}" destId="{8AF96F39-514C-4E79-AE20-DF07A8550194}" srcOrd="0" destOrd="0" presId="urn:microsoft.com/office/officeart/2005/8/layout/orgChart1"/>
    <dgm:cxn modelId="{327EFCAB-5945-4722-B0D7-E83E006FA52A}" type="presParOf" srcId="{8AF96F39-514C-4E79-AE20-DF07A8550194}" destId="{68B4202E-1678-4ADA-BD3B-0D30FA98F213}" srcOrd="0" destOrd="0" presId="urn:microsoft.com/office/officeart/2005/8/layout/orgChart1"/>
    <dgm:cxn modelId="{C1B77BF9-D8CC-4A44-9CA2-F825B2940D88}" type="presParOf" srcId="{8AF96F39-514C-4E79-AE20-DF07A8550194}" destId="{18181881-7719-4120-8320-582240ED4191}" srcOrd="1" destOrd="0" presId="urn:microsoft.com/office/officeart/2005/8/layout/orgChart1"/>
    <dgm:cxn modelId="{14BFA1BB-F099-4D8E-ACF3-55EA10E1BF30}" type="presParOf" srcId="{4BB7BF72-B926-4978-A39E-72021CB0A742}" destId="{DE7BB6CB-ABE5-404A-A6C2-806F659D4A93}" srcOrd="1" destOrd="0" presId="urn:microsoft.com/office/officeart/2005/8/layout/orgChart1"/>
    <dgm:cxn modelId="{AACECA12-07B6-4497-A521-6834F2CCAA50}" type="presParOf" srcId="{4BB7BF72-B926-4978-A39E-72021CB0A742}" destId="{3E0AEA05-F09B-44E4-AA21-50D7A9B2930D}" srcOrd="2" destOrd="0" presId="urn:microsoft.com/office/officeart/2005/8/layout/orgChart1"/>
    <dgm:cxn modelId="{9CDCA613-56BD-4727-A61D-CEBFD586A703}" type="presParOf" srcId="{F1E80475-BCC2-4BEE-A93F-A799E904C0BF}" destId="{87292427-BAC6-4FF2-A1FB-D1CEDDC41B9D}" srcOrd="2" destOrd="0" presId="urn:microsoft.com/office/officeart/2005/8/layout/orgChart1"/>
    <dgm:cxn modelId="{52A8CDD2-B831-48D6-855E-2A65906F63EE}" type="presParOf" srcId="{08B96244-4D6E-44A3-A5DB-1C3CAC3F7EC6}" destId="{BBF4EEC4-0267-440A-9CE7-A49FD312D24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781E301-2635-4D5E-A847-E18FBA919E32}"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A1D5B3ED-FB8D-4377-BA18-688A53EAA984}">
      <dgm:prSet/>
      <dgm:spPr/>
      <dgm:t>
        <a:bodyPr/>
        <a:lstStyle/>
        <a:p>
          <a:r>
            <a:rPr lang="vi-VN"/>
            <a:t>Đã đạt được</a:t>
          </a:r>
          <a:endParaRPr lang="en-US"/>
        </a:p>
      </dgm:t>
    </dgm:pt>
    <dgm:pt modelId="{A2C29B80-A3BB-492F-8210-9719FCF2B1ED}" type="parTrans" cxnId="{71F2B30D-3D0D-4115-945E-E8A30A3A227D}">
      <dgm:prSet/>
      <dgm:spPr/>
      <dgm:t>
        <a:bodyPr/>
        <a:lstStyle/>
        <a:p>
          <a:endParaRPr lang="en-US"/>
        </a:p>
      </dgm:t>
    </dgm:pt>
    <dgm:pt modelId="{66956516-78DA-4585-BE95-512476FCEBD6}" type="sibTrans" cxnId="{71F2B30D-3D0D-4115-945E-E8A30A3A227D}">
      <dgm:prSet/>
      <dgm:spPr/>
      <dgm:t>
        <a:bodyPr/>
        <a:lstStyle/>
        <a:p>
          <a:endParaRPr lang="en-US"/>
        </a:p>
      </dgm:t>
    </dgm:pt>
    <dgm:pt modelId="{A4A18704-5DD4-4D70-9BBF-6FD349314DBC}">
      <dgm:prSet/>
      <dgm:spPr/>
      <dgm:t>
        <a:bodyPr/>
        <a:lstStyle/>
        <a:p>
          <a:r>
            <a:rPr lang="vi-VN"/>
            <a:t>Quản lý danh mục sản phẩm</a:t>
          </a:r>
          <a:endParaRPr lang="en-US"/>
        </a:p>
      </dgm:t>
    </dgm:pt>
    <dgm:pt modelId="{2D9E1579-6162-4B81-B287-53F75E6818E9}" type="parTrans" cxnId="{994A76BD-E517-44CD-8DD3-1C567E2F80E7}">
      <dgm:prSet/>
      <dgm:spPr/>
      <dgm:t>
        <a:bodyPr/>
        <a:lstStyle/>
        <a:p>
          <a:endParaRPr lang="en-US"/>
        </a:p>
      </dgm:t>
    </dgm:pt>
    <dgm:pt modelId="{D0F54BA5-BB67-4ECC-A094-A6F02EF9894A}" type="sibTrans" cxnId="{994A76BD-E517-44CD-8DD3-1C567E2F80E7}">
      <dgm:prSet/>
      <dgm:spPr/>
      <dgm:t>
        <a:bodyPr/>
        <a:lstStyle/>
        <a:p>
          <a:endParaRPr lang="en-US"/>
        </a:p>
      </dgm:t>
    </dgm:pt>
    <dgm:pt modelId="{6DF4F959-C827-4937-8624-CFEBC6CFE312}">
      <dgm:prSet/>
      <dgm:spPr/>
      <dgm:t>
        <a:bodyPr/>
        <a:lstStyle/>
        <a:p>
          <a:r>
            <a:rPr lang="vi-VN"/>
            <a:t>Quản lý danh sách sản phẩm</a:t>
          </a:r>
          <a:endParaRPr lang="en-US"/>
        </a:p>
      </dgm:t>
    </dgm:pt>
    <dgm:pt modelId="{A3361AAA-0594-4DD0-A317-B4EC522735D9}" type="parTrans" cxnId="{8F9E103A-893C-4D31-B8E0-B1D40B6350B1}">
      <dgm:prSet/>
      <dgm:spPr/>
      <dgm:t>
        <a:bodyPr/>
        <a:lstStyle/>
        <a:p>
          <a:endParaRPr lang="en-US"/>
        </a:p>
      </dgm:t>
    </dgm:pt>
    <dgm:pt modelId="{32F62BCA-A9A3-47E7-B7D3-65462C2C7A54}" type="sibTrans" cxnId="{8F9E103A-893C-4D31-B8E0-B1D40B6350B1}">
      <dgm:prSet/>
      <dgm:spPr/>
      <dgm:t>
        <a:bodyPr/>
        <a:lstStyle/>
        <a:p>
          <a:endParaRPr lang="en-US"/>
        </a:p>
      </dgm:t>
    </dgm:pt>
    <dgm:pt modelId="{0DC88641-4DA1-4CFF-A540-28661E5F4A31}">
      <dgm:prSet/>
      <dgm:spPr/>
      <dgm:t>
        <a:bodyPr/>
        <a:lstStyle/>
        <a:p>
          <a:r>
            <a:rPr lang="vi-VN"/>
            <a:t>Quản lý thành viên</a:t>
          </a:r>
          <a:endParaRPr lang="en-US"/>
        </a:p>
      </dgm:t>
    </dgm:pt>
    <dgm:pt modelId="{17C6F199-AC0D-4313-8410-F204B77A9999}" type="parTrans" cxnId="{0972F483-FBCE-4BA7-A369-DBE4429B7EF2}">
      <dgm:prSet/>
      <dgm:spPr/>
      <dgm:t>
        <a:bodyPr/>
        <a:lstStyle/>
        <a:p>
          <a:endParaRPr lang="en-US"/>
        </a:p>
      </dgm:t>
    </dgm:pt>
    <dgm:pt modelId="{88537E1B-8581-4F15-8A2E-8792838D7F1F}" type="sibTrans" cxnId="{0972F483-FBCE-4BA7-A369-DBE4429B7EF2}">
      <dgm:prSet/>
      <dgm:spPr/>
      <dgm:t>
        <a:bodyPr/>
        <a:lstStyle/>
        <a:p>
          <a:endParaRPr lang="en-US"/>
        </a:p>
      </dgm:t>
    </dgm:pt>
    <dgm:pt modelId="{2C6BAE31-4CE8-45CD-B9CD-FA92900E7F04}">
      <dgm:prSet/>
      <dgm:spPr/>
      <dgm:t>
        <a:bodyPr/>
        <a:lstStyle/>
        <a:p>
          <a:r>
            <a:rPr lang="vi-VN"/>
            <a:t>Đặt hàng trực tuyến</a:t>
          </a:r>
          <a:endParaRPr lang="en-US"/>
        </a:p>
      </dgm:t>
    </dgm:pt>
    <dgm:pt modelId="{495B74A3-9ABC-4D31-8FF2-D60C5643ABFB}" type="parTrans" cxnId="{79B7D52F-ADF4-439C-BB45-567E4BD5938C}">
      <dgm:prSet/>
      <dgm:spPr/>
      <dgm:t>
        <a:bodyPr/>
        <a:lstStyle/>
        <a:p>
          <a:endParaRPr lang="en-US"/>
        </a:p>
      </dgm:t>
    </dgm:pt>
    <dgm:pt modelId="{7CD6641F-DFA1-483F-9072-715F9BADEBB0}" type="sibTrans" cxnId="{79B7D52F-ADF4-439C-BB45-567E4BD5938C}">
      <dgm:prSet/>
      <dgm:spPr/>
      <dgm:t>
        <a:bodyPr/>
        <a:lstStyle/>
        <a:p>
          <a:endParaRPr lang="en-US"/>
        </a:p>
      </dgm:t>
    </dgm:pt>
    <dgm:pt modelId="{4CE1A5DE-843E-4B52-8F81-2C2361C71277}">
      <dgm:prSet/>
      <dgm:spPr/>
      <dgm:t>
        <a:bodyPr/>
        <a:lstStyle/>
        <a:p>
          <a:r>
            <a:rPr lang="vi-VN"/>
            <a:t>Quản lý hóa đơn</a:t>
          </a:r>
          <a:endParaRPr lang="en-US"/>
        </a:p>
      </dgm:t>
    </dgm:pt>
    <dgm:pt modelId="{A123F7E9-956E-4F8A-BB67-3F014EA6C6AF}" type="parTrans" cxnId="{22A14B43-7340-4F43-83FB-AF5D2A4A6E0F}">
      <dgm:prSet/>
      <dgm:spPr/>
      <dgm:t>
        <a:bodyPr/>
        <a:lstStyle/>
        <a:p>
          <a:endParaRPr lang="en-US"/>
        </a:p>
      </dgm:t>
    </dgm:pt>
    <dgm:pt modelId="{CF87CFA0-2194-49AE-B4E7-597CE9FFE572}" type="sibTrans" cxnId="{22A14B43-7340-4F43-83FB-AF5D2A4A6E0F}">
      <dgm:prSet/>
      <dgm:spPr/>
      <dgm:t>
        <a:bodyPr/>
        <a:lstStyle/>
        <a:p>
          <a:endParaRPr lang="en-US"/>
        </a:p>
      </dgm:t>
    </dgm:pt>
    <dgm:pt modelId="{82997004-F7C8-4CC4-8CE9-80547B9FA567}">
      <dgm:prSet/>
      <dgm:spPr/>
      <dgm:t>
        <a:bodyPr/>
        <a:lstStyle/>
        <a:p>
          <a:r>
            <a:rPr lang="vi-VN"/>
            <a:t>Xử lý đơn hàng</a:t>
          </a:r>
          <a:endParaRPr lang="en-US"/>
        </a:p>
      </dgm:t>
    </dgm:pt>
    <dgm:pt modelId="{1C9BC6A6-B48A-4F1A-8404-0F4DF7BBF0D7}" type="parTrans" cxnId="{70B2E9A1-5178-4D18-953B-9A835D419107}">
      <dgm:prSet/>
      <dgm:spPr/>
      <dgm:t>
        <a:bodyPr/>
        <a:lstStyle/>
        <a:p>
          <a:endParaRPr lang="en-US"/>
        </a:p>
      </dgm:t>
    </dgm:pt>
    <dgm:pt modelId="{60E69619-85D1-4C85-9C32-E69EF703B3BC}" type="sibTrans" cxnId="{70B2E9A1-5178-4D18-953B-9A835D419107}">
      <dgm:prSet/>
      <dgm:spPr/>
      <dgm:t>
        <a:bodyPr/>
        <a:lstStyle/>
        <a:p>
          <a:endParaRPr lang="en-US"/>
        </a:p>
      </dgm:t>
    </dgm:pt>
    <dgm:pt modelId="{5BE8B868-B2C8-4148-8652-486B21EBB4C7}">
      <dgm:prSet/>
      <dgm:spPr/>
      <dgm:t>
        <a:bodyPr/>
        <a:lstStyle/>
        <a:p>
          <a:r>
            <a:rPr lang="vi-VN"/>
            <a:t>Tìm kiếm sản phẩm</a:t>
          </a:r>
          <a:endParaRPr lang="en-US"/>
        </a:p>
      </dgm:t>
    </dgm:pt>
    <dgm:pt modelId="{49645D59-80A9-49EC-872A-CF1AD2428100}" type="parTrans" cxnId="{00653F0B-3743-4352-8990-FA4ADA5B4F39}">
      <dgm:prSet/>
      <dgm:spPr/>
      <dgm:t>
        <a:bodyPr/>
        <a:lstStyle/>
        <a:p>
          <a:endParaRPr lang="en-US"/>
        </a:p>
      </dgm:t>
    </dgm:pt>
    <dgm:pt modelId="{C80D10C9-A9DA-4999-B8E1-CFEFFF1EBE3F}" type="sibTrans" cxnId="{00653F0B-3743-4352-8990-FA4ADA5B4F39}">
      <dgm:prSet/>
      <dgm:spPr/>
      <dgm:t>
        <a:bodyPr/>
        <a:lstStyle/>
        <a:p>
          <a:endParaRPr lang="en-US"/>
        </a:p>
      </dgm:t>
    </dgm:pt>
    <dgm:pt modelId="{CAE258DA-22C7-4871-A932-ED35444F8AA0}">
      <dgm:prSet/>
      <dgm:spPr/>
      <dgm:t>
        <a:bodyPr/>
        <a:lstStyle/>
        <a:p>
          <a:r>
            <a:rPr lang="vi-VN"/>
            <a:t>Quản lý phản hồi</a:t>
          </a:r>
          <a:endParaRPr lang="en-US"/>
        </a:p>
      </dgm:t>
    </dgm:pt>
    <dgm:pt modelId="{97BB5998-8B6F-439F-9286-9AA4EEA0B2A3}" type="parTrans" cxnId="{164886C0-56C9-499E-A4DA-BFD7C633DFDC}">
      <dgm:prSet/>
      <dgm:spPr/>
      <dgm:t>
        <a:bodyPr/>
        <a:lstStyle/>
        <a:p>
          <a:endParaRPr lang="en-US"/>
        </a:p>
      </dgm:t>
    </dgm:pt>
    <dgm:pt modelId="{9EA0950B-0748-4239-BAF8-60B901D03818}" type="sibTrans" cxnId="{164886C0-56C9-499E-A4DA-BFD7C633DFDC}">
      <dgm:prSet/>
      <dgm:spPr/>
      <dgm:t>
        <a:bodyPr/>
        <a:lstStyle/>
        <a:p>
          <a:endParaRPr lang="en-US"/>
        </a:p>
      </dgm:t>
    </dgm:pt>
    <dgm:pt modelId="{815EE38E-4C5A-4714-8A13-914F0D52CADB}">
      <dgm:prSet/>
      <dgm:spPr/>
      <dgm:t>
        <a:bodyPr/>
        <a:lstStyle/>
        <a:p>
          <a:r>
            <a:rPr lang="vi-VN"/>
            <a:t>Quản lý </a:t>
          </a:r>
          <a:endParaRPr lang="en-US"/>
        </a:p>
      </dgm:t>
    </dgm:pt>
    <dgm:pt modelId="{5190105B-5B32-46DA-97B8-0FE02F3ABD01}" type="parTrans" cxnId="{8CD86FA1-8B31-479D-901F-F1DAD08ABD38}">
      <dgm:prSet/>
      <dgm:spPr/>
      <dgm:t>
        <a:bodyPr/>
        <a:lstStyle/>
        <a:p>
          <a:endParaRPr lang="en-US"/>
        </a:p>
      </dgm:t>
    </dgm:pt>
    <dgm:pt modelId="{D48CC0A2-30B0-4810-8383-2ADEC7F76A42}" type="sibTrans" cxnId="{8CD86FA1-8B31-479D-901F-F1DAD08ABD38}">
      <dgm:prSet/>
      <dgm:spPr/>
      <dgm:t>
        <a:bodyPr/>
        <a:lstStyle/>
        <a:p>
          <a:endParaRPr lang="en-US"/>
        </a:p>
      </dgm:t>
    </dgm:pt>
    <dgm:pt modelId="{0E5E8BC3-613C-4FC3-AB6B-6484C076253E}">
      <dgm:prSet/>
      <dgm:spPr/>
      <dgm:t>
        <a:bodyPr/>
        <a:lstStyle/>
        <a:p>
          <a:r>
            <a:rPr lang="vi-VN"/>
            <a:t>Chưa đạt được</a:t>
          </a:r>
          <a:endParaRPr lang="en-US"/>
        </a:p>
      </dgm:t>
    </dgm:pt>
    <dgm:pt modelId="{297E7621-23D7-4DAF-8123-6695180C6DA8}" type="parTrans" cxnId="{7D863B37-84F2-4B57-9CD5-16F210E5D5C1}">
      <dgm:prSet/>
      <dgm:spPr/>
      <dgm:t>
        <a:bodyPr/>
        <a:lstStyle/>
        <a:p>
          <a:endParaRPr lang="en-US"/>
        </a:p>
      </dgm:t>
    </dgm:pt>
    <dgm:pt modelId="{7EBD9396-5343-4585-A60A-4CD9851A2D2A}" type="sibTrans" cxnId="{7D863B37-84F2-4B57-9CD5-16F210E5D5C1}">
      <dgm:prSet/>
      <dgm:spPr/>
      <dgm:t>
        <a:bodyPr/>
        <a:lstStyle/>
        <a:p>
          <a:endParaRPr lang="en-US"/>
        </a:p>
      </dgm:t>
    </dgm:pt>
    <dgm:pt modelId="{4BD1CD08-1D5B-4682-B372-71FEFBDFC18D}">
      <dgm:prSet/>
      <dgm:spPr/>
      <dgm:t>
        <a:bodyPr/>
        <a:lstStyle/>
        <a:p>
          <a:r>
            <a:rPr lang="vi-VN"/>
            <a:t>Quản lý binh luận</a:t>
          </a:r>
          <a:endParaRPr lang="en-US"/>
        </a:p>
      </dgm:t>
    </dgm:pt>
    <dgm:pt modelId="{A5C968A6-B86C-4AC1-A751-029B45EB8892}" type="parTrans" cxnId="{CFD97996-1553-4281-809F-7B32268CB628}">
      <dgm:prSet/>
      <dgm:spPr/>
      <dgm:t>
        <a:bodyPr/>
        <a:lstStyle/>
        <a:p>
          <a:endParaRPr lang="en-US"/>
        </a:p>
      </dgm:t>
    </dgm:pt>
    <dgm:pt modelId="{26685736-E05F-4AF2-ACBF-DBF88DBC6C74}" type="sibTrans" cxnId="{CFD97996-1553-4281-809F-7B32268CB628}">
      <dgm:prSet/>
      <dgm:spPr/>
      <dgm:t>
        <a:bodyPr/>
        <a:lstStyle/>
        <a:p>
          <a:endParaRPr lang="en-US"/>
        </a:p>
      </dgm:t>
    </dgm:pt>
    <dgm:pt modelId="{E639D327-5CD8-4F0A-A83E-8C6C09D2FA81}">
      <dgm:prSet/>
      <dgm:spPr/>
      <dgm:t>
        <a:bodyPr/>
        <a:lstStyle/>
        <a:p>
          <a:r>
            <a:rPr lang="vi-VN"/>
            <a:t>Thanh toán bằng nhiều hình thức</a:t>
          </a:r>
          <a:endParaRPr lang="en-US"/>
        </a:p>
      </dgm:t>
    </dgm:pt>
    <dgm:pt modelId="{0ED74C5B-170C-42F1-A52F-7736D929A82A}" type="parTrans" cxnId="{B04ED417-1D42-401E-B546-15E5E8395D89}">
      <dgm:prSet/>
      <dgm:spPr/>
      <dgm:t>
        <a:bodyPr/>
        <a:lstStyle/>
        <a:p>
          <a:endParaRPr lang="en-US"/>
        </a:p>
      </dgm:t>
    </dgm:pt>
    <dgm:pt modelId="{F37C6020-A40B-43F1-8104-494B6BB3DAE5}" type="sibTrans" cxnId="{B04ED417-1D42-401E-B546-15E5E8395D89}">
      <dgm:prSet/>
      <dgm:spPr/>
      <dgm:t>
        <a:bodyPr/>
        <a:lstStyle/>
        <a:p>
          <a:endParaRPr lang="en-US"/>
        </a:p>
      </dgm:t>
    </dgm:pt>
    <dgm:pt modelId="{E39D747D-444C-4EF3-A9EA-D7960E94ED0A}">
      <dgm:prSet/>
      <dgm:spPr/>
      <dgm:t>
        <a:bodyPr/>
        <a:lstStyle/>
        <a:p>
          <a:r>
            <a:rPr lang="vi-VN"/>
            <a:t>Quản lý các thống kê</a:t>
          </a:r>
          <a:endParaRPr lang="en-US"/>
        </a:p>
      </dgm:t>
    </dgm:pt>
    <dgm:pt modelId="{14AE4457-599E-4D42-A811-C89312D865CB}" type="parTrans" cxnId="{8EF9C120-62A5-42CC-B5CC-AD2AEB8AEADD}">
      <dgm:prSet/>
      <dgm:spPr/>
      <dgm:t>
        <a:bodyPr/>
        <a:lstStyle/>
        <a:p>
          <a:endParaRPr lang="en-US"/>
        </a:p>
      </dgm:t>
    </dgm:pt>
    <dgm:pt modelId="{508F5709-2354-459A-AB53-22B7972F7A12}" type="sibTrans" cxnId="{8EF9C120-62A5-42CC-B5CC-AD2AEB8AEADD}">
      <dgm:prSet/>
      <dgm:spPr/>
      <dgm:t>
        <a:bodyPr/>
        <a:lstStyle/>
        <a:p>
          <a:endParaRPr lang="en-US"/>
        </a:p>
      </dgm:t>
    </dgm:pt>
    <dgm:pt modelId="{2E8B6E25-3D6D-4FC6-9DAD-3B57E1C7318E}" type="pres">
      <dgm:prSet presAssocID="{F781E301-2635-4D5E-A847-E18FBA919E32}" presName="diagram" presStyleCnt="0">
        <dgm:presLayoutVars>
          <dgm:dir/>
          <dgm:resizeHandles val="exact"/>
        </dgm:presLayoutVars>
      </dgm:prSet>
      <dgm:spPr/>
    </dgm:pt>
    <dgm:pt modelId="{F32AECC2-0355-4690-B117-6A33C4605472}" type="pres">
      <dgm:prSet presAssocID="{A1D5B3ED-FB8D-4377-BA18-688A53EAA984}" presName="node" presStyleLbl="node1" presStyleIdx="0" presStyleCnt="2">
        <dgm:presLayoutVars>
          <dgm:bulletEnabled val="1"/>
        </dgm:presLayoutVars>
      </dgm:prSet>
      <dgm:spPr/>
    </dgm:pt>
    <dgm:pt modelId="{8446E68E-8D03-4F85-A028-28AE7F5BB02B}" type="pres">
      <dgm:prSet presAssocID="{66956516-78DA-4585-BE95-512476FCEBD6}" presName="sibTrans" presStyleCnt="0"/>
      <dgm:spPr/>
    </dgm:pt>
    <dgm:pt modelId="{96E767CD-B779-46DB-9422-4C3B6AFFE52E}" type="pres">
      <dgm:prSet presAssocID="{0E5E8BC3-613C-4FC3-AB6B-6484C076253E}" presName="node" presStyleLbl="node1" presStyleIdx="1" presStyleCnt="2">
        <dgm:presLayoutVars>
          <dgm:bulletEnabled val="1"/>
        </dgm:presLayoutVars>
      </dgm:prSet>
      <dgm:spPr/>
    </dgm:pt>
  </dgm:ptLst>
  <dgm:cxnLst>
    <dgm:cxn modelId="{E39F8309-AACA-42F9-85C6-F2054C35D057}" type="presOf" srcId="{A1D5B3ED-FB8D-4377-BA18-688A53EAA984}" destId="{F32AECC2-0355-4690-B117-6A33C4605472}" srcOrd="0" destOrd="0" presId="urn:microsoft.com/office/officeart/2005/8/layout/default"/>
    <dgm:cxn modelId="{00653F0B-3743-4352-8990-FA4ADA5B4F39}" srcId="{A1D5B3ED-FB8D-4377-BA18-688A53EAA984}" destId="{5BE8B868-B2C8-4148-8652-486B21EBB4C7}" srcOrd="6" destOrd="0" parTransId="{49645D59-80A9-49EC-872A-CF1AD2428100}" sibTransId="{C80D10C9-A9DA-4999-B8E1-CFEFFF1EBE3F}"/>
    <dgm:cxn modelId="{71F2B30D-3D0D-4115-945E-E8A30A3A227D}" srcId="{F781E301-2635-4D5E-A847-E18FBA919E32}" destId="{A1D5B3ED-FB8D-4377-BA18-688A53EAA984}" srcOrd="0" destOrd="0" parTransId="{A2C29B80-A3BB-492F-8210-9719FCF2B1ED}" sibTransId="{66956516-78DA-4585-BE95-512476FCEBD6}"/>
    <dgm:cxn modelId="{B04ED417-1D42-401E-B546-15E5E8395D89}" srcId="{0E5E8BC3-613C-4FC3-AB6B-6484C076253E}" destId="{E639D327-5CD8-4F0A-A83E-8C6C09D2FA81}" srcOrd="1" destOrd="0" parTransId="{0ED74C5B-170C-42F1-A52F-7736D929A82A}" sibTransId="{F37C6020-A40B-43F1-8104-494B6BB3DAE5}"/>
    <dgm:cxn modelId="{8245191A-603B-4CC7-80AD-7E63AAEFD44F}" type="presOf" srcId="{4CE1A5DE-843E-4B52-8F81-2C2361C71277}" destId="{F32AECC2-0355-4690-B117-6A33C4605472}" srcOrd="0" destOrd="5" presId="urn:microsoft.com/office/officeart/2005/8/layout/default"/>
    <dgm:cxn modelId="{8EF9C120-62A5-42CC-B5CC-AD2AEB8AEADD}" srcId="{0E5E8BC3-613C-4FC3-AB6B-6484C076253E}" destId="{E39D747D-444C-4EF3-A9EA-D7960E94ED0A}" srcOrd="2" destOrd="0" parTransId="{14AE4457-599E-4D42-A811-C89312D865CB}" sibTransId="{508F5709-2354-459A-AB53-22B7972F7A12}"/>
    <dgm:cxn modelId="{79B7D52F-ADF4-439C-BB45-567E4BD5938C}" srcId="{A1D5B3ED-FB8D-4377-BA18-688A53EAA984}" destId="{2C6BAE31-4CE8-45CD-B9CD-FA92900E7F04}" srcOrd="3" destOrd="0" parTransId="{495B74A3-9ABC-4D31-8FF2-D60C5643ABFB}" sibTransId="{7CD6641F-DFA1-483F-9072-715F9BADEBB0}"/>
    <dgm:cxn modelId="{45F97433-B87D-4D31-9576-1686C0EF6FA2}" type="presOf" srcId="{5BE8B868-B2C8-4148-8652-486B21EBB4C7}" destId="{F32AECC2-0355-4690-B117-6A33C4605472}" srcOrd="0" destOrd="7" presId="urn:microsoft.com/office/officeart/2005/8/layout/default"/>
    <dgm:cxn modelId="{7D863B37-84F2-4B57-9CD5-16F210E5D5C1}" srcId="{F781E301-2635-4D5E-A847-E18FBA919E32}" destId="{0E5E8BC3-613C-4FC3-AB6B-6484C076253E}" srcOrd="1" destOrd="0" parTransId="{297E7621-23D7-4DAF-8123-6695180C6DA8}" sibTransId="{7EBD9396-5343-4585-A60A-4CD9851A2D2A}"/>
    <dgm:cxn modelId="{8F9E103A-893C-4D31-B8E0-B1D40B6350B1}" srcId="{A1D5B3ED-FB8D-4377-BA18-688A53EAA984}" destId="{6DF4F959-C827-4937-8624-CFEBC6CFE312}" srcOrd="1" destOrd="0" parTransId="{A3361AAA-0594-4DD0-A317-B4EC522735D9}" sibTransId="{32F62BCA-A9A3-47E7-B7D3-65462C2C7A54}"/>
    <dgm:cxn modelId="{726B9B3A-DA03-4FBE-B7A3-9EDBDDAB9DD1}" type="presOf" srcId="{0E5E8BC3-613C-4FC3-AB6B-6484C076253E}" destId="{96E767CD-B779-46DB-9422-4C3B6AFFE52E}" srcOrd="0" destOrd="0" presId="urn:microsoft.com/office/officeart/2005/8/layout/default"/>
    <dgm:cxn modelId="{D1D53640-2AB5-470D-B3E1-34ECC79EC971}" type="presOf" srcId="{4BD1CD08-1D5B-4682-B372-71FEFBDFC18D}" destId="{96E767CD-B779-46DB-9422-4C3B6AFFE52E}" srcOrd="0" destOrd="1" presId="urn:microsoft.com/office/officeart/2005/8/layout/default"/>
    <dgm:cxn modelId="{E2FE3661-589F-49BB-9976-F4F50F23F9AB}" type="presOf" srcId="{815EE38E-4C5A-4714-8A13-914F0D52CADB}" destId="{F32AECC2-0355-4690-B117-6A33C4605472}" srcOrd="0" destOrd="9" presId="urn:microsoft.com/office/officeart/2005/8/layout/default"/>
    <dgm:cxn modelId="{22A14B43-7340-4F43-83FB-AF5D2A4A6E0F}" srcId="{A1D5B3ED-FB8D-4377-BA18-688A53EAA984}" destId="{4CE1A5DE-843E-4B52-8F81-2C2361C71277}" srcOrd="4" destOrd="0" parTransId="{A123F7E9-956E-4F8A-BB67-3F014EA6C6AF}" sibTransId="{CF87CFA0-2194-49AE-B4E7-597CE9FFE572}"/>
    <dgm:cxn modelId="{0972F483-FBCE-4BA7-A369-DBE4429B7EF2}" srcId="{A1D5B3ED-FB8D-4377-BA18-688A53EAA984}" destId="{0DC88641-4DA1-4CFF-A540-28661E5F4A31}" srcOrd="2" destOrd="0" parTransId="{17C6F199-AC0D-4313-8410-F204B77A9999}" sibTransId="{88537E1B-8581-4F15-8A2E-8792838D7F1F}"/>
    <dgm:cxn modelId="{83D39792-938D-40C6-8F8D-C93CE92A4415}" type="presOf" srcId="{A4A18704-5DD4-4D70-9BBF-6FD349314DBC}" destId="{F32AECC2-0355-4690-B117-6A33C4605472}" srcOrd="0" destOrd="1" presId="urn:microsoft.com/office/officeart/2005/8/layout/default"/>
    <dgm:cxn modelId="{614E1996-E77F-43A1-B767-918DDDEF7638}" type="presOf" srcId="{6DF4F959-C827-4937-8624-CFEBC6CFE312}" destId="{F32AECC2-0355-4690-B117-6A33C4605472}" srcOrd="0" destOrd="2" presId="urn:microsoft.com/office/officeart/2005/8/layout/default"/>
    <dgm:cxn modelId="{CFD97996-1553-4281-809F-7B32268CB628}" srcId="{0E5E8BC3-613C-4FC3-AB6B-6484C076253E}" destId="{4BD1CD08-1D5B-4682-B372-71FEFBDFC18D}" srcOrd="0" destOrd="0" parTransId="{A5C968A6-B86C-4AC1-A751-029B45EB8892}" sibTransId="{26685736-E05F-4AF2-ACBF-DBF88DBC6C74}"/>
    <dgm:cxn modelId="{D23C2799-20D7-4B7D-8241-4F81D1E08E3A}" type="presOf" srcId="{E39D747D-444C-4EF3-A9EA-D7960E94ED0A}" destId="{96E767CD-B779-46DB-9422-4C3B6AFFE52E}" srcOrd="0" destOrd="3" presId="urn:microsoft.com/office/officeart/2005/8/layout/default"/>
    <dgm:cxn modelId="{C8ECF19B-91ED-44CC-920A-E3A0409451C8}" type="presOf" srcId="{F781E301-2635-4D5E-A847-E18FBA919E32}" destId="{2E8B6E25-3D6D-4FC6-9DAD-3B57E1C7318E}" srcOrd="0" destOrd="0" presId="urn:microsoft.com/office/officeart/2005/8/layout/default"/>
    <dgm:cxn modelId="{B84DD99C-4D1D-4898-9ADA-D6B89F4443EB}" type="presOf" srcId="{0DC88641-4DA1-4CFF-A540-28661E5F4A31}" destId="{F32AECC2-0355-4690-B117-6A33C4605472}" srcOrd="0" destOrd="3" presId="urn:microsoft.com/office/officeart/2005/8/layout/default"/>
    <dgm:cxn modelId="{8CD86FA1-8B31-479D-901F-F1DAD08ABD38}" srcId="{A1D5B3ED-FB8D-4377-BA18-688A53EAA984}" destId="{815EE38E-4C5A-4714-8A13-914F0D52CADB}" srcOrd="8" destOrd="0" parTransId="{5190105B-5B32-46DA-97B8-0FE02F3ABD01}" sibTransId="{D48CC0A2-30B0-4810-8383-2ADEC7F76A42}"/>
    <dgm:cxn modelId="{70B2E9A1-5178-4D18-953B-9A835D419107}" srcId="{A1D5B3ED-FB8D-4377-BA18-688A53EAA984}" destId="{82997004-F7C8-4CC4-8CE9-80547B9FA567}" srcOrd="5" destOrd="0" parTransId="{1C9BC6A6-B48A-4F1A-8404-0F4DF7BBF0D7}" sibTransId="{60E69619-85D1-4C85-9C32-E69EF703B3BC}"/>
    <dgm:cxn modelId="{1A502CA9-538D-41CE-81B4-91415BD78660}" type="presOf" srcId="{E639D327-5CD8-4F0A-A83E-8C6C09D2FA81}" destId="{96E767CD-B779-46DB-9422-4C3B6AFFE52E}" srcOrd="0" destOrd="2" presId="urn:microsoft.com/office/officeart/2005/8/layout/default"/>
    <dgm:cxn modelId="{CF1953B3-921B-455A-9F9B-6E5C5D5D6415}" type="presOf" srcId="{CAE258DA-22C7-4871-A932-ED35444F8AA0}" destId="{F32AECC2-0355-4690-B117-6A33C4605472}" srcOrd="0" destOrd="8" presId="urn:microsoft.com/office/officeart/2005/8/layout/default"/>
    <dgm:cxn modelId="{E57993B7-37D4-44B0-A2E7-AF5449B7ED99}" type="presOf" srcId="{82997004-F7C8-4CC4-8CE9-80547B9FA567}" destId="{F32AECC2-0355-4690-B117-6A33C4605472}" srcOrd="0" destOrd="6" presId="urn:microsoft.com/office/officeart/2005/8/layout/default"/>
    <dgm:cxn modelId="{994A76BD-E517-44CD-8DD3-1C567E2F80E7}" srcId="{A1D5B3ED-FB8D-4377-BA18-688A53EAA984}" destId="{A4A18704-5DD4-4D70-9BBF-6FD349314DBC}" srcOrd="0" destOrd="0" parTransId="{2D9E1579-6162-4B81-B287-53F75E6818E9}" sibTransId="{D0F54BA5-BB67-4ECC-A094-A6F02EF9894A}"/>
    <dgm:cxn modelId="{164886C0-56C9-499E-A4DA-BFD7C633DFDC}" srcId="{A1D5B3ED-FB8D-4377-BA18-688A53EAA984}" destId="{CAE258DA-22C7-4871-A932-ED35444F8AA0}" srcOrd="7" destOrd="0" parTransId="{97BB5998-8B6F-439F-9286-9AA4EEA0B2A3}" sibTransId="{9EA0950B-0748-4239-BAF8-60B901D03818}"/>
    <dgm:cxn modelId="{E2A430F5-1361-45B7-B844-FB3D482A3664}" type="presOf" srcId="{2C6BAE31-4CE8-45CD-B9CD-FA92900E7F04}" destId="{F32AECC2-0355-4690-B117-6A33C4605472}" srcOrd="0" destOrd="4" presId="urn:microsoft.com/office/officeart/2005/8/layout/default"/>
    <dgm:cxn modelId="{24DA5649-E2E3-4F60-9E76-796531CC12CF}" type="presParOf" srcId="{2E8B6E25-3D6D-4FC6-9DAD-3B57E1C7318E}" destId="{F32AECC2-0355-4690-B117-6A33C4605472}" srcOrd="0" destOrd="0" presId="urn:microsoft.com/office/officeart/2005/8/layout/default"/>
    <dgm:cxn modelId="{CDBB1E73-7EEE-4CC9-885E-7AF174A679B7}" type="presParOf" srcId="{2E8B6E25-3D6D-4FC6-9DAD-3B57E1C7318E}" destId="{8446E68E-8D03-4F85-A028-28AE7F5BB02B}" srcOrd="1" destOrd="0" presId="urn:microsoft.com/office/officeart/2005/8/layout/default"/>
    <dgm:cxn modelId="{00C5C1A8-DC09-42DA-8E46-8FBE06A32A38}" type="presParOf" srcId="{2E8B6E25-3D6D-4FC6-9DAD-3B57E1C7318E}" destId="{96E767CD-B779-46DB-9422-4C3B6AFFE52E}"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466487-6098-4191-8CBB-015A1CBC28AC}">
      <dsp:nvSpPr>
        <dsp:cNvPr id="0" name=""/>
        <dsp:cNvSpPr/>
      </dsp:nvSpPr>
      <dsp:spPr>
        <a:xfrm>
          <a:off x="0" y="0"/>
          <a:ext cx="8493061" cy="844121"/>
        </a:xfrm>
        <a:prstGeom prst="roundRect">
          <a:avLst>
            <a:gd name="adj" fmla="val 10000"/>
          </a:avLst>
        </a:prstGeom>
        <a:solidFill>
          <a:schemeClr val="dk2">
            <a:hueOff val="0"/>
            <a:satOff val="0"/>
            <a:lumOff val="0"/>
            <a:alphaOff val="0"/>
          </a:schemeClr>
        </a:solidFill>
        <a:ln w="2222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vi-VN" sz="2800" kern="1200"/>
            <a:t>1. Cơ sở lý thuyết</a:t>
          </a:r>
          <a:endParaRPr lang="en-US" sz="2800" kern="1200"/>
        </a:p>
      </dsp:txBody>
      <dsp:txXfrm>
        <a:off x="24723" y="24723"/>
        <a:ext cx="7483426" cy="794675"/>
      </dsp:txXfrm>
    </dsp:sp>
    <dsp:sp modelId="{6694D4CF-4681-4014-A0AC-6D5CA39E3423}">
      <dsp:nvSpPr>
        <dsp:cNvPr id="0" name=""/>
        <dsp:cNvSpPr/>
      </dsp:nvSpPr>
      <dsp:spPr>
        <a:xfrm>
          <a:off x="634222" y="961361"/>
          <a:ext cx="8493061" cy="844121"/>
        </a:xfrm>
        <a:prstGeom prst="roundRect">
          <a:avLst>
            <a:gd name="adj" fmla="val 10000"/>
          </a:avLst>
        </a:prstGeom>
        <a:solidFill>
          <a:schemeClr val="dk2">
            <a:hueOff val="0"/>
            <a:satOff val="0"/>
            <a:lumOff val="0"/>
            <a:alphaOff val="0"/>
          </a:schemeClr>
        </a:solidFill>
        <a:ln w="2222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vi-VN" sz="2800" kern="1200"/>
            <a:t>2. Lý do chọn đề tài,mục đích và yêu cầu</a:t>
          </a:r>
          <a:endParaRPr lang="en-US" sz="2800" kern="1200"/>
        </a:p>
      </dsp:txBody>
      <dsp:txXfrm>
        <a:off x="658945" y="986084"/>
        <a:ext cx="7260714" cy="794675"/>
      </dsp:txXfrm>
    </dsp:sp>
    <dsp:sp modelId="{EDA8EA6D-72E7-41D1-9EB4-804F76C9E799}">
      <dsp:nvSpPr>
        <dsp:cNvPr id="0" name=""/>
        <dsp:cNvSpPr/>
      </dsp:nvSpPr>
      <dsp:spPr>
        <a:xfrm>
          <a:off x="1268444" y="1922722"/>
          <a:ext cx="8493061" cy="844121"/>
        </a:xfrm>
        <a:prstGeom prst="roundRect">
          <a:avLst>
            <a:gd name="adj" fmla="val 10000"/>
          </a:avLst>
        </a:prstGeom>
        <a:solidFill>
          <a:schemeClr val="dk2">
            <a:hueOff val="0"/>
            <a:satOff val="0"/>
            <a:lumOff val="0"/>
            <a:alphaOff val="0"/>
          </a:schemeClr>
        </a:solidFill>
        <a:ln w="2222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vi-VN" sz="2800" kern="1200"/>
            <a:t>3. Phân tích và thiết kế hệ thống</a:t>
          </a:r>
          <a:endParaRPr lang="en-US" sz="2800" kern="1200"/>
        </a:p>
      </dsp:txBody>
      <dsp:txXfrm>
        <a:off x="1293167" y="1947445"/>
        <a:ext cx="7260714" cy="794675"/>
      </dsp:txXfrm>
    </dsp:sp>
    <dsp:sp modelId="{4F6E0F42-76F0-4021-8BEB-BB4518541722}">
      <dsp:nvSpPr>
        <dsp:cNvPr id="0" name=""/>
        <dsp:cNvSpPr/>
      </dsp:nvSpPr>
      <dsp:spPr>
        <a:xfrm>
          <a:off x="1902666" y="2884083"/>
          <a:ext cx="8493061" cy="844121"/>
        </a:xfrm>
        <a:prstGeom prst="roundRect">
          <a:avLst>
            <a:gd name="adj" fmla="val 10000"/>
          </a:avLst>
        </a:prstGeom>
        <a:solidFill>
          <a:schemeClr val="dk2">
            <a:hueOff val="0"/>
            <a:satOff val="0"/>
            <a:lumOff val="0"/>
            <a:alphaOff val="0"/>
          </a:schemeClr>
        </a:solidFill>
        <a:ln w="2222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vi-VN" sz="2800" kern="1200"/>
            <a:t>4. Công cụ thực hiện</a:t>
          </a:r>
          <a:endParaRPr lang="en-US" sz="2800" kern="1200"/>
        </a:p>
      </dsp:txBody>
      <dsp:txXfrm>
        <a:off x="1927389" y="2908806"/>
        <a:ext cx="7260714" cy="794675"/>
      </dsp:txXfrm>
    </dsp:sp>
    <dsp:sp modelId="{BBEFA056-5D8B-4213-8FD1-F4F7A4A33BE9}">
      <dsp:nvSpPr>
        <dsp:cNvPr id="0" name=""/>
        <dsp:cNvSpPr/>
      </dsp:nvSpPr>
      <dsp:spPr>
        <a:xfrm>
          <a:off x="2536888" y="3845444"/>
          <a:ext cx="8493061" cy="844121"/>
        </a:xfrm>
        <a:prstGeom prst="roundRect">
          <a:avLst>
            <a:gd name="adj" fmla="val 10000"/>
          </a:avLst>
        </a:prstGeom>
        <a:solidFill>
          <a:schemeClr val="dk2">
            <a:hueOff val="0"/>
            <a:satOff val="0"/>
            <a:lumOff val="0"/>
            <a:alphaOff val="0"/>
          </a:schemeClr>
        </a:solidFill>
        <a:ln w="2222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vi-VN" sz="2800" kern="1200"/>
            <a:t>5. Kết quả chương trình và hướng phát triển</a:t>
          </a:r>
          <a:endParaRPr lang="en-US" sz="2800" kern="1200"/>
        </a:p>
      </dsp:txBody>
      <dsp:txXfrm>
        <a:off x="2561611" y="3870167"/>
        <a:ext cx="7260714" cy="794675"/>
      </dsp:txXfrm>
    </dsp:sp>
    <dsp:sp modelId="{BB7C66A6-FF71-4C4F-B295-796E70CA115C}">
      <dsp:nvSpPr>
        <dsp:cNvPr id="0" name=""/>
        <dsp:cNvSpPr/>
      </dsp:nvSpPr>
      <dsp:spPr>
        <a:xfrm>
          <a:off x="7944382" y="616677"/>
          <a:ext cx="548679" cy="548679"/>
        </a:xfrm>
        <a:prstGeom prst="downArrow">
          <a:avLst>
            <a:gd name="adj1" fmla="val 55000"/>
            <a:gd name="adj2" fmla="val 45000"/>
          </a:avLst>
        </a:prstGeom>
        <a:solidFill>
          <a:schemeClr val="dk2">
            <a:alpha val="90000"/>
            <a:tint val="40000"/>
            <a:hueOff val="0"/>
            <a:satOff val="0"/>
            <a:lumOff val="0"/>
            <a:alphaOff val="0"/>
          </a:schemeClr>
        </a:solidFill>
        <a:ln w="22225"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8067835" y="616677"/>
        <a:ext cx="301773" cy="412881"/>
      </dsp:txXfrm>
    </dsp:sp>
    <dsp:sp modelId="{46EC9EFF-ECC3-4CD5-B785-A200BCEEAB0A}">
      <dsp:nvSpPr>
        <dsp:cNvPr id="0" name=""/>
        <dsp:cNvSpPr/>
      </dsp:nvSpPr>
      <dsp:spPr>
        <a:xfrm>
          <a:off x="8578604" y="1578038"/>
          <a:ext cx="548679" cy="548679"/>
        </a:xfrm>
        <a:prstGeom prst="downArrow">
          <a:avLst>
            <a:gd name="adj1" fmla="val 55000"/>
            <a:gd name="adj2" fmla="val 45000"/>
          </a:avLst>
        </a:prstGeom>
        <a:solidFill>
          <a:schemeClr val="dk2">
            <a:alpha val="90000"/>
            <a:tint val="40000"/>
            <a:hueOff val="0"/>
            <a:satOff val="0"/>
            <a:lumOff val="0"/>
            <a:alphaOff val="0"/>
          </a:schemeClr>
        </a:solidFill>
        <a:ln w="22225"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8702057" y="1578038"/>
        <a:ext cx="301773" cy="412881"/>
      </dsp:txXfrm>
    </dsp:sp>
    <dsp:sp modelId="{13F966B0-9FFA-49F9-A9B1-F09FE540772E}">
      <dsp:nvSpPr>
        <dsp:cNvPr id="0" name=""/>
        <dsp:cNvSpPr/>
      </dsp:nvSpPr>
      <dsp:spPr>
        <a:xfrm>
          <a:off x="9212826" y="2525331"/>
          <a:ext cx="548679" cy="548679"/>
        </a:xfrm>
        <a:prstGeom prst="downArrow">
          <a:avLst>
            <a:gd name="adj1" fmla="val 55000"/>
            <a:gd name="adj2" fmla="val 45000"/>
          </a:avLst>
        </a:prstGeom>
        <a:solidFill>
          <a:schemeClr val="dk2">
            <a:alpha val="90000"/>
            <a:tint val="40000"/>
            <a:hueOff val="0"/>
            <a:satOff val="0"/>
            <a:lumOff val="0"/>
            <a:alphaOff val="0"/>
          </a:schemeClr>
        </a:solidFill>
        <a:ln w="22225"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9336279" y="2525331"/>
        <a:ext cx="301773" cy="412881"/>
      </dsp:txXfrm>
    </dsp:sp>
    <dsp:sp modelId="{C8E6E15A-B6C7-43DB-8334-E89A4DC8AF15}">
      <dsp:nvSpPr>
        <dsp:cNvPr id="0" name=""/>
        <dsp:cNvSpPr/>
      </dsp:nvSpPr>
      <dsp:spPr>
        <a:xfrm>
          <a:off x="9847048" y="3496071"/>
          <a:ext cx="548679" cy="548679"/>
        </a:xfrm>
        <a:prstGeom prst="downArrow">
          <a:avLst>
            <a:gd name="adj1" fmla="val 55000"/>
            <a:gd name="adj2" fmla="val 45000"/>
          </a:avLst>
        </a:prstGeom>
        <a:solidFill>
          <a:schemeClr val="dk2">
            <a:alpha val="90000"/>
            <a:tint val="40000"/>
            <a:hueOff val="0"/>
            <a:satOff val="0"/>
            <a:lumOff val="0"/>
            <a:alphaOff val="0"/>
          </a:schemeClr>
        </a:solidFill>
        <a:ln w="22225"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9970501" y="3496071"/>
        <a:ext cx="301773" cy="4128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36012D-DB1F-4DCF-91A0-5803395F5A07}">
      <dsp:nvSpPr>
        <dsp:cNvPr id="0" name=""/>
        <dsp:cNvSpPr/>
      </dsp:nvSpPr>
      <dsp:spPr>
        <a:xfrm>
          <a:off x="0" y="356520"/>
          <a:ext cx="7012370" cy="1168650"/>
        </a:xfrm>
        <a:prstGeom prst="rect">
          <a:avLst/>
        </a:prstGeom>
        <a:solidFill>
          <a:schemeClr val="lt2">
            <a:alpha val="90000"/>
            <a:hueOff val="0"/>
            <a:satOff val="0"/>
            <a:lumOff val="0"/>
            <a:alphaOff val="0"/>
          </a:schemeClr>
        </a:solidFill>
        <a:ln w="12700"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4238" tIns="291592" rIns="544238" bIns="99568" numCol="1" spcCol="1270" anchor="t" anchorCtr="0">
          <a:noAutofit/>
        </a:bodyPr>
        <a:lstStyle/>
        <a:p>
          <a:pPr marL="114300" lvl="1" indent="-114300" algn="l" defTabSz="622300">
            <a:lnSpc>
              <a:spcPct val="90000"/>
            </a:lnSpc>
            <a:spcBef>
              <a:spcPct val="0"/>
            </a:spcBef>
            <a:spcAft>
              <a:spcPct val="15000"/>
            </a:spcAft>
            <a:buChar char="•"/>
          </a:pPr>
          <a:r>
            <a:rPr lang="vi-VN" sz="1400" kern="1200"/>
            <a:t>Ngôn ngữ giúp người dùng tạo và cấu trúc các thành phần trong trang web,phân chia các đoạn văn,heading,links …Tuy nhiên đây không phải là ngôn ngữ lập trinh mà nó sinh ra để bố cục và định dạng trang web		</a:t>
          </a:r>
          <a:endParaRPr lang="en-US" sz="1400" kern="1200"/>
        </a:p>
      </dsp:txBody>
      <dsp:txXfrm>
        <a:off x="0" y="356520"/>
        <a:ext cx="7012370" cy="1168650"/>
      </dsp:txXfrm>
    </dsp:sp>
    <dsp:sp modelId="{BDF56DDD-801E-4403-93DB-581A0B0349DC}">
      <dsp:nvSpPr>
        <dsp:cNvPr id="0" name=""/>
        <dsp:cNvSpPr/>
      </dsp:nvSpPr>
      <dsp:spPr>
        <a:xfrm>
          <a:off x="350618" y="149880"/>
          <a:ext cx="4908659" cy="413280"/>
        </a:xfrm>
        <a:prstGeom prst="roundRect">
          <a:avLst/>
        </a:prstGeom>
        <a:gradFill rotWithShape="0">
          <a:gsLst>
            <a:gs pos="0">
              <a:schemeClr val="dk2">
                <a:hueOff val="0"/>
                <a:satOff val="0"/>
                <a:lumOff val="0"/>
                <a:alphaOff val="0"/>
                <a:tint val="98000"/>
                <a:lumMod val="110000"/>
              </a:schemeClr>
            </a:gs>
            <a:gs pos="84000">
              <a:schemeClr val="dk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5536" tIns="0" rIns="185536" bIns="0" numCol="1" spcCol="1270" anchor="ctr" anchorCtr="0">
          <a:noAutofit/>
        </a:bodyPr>
        <a:lstStyle/>
        <a:p>
          <a:pPr marL="0" lvl="0" indent="0" algn="l" defTabSz="622300">
            <a:lnSpc>
              <a:spcPct val="90000"/>
            </a:lnSpc>
            <a:spcBef>
              <a:spcPct val="0"/>
            </a:spcBef>
            <a:spcAft>
              <a:spcPct val="35000"/>
            </a:spcAft>
            <a:buNone/>
          </a:pPr>
          <a:r>
            <a:rPr lang="vi-VN" sz="1400" kern="1200"/>
            <a:t>HTML (HyperText Markup Language)</a:t>
          </a:r>
          <a:endParaRPr lang="en-US" sz="1400" kern="1200"/>
        </a:p>
      </dsp:txBody>
      <dsp:txXfrm>
        <a:off x="370793" y="170055"/>
        <a:ext cx="4868309" cy="372930"/>
      </dsp:txXfrm>
    </dsp:sp>
    <dsp:sp modelId="{E7251400-D0A9-437A-99C2-0B35F989733D}">
      <dsp:nvSpPr>
        <dsp:cNvPr id="0" name=""/>
        <dsp:cNvSpPr/>
      </dsp:nvSpPr>
      <dsp:spPr>
        <a:xfrm>
          <a:off x="0" y="1807410"/>
          <a:ext cx="7012370" cy="793800"/>
        </a:xfrm>
        <a:prstGeom prst="rect">
          <a:avLst/>
        </a:prstGeom>
        <a:solidFill>
          <a:schemeClr val="lt2">
            <a:alpha val="90000"/>
            <a:hueOff val="0"/>
            <a:satOff val="0"/>
            <a:lumOff val="0"/>
            <a:alphaOff val="0"/>
          </a:schemeClr>
        </a:solidFill>
        <a:ln w="12700"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4238" tIns="291592" rIns="544238" bIns="99568" numCol="1" spcCol="1270" anchor="t" anchorCtr="0">
          <a:noAutofit/>
        </a:bodyPr>
        <a:lstStyle/>
        <a:p>
          <a:pPr marL="114300" lvl="1" indent="-114300" algn="l" defTabSz="622300">
            <a:lnSpc>
              <a:spcPct val="90000"/>
            </a:lnSpc>
            <a:spcBef>
              <a:spcPct val="0"/>
            </a:spcBef>
            <a:spcAft>
              <a:spcPct val="15000"/>
            </a:spcAft>
            <a:buChar char="•"/>
          </a:pPr>
          <a:r>
            <a:rPr lang="vi-VN" sz="1400" kern="1200"/>
            <a:t>Là ngôn ngữ tạo phong cách,trang trí và định kiểu cho những yếu tố được viết dưới dạng HTML</a:t>
          </a:r>
          <a:endParaRPr lang="en-US" sz="1400" kern="1200"/>
        </a:p>
      </dsp:txBody>
      <dsp:txXfrm>
        <a:off x="0" y="1807410"/>
        <a:ext cx="7012370" cy="793800"/>
      </dsp:txXfrm>
    </dsp:sp>
    <dsp:sp modelId="{929A7469-B172-4AD7-BD56-496846461188}">
      <dsp:nvSpPr>
        <dsp:cNvPr id="0" name=""/>
        <dsp:cNvSpPr/>
      </dsp:nvSpPr>
      <dsp:spPr>
        <a:xfrm>
          <a:off x="350618" y="1600770"/>
          <a:ext cx="4908659" cy="413280"/>
        </a:xfrm>
        <a:prstGeom prst="roundRect">
          <a:avLst/>
        </a:prstGeom>
        <a:gradFill rotWithShape="0">
          <a:gsLst>
            <a:gs pos="0">
              <a:schemeClr val="dk2">
                <a:hueOff val="0"/>
                <a:satOff val="0"/>
                <a:lumOff val="0"/>
                <a:alphaOff val="0"/>
                <a:tint val="98000"/>
                <a:lumMod val="110000"/>
              </a:schemeClr>
            </a:gs>
            <a:gs pos="84000">
              <a:schemeClr val="dk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5536" tIns="0" rIns="185536" bIns="0" numCol="1" spcCol="1270" anchor="ctr" anchorCtr="0">
          <a:noAutofit/>
        </a:bodyPr>
        <a:lstStyle/>
        <a:p>
          <a:pPr marL="0" lvl="0" indent="0" algn="l" defTabSz="622300">
            <a:lnSpc>
              <a:spcPct val="90000"/>
            </a:lnSpc>
            <a:spcBef>
              <a:spcPct val="0"/>
            </a:spcBef>
            <a:spcAft>
              <a:spcPct val="35000"/>
            </a:spcAft>
            <a:buNone/>
          </a:pPr>
          <a:r>
            <a:rPr lang="vi-VN" sz="1400" kern="1200"/>
            <a:t>CSS (Cascading Style Sheets)</a:t>
          </a:r>
          <a:endParaRPr lang="en-US" sz="1400" kern="1200"/>
        </a:p>
      </dsp:txBody>
      <dsp:txXfrm>
        <a:off x="370793" y="1620945"/>
        <a:ext cx="4868309" cy="372930"/>
      </dsp:txXfrm>
    </dsp:sp>
    <dsp:sp modelId="{8252D096-C6D8-47AE-9B39-7ECDC0453FAE}">
      <dsp:nvSpPr>
        <dsp:cNvPr id="0" name=""/>
        <dsp:cNvSpPr/>
      </dsp:nvSpPr>
      <dsp:spPr>
        <a:xfrm>
          <a:off x="0" y="2883450"/>
          <a:ext cx="7012370" cy="1675800"/>
        </a:xfrm>
        <a:prstGeom prst="rect">
          <a:avLst/>
        </a:prstGeom>
        <a:solidFill>
          <a:schemeClr val="lt2">
            <a:alpha val="90000"/>
            <a:hueOff val="0"/>
            <a:satOff val="0"/>
            <a:lumOff val="0"/>
            <a:alphaOff val="0"/>
          </a:schemeClr>
        </a:solidFill>
        <a:ln w="12700"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4238" tIns="291592" rIns="544238" bIns="99568" numCol="1" spcCol="1270" anchor="t" anchorCtr="0">
          <a:noAutofit/>
        </a:bodyPr>
        <a:lstStyle/>
        <a:p>
          <a:pPr marL="114300" lvl="1" indent="-114300" algn="l" defTabSz="622300">
            <a:lnSpc>
              <a:spcPct val="90000"/>
            </a:lnSpc>
            <a:spcBef>
              <a:spcPct val="0"/>
            </a:spcBef>
            <a:spcAft>
              <a:spcPct val="15000"/>
            </a:spcAft>
            <a:buChar char="•"/>
          </a:pPr>
          <a:r>
            <a:rPr lang="vi-VN" sz="1400" kern="1200"/>
            <a:t>Là một ngôn ngữ lập trinh đa nền tảng,ngôn ngữ lập trinh kịch bản,hướng đối tượng.JS cung cấp các thư viện tiêu chuẩn cho các object trong một môi trường bất kì</a:t>
          </a:r>
          <a:endParaRPr lang="en-US" sz="1400" kern="1200"/>
        </a:p>
        <a:p>
          <a:pPr marL="114300" lvl="1" indent="-114300" algn="l" defTabSz="622300">
            <a:lnSpc>
              <a:spcPct val="90000"/>
            </a:lnSpc>
            <a:spcBef>
              <a:spcPct val="0"/>
            </a:spcBef>
            <a:spcAft>
              <a:spcPct val="15000"/>
            </a:spcAft>
            <a:buChar char="•"/>
          </a:pPr>
          <a:r>
            <a:rPr lang="vi-VN" sz="1400" kern="1200"/>
            <a:t>Javascript có 2 loại là :</a:t>
          </a:r>
          <a:endParaRPr lang="en-US" sz="1400" kern="1200"/>
        </a:p>
        <a:p>
          <a:pPr marL="228600" lvl="2" indent="-114300" algn="l" defTabSz="622300">
            <a:lnSpc>
              <a:spcPct val="90000"/>
            </a:lnSpc>
            <a:spcBef>
              <a:spcPct val="0"/>
            </a:spcBef>
            <a:spcAft>
              <a:spcPct val="15000"/>
            </a:spcAft>
            <a:buChar char="•"/>
          </a:pPr>
          <a:r>
            <a:rPr lang="vi-VN" sz="1400" kern="1200"/>
            <a:t>Client-side js</a:t>
          </a:r>
          <a:endParaRPr lang="en-US" sz="1400" kern="1200"/>
        </a:p>
        <a:p>
          <a:pPr marL="228600" lvl="2" indent="-114300" algn="l" defTabSz="622300">
            <a:lnSpc>
              <a:spcPct val="90000"/>
            </a:lnSpc>
            <a:spcBef>
              <a:spcPct val="0"/>
            </a:spcBef>
            <a:spcAft>
              <a:spcPct val="15000"/>
            </a:spcAft>
            <a:buChar char="•"/>
          </a:pPr>
          <a:r>
            <a:rPr lang="vi-VN" sz="1400" kern="1200"/>
            <a:t>Server-side js</a:t>
          </a:r>
          <a:endParaRPr lang="en-US" sz="1400" kern="1200"/>
        </a:p>
      </dsp:txBody>
      <dsp:txXfrm>
        <a:off x="0" y="2883450"/>
        <a:ext cx="7012370" cy="1675800"/>
      </dsp:txXfrm>
    </dsp:sp>
    <dsp:sp modelId="{2A2B1FC0-A6E6-49D6-90EF-5198D92135C6}">
      <dsp:nvSpPr>
        <dsp:cNvPr id="0" name=""/>
        <dsp:cNvSpPr/>
      </dsp:nvSpPr>
      <dsp:spPr>
        <a:xfrm>
          <a:off x="350618" y="2676810"/>
          <a:ext cx="4908659" cy="413280"/>
        </a:xfrm>
        <a:prstGeom prst="roundRect">
          <a:avLst/>
        </a:prstGeom>
        <a:gradFill rotWithShape="0">
          <a:gsLst>
            <a:gs pos="0">
              <a:schemeClr val="dk2">
                <a:hueOff val="0"/>
                <a:satOff val="0"/>
                <a:lumOff val="0"/>
                <a:alphaOff val="0"/>
                <a:tint val="98000"/>
                <a:lumMod val="110000"/>
              </a:schemeClr>
            </a:gs>
            <a:gs pos="84000">
              <a:schemeClr val="dk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5536" tIns="0" rIns="185536" bIns="0" numCol="1" spcCol="1270" anchor="ctr" anchorCtr="0">
          <a:noAutofit/>
        </a:bodyPr>
        <a:lstStyle/>
        <a:p>
          <a:pPr marL="0" lvl="0" indent="0" algn="l" defTabSz="622300">
            <a:lnSpc>
              <a:spcPct val="90000"/>
            </a:lnSpc>
            <a:spcBef>
              <a:spcPct val="0"/>
            </a:spcBef>
            <a:spcAft>
              <a:spcPct val="35000"/>
            </a:spcAft>
            <a:buNone/>
          </a:pPr>
          <a:r>
            <a:rPr lang="vi-VN" sz="1400" kern="1200"/>
            <a:t>Javascript</a:t>
          </a:r>
          <a:endParaRPr lang="en-US" sz="1400" kern="1200"/>
        </a:p>
      </dsp:txBody>
      <dsp:txXfrm>
        <a:off x="370793" y="2696985"/>
        <a:ext cx="4868309" cy="3729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EC1986-ABAE-4A16-AE40-5A138C5BB611}">
      <dsp:nvSpPr>
        <dsp:cNvPr id="0" name=""/>
        <dsp:cNvSpPr/>
      </dsp:nvSpPr>
      <dsp:spPr>
        <a:xfrm>
          <a:off x="0" y="343740"/>
          <a:ext cx="7012370" cy="1701000"/>
        </a:xfrm>
        <a:prstGeom prst="rect">
          <a:avLst/>
        </a:prstGeom>
        <a:solidFill>
          <a:schemeClr val="lt2">
            <a:alpha val="90000"/>
            <a:hueOff val="0"/>
            <a:satOff val="0"/>
            <a:lumOff val="0"/>
            <a:alphaOff val="0"/>
          </a:schemeClr>
        </a:solidFill>
        <a:ln w="12700"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4238" tIns="312420" rIns="544238" bIns="106680" numCol="1" spcCol="1270" anchor="t" anchorCtr="0">
          <a:noAutofit/>
        </a:bodyPr>
        <a:lstStyle/>
        <a:p>
          <a:pPr marL="114300" lvl="1" indent="-114300" algn="l" defTabSz="666750">
            <a:lnSpc>
              <a:spcPct val="90000"/>
            </a:lnSpc>
            <a:spcBef>
              <a:spcPct val="0"/>
            </a:spcBef>
            <a:spcAft>
              <a:spcPct val="15000"/>
            </a:spcAft>
            <a:buChar char="•"/>
          </a:pPr>
          <a:r>
            <a:rPr lang="vi-VN" sz="1500" kern="1200"/>
            <a:t>là một ngôn ngữ của lập trình có thể thực hiện kịch bản hoặc là đưa ra một loại mã lệnh mà được dùng chủ yếu trong việc phát triển những ứng dụng có liên quan đến việc viết mã cho máy chủ dùng để truy xuất cơ sở dữ liệu.</a:t>
          </a:r>
          <a:endParaRPr lang="en-US" sz="1500" kern="1200"/>
        </a:p>
        <a:p>
          <a:pPr marL="114300" lvl="1" indent="-114300" algn="l" defTabSz="666750">
            <a:lnSpc>
              <a:spcPct val="90000"/>
            </a:lnSpc>
            <a:spcBef>
              <a:spcPct val="0"/>
            </a:spcBef>
            <a:spcAft>
              <a:spcPct val="15000"/>
            </a:spcAft>
            <a:buChar char="•"/>
          </a:pPr>
          <a:r>
            <a:rPr lang="vi-VN" sz="1500" kern="1200"/>
            <a:t>PHP rất thích hợp với việc viết cho web, bên cạnh đó khi sử dụng chúng cũng có thể nhúng được vào trang HTML một cách dễ dàng</a:t>
          </a:r>
          <a:endParaRPr lang="en-US" sz="1500" kern="1200"/>
        </a:p>
      </dsp:txBody>
      <dsp:txXfrm>
        <a:off x="0" y="343740"/>
        <a:ext cx="7012370" cy="1701000"/>
      </dsp:txXfrm>
    </dsp:sp>
    <dsp:sp modelId="{2ABF852C-F315-40A6-B194-B1F4049AFABE}">
      <dsp:nvSpPr>
        <dsp:cNvPr id="0" name=""/>
        <dsp:cNvSpPr/>
      </dsp:nvSpPr>
      <dsp:spPr>
        <a:xfrm>
          <a:off x="350618" y="122340"/>
          <a:ext cx="4908659" cy="442800"/>
        </a:xfrm>
        <a:prstGeom prst="roundRect">
          <a:avLst/>
        </a:prstGeom>
        <a:gradFill rotWithShape="0">
          <a:gsLst>
            <a:gs pos="0">
              <a:schemeClr val="dk2">
                <a:hueOff val="0"/>
                <a:satOff val="0"/>
                <a:lumOff val="0"/>
                <a:alphaOff val="0"/>
                <a:tint val="98000"/>
                <a:lumMod val="110000"/>
              </a:schemeClr>
            </a:gs>
            <a:gs pos="84000">
              <a:schemeClr val="dk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5536" tIns="0" rIns="185536" bIns="0" numCol="1" spcCol="1270" anchor="ctr" anchorCtr="0">
          <a:noAutofit/>
        </a:bodyPr>
        <a:lstStyle/>
        <a:p>
          <a:pPr marL="0" lvl="0" indent="0" algn="l" defTabSz="666750">
            <a:lnSpc>
              <a:spcPct val="90000"/>
            </a:lnSpc>
            <a:spcBef>
              <a:spcPct val="0"/>
            </a:spcBef>
            <a:spcAft>
              <a:spcPct val="35000"/>
            </a:spcAft>
            <a:buNone/>
          </a:pPr>
          <a:r>
            <a:rPr lang="vi-VN" sz="1500" kern="1200"/>
            <a:t>PHP (Hypertext Processor)</a:t>
          </a:r>
          <a:endParaRPr lang="en-US" sz="1500" kern="1200"/>
        </a:p>
      </dsp:txBody>
      <dsp:txXfrm>
        <a:off x="372234" y="143956"/>
        <a:ext cx="4865427" cy="399568"/>
      </dsp:txXfrm>
    </dsp:sp>
    <dsp:sp modelId="{FCA572BB-4390-444C-A933-30377DFABDC8}">
      <dsp:nvSpPr>
        <dsp:cNvPr id="0" name=""/>
        <dsp:cNvSpPr/>
      </dsp:nvSpPr>
      <dsp:spPr>
        <a:xfrm>
          <a:off x="0" y="2347140"/>
          <a:ext cx="7012370" cy="1086750"/>
        </a:xfrm>
        <a:prstGeom prst="rect">
          <a:avLst/>
        </a:prstGeom>
        <a:solidFill>
          <a:schemeClr val="lt2">
            <a:alpha val="90000"/>
            <a:hueOff val="0"/>
            <a:satOff val="0"/>
            <a:lumOff val="0"/>
            <a:alphaOff val="0"/>
          </a:schemeClr>
        </a:solidFill>
        <a:ln w="12700"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4238" tIns="312420" rIns="544238" bIns="106680" numCol="1" spcCol="1270" anchor="t" anchorCtr="0">
          <a:noAutofit/>
        </a:bodyPr>
        <a:lstStyle/>
        <a:p>
          <a:pPr marL="114300" lvl="1" indent="-114300" algn="l" defTabSz="666750">
            <a:lnSpc>
              <a:spcPct val="90000"/>
            </a:lnSpc>
            <a:spcBef>
              <a:spcPct val="0"/>
            </a:spcBef>
            <a:spcAft>
              <a:spcPct val="15000"/>
            </a:spcAft>
            <a:buChar char="•"/>
          </a:pPr>
          <a:r>
            <a:rPr lang="vi-VN" sz="1500" kern="1200"/>
            <a:t>jQuery là một thư viện JavaScript đa tính năng, nhỏ gọn, nhanh.</a:t>
          </a:r>
          <a:endParaRPr lang="en-US" sz="1500" kern="1200"/>
        </a:p>
        <a:p>
          <a:pPr marL="114300" lvl="1" indent="-114300" algn="l" defTabSz="666750">
            <a:lnSpc>
              <a:spcPct val="90000"/>
            </a:lnSpc>
            <a:spcBef>
              <a:spcPct val="0"/>
            </a:spcBef>
            <a:spcAft>
              <a:spcPct val="15000"/>
            </a:spcAft>
            <a:buChar char="•"/>
          </a:pPr>
          <a:r>
            <a:rPr lang="vi-VN" sz="1500" kern="1200"/>
            <a:t>jQuery đơn giản hóa việc duyệt tài liệu HTML, xử lý sự kiện, hoạt ảnh và tương tác Ajax để phát triển web nhanh chóng</a:t>
          </a:r>
          <a:endParaRPr lang="en-US" sz="1500" kern="1200"/>
        </a:p>
      </dsp:txBody>
      <dsp:txXfrm>
        <a:off x="0" y="2347140"/>
        <a:ext cx="7012370" cy="1086750"/>
      </dsp:txXfrm>
    </dsp:sp>
    <dsp:sp modelId="{65D0E022-0961-4822-AE63-14A26A9C687A}">
      <dsp:nvSpPr>
        <dsp:cNvPr id="0" name=""/>
        <dsp:cNvSpPr/>
      </dsp:nvSpPr>
      <dsp:spPr>
        <a:xfrm>
          <a:off x="350618" y="2125740"/>
          <a:ext cx="4908659" cy="442800"/>
        </a:xfrm>
        <a:prstGeom prst="roundRect">
          <a:avLst/>
        </a:prstGeom>
        <a:gradFill rotWithShape="0">
          <a:gsLst>
            <a:gs pos="0">
              <a:schemeClr val="dk2">
                <a:hueOff val="0"/>
                <a:satOff val="0"/>
                <a:lumOff val="0"/>
                <a:alphaOff val="0"/>
                <a:tint val="98000"/>
                <a:lumMod val="110000"/>
              </a:schemeClr>
            </a:gs>
            <a:gs pos="84000">
              <a:schemeClr val="dk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5536" tIns="0" rIns="185536" bIns="0" numCol="1" spcCol="1270" anchor="ctr" anchorCtr="0">
          <a:noAutofit/>
        </a:bodyPr>
        <a:lstStyle/>
        <a:p>
          <a:pPr marL="0" lvl="0" indent="0" algn="l" defTabSz="666750">
            <a:lnSpc>
              <a:spcPct val="90000"/>
            </a:lnSpc>
            <a:spcBef>
              <a:spcPct val="0"/>
            </a:spcBef>
            <a:spcAft>
              <a:spcPct val="35000"/>
            </a:spcAft>
            <a:buNone/>
          </a:pPr>
          <a:r>
            <a:rPr lang="vi-VN" sz="1500" kern="1200"/>
            <a:t>Jquery</a:t>
          </a:r>
          <a:endParaRPr lang="en-US" sz="1500" kern="1200"/>
        </a:p>
      </dsp:txBody>
      <dsp:txXfrm>
        <a:off x="372234" y="2147356"/>
        <a:ext cx="4865427" cy="399568"/>
      </dsp:txXfrm>
    </dsp:sp>
    <dsp:sp modelId="{DE45AC1C-13FB-4BDD-A71B-23413A9944A7}">
      <dsp:nvSpPr>
        <dsp:cNvPr id="0" name=""/>
        <dsp:cNvSpPr/>
      </dsp:nvSpPr>
      <dsp:spPr>
        <a:xfrm>
          <a:off x="0" y="3736290"/>
          <a:ext cx="7012370" cy="850500"/>
        </a:xfrm>
        <a:prstGeom prst="rect">
          <a:avLst/>
        </a:prstGeom>
        <a:solidFill>
          <a:schemeClr val="lt2">
            <a:alpha val="90000"/>
            <a:hueOff val="0"/>
            <a:satOff val="0"/>
            <a:lumOff val="0"/>
            <a:alphaOff val="0"/>
          </a:schemeClr>
        </a:solidFill>
        <a:ln w="12700"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4238" tIns="312420" rIns="544238" bIns="106680" numCol="1" spcCol="1270" anchor="t" anchorCtr="0">
          <a:noAutofit/>
        </a:bodyPr>
        <a:lstStyle/>
        <a:p>
          <a:pPr marL="114300" lvl="1" indent="-114300" algn="l" defTabSz="666750">
            <a:lnSpc>
              <a:spcPct val="90000"/>
            </a:lnSpc>
            <a:spcBef>
              <a:spcPct val="0"/>
            </a:spcBef>
            <a:spcAft>
              <a:spcPct val="15000"/>
            </a:spcAft>
            <a:buChar char="•"/>
          </a:pPr>
          <a:r>
            <a:rPr lang="vi-VN" sz="1500" kern="1200"/>
            <a:t>Bootstrap là một framework cho phép thiết kế website reponsive nhanh hơn và dễ dàng hơn</a:t>
          </a:r>
          <a:endParaRPr lang="en-US" sz="1500" kern="1200"/>
        </a:p>
      </dsp:txBody>
      <dsp:txXfrm>
        <a:off x="0" y="3736290"/>
        <a:ext cx="7012370" cy="850500"/>
      </dsp:txXfrm>
    </dsp:sp>
    <dsp:sp modelId="{77E2690A-E55B-4F8F-870B-3F7C4926906C}">
      <dsp:nvSpPr>
        <dsp:cNvPr id="0" name=""/>
        <dsp:cNvSpPr/>
      </dsp:nvSpPr>
      <dsp:spPr>
        <a:xfrm>
          <a:off x="350618" y="3514890"/>
          <a:ext cx="4908659" cy="442800"/>
        </a:xfrm>
        <a:prstGeom prst="roundRect">
          <a:avLst/>
        </a:prstGeom>
        <a:gradFill rotWithShape="0">
          <a:gsLst>
            <a:gs pos="0">
              <a:schemeClr val="dk2">
                <a:hueOff val="0"/>
                <a:satOff val="0"/>
                <a:lumOff val="0"/>
                <a:alphaOff val="0"/>
                <a:tint val="98000"/>
                <a:lumMod val="110000"/>
              </a:schemeClr>
            </a:gs>
            <a:gs pos="84000">
              <a:schemeClr val="dk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5536" tIns="0" rIns="185536" bIns="0" numCol="1" spcCol="1270" anchor="ctr" anchorCtr="0">
          <a:noAutofit/>
        </a:bodyPr>
        <a:lstStyle/>
        <a:p>
          <a:pPr marL="0" lvl="0" indent="0" algn="l" defTabSz="666750">
            <a:lnSpc>
              <a:spcPct val="90000"/>
            </a:lnSpc>
            <a:spcBef>
              <a:spcPct val="0"/>
            </a:spcBef>
            <a:spcAft>
              <a:spcPct val="35000"/>
            </a:spcAft>
            <a:buNone/>
          </a:pPr>
          <a:r>
            <a:rPr lang="vi-VN" sz="1500" kern="1200"/>
            <a:t>Boostrap</a:t>
          </a:r>
          <a:endParaRPr lang="en-US" sz="1500" kern="1200"/>
        </a:p>
      </dsp:txBody>
      <dsp:txXfrm>
        <a:off x="372234" y="3536506"/>
        <a:ext cx="4865427" cy="3995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ADFA28-8D31-43DB-A432-B052C93F48F7}">
      <dsp:nvSpPr>
        <dsp:cNvPr id="0" name=""/>
        <dsp:cNvSpPr/>
      </dsp:nvSpPr>
      <dsp:spPr>
        <a:xfrm>
          <a:off x="0" y="373485"/>
          <a:ext cx="7012370" cy="907200"/>
        </a:xfrm>
        <a:prstGeom prst="rect">
          <a:avLst/>
        </a:prstGeom>
        <a:solidFill>
          <a:schemeClr val="lt2">
            <a:alpha val="90000"/>
            <a:hueOff val="0"/>
            <a:satOff val="0"/>
            <a:lumOff val="0"/>
            <a:alphaOff val="0"/>
          </a:schemeClr>
        </a:solidFill>
        <a:ln w="12700"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4238" tIns="333248" rIns="544238" bIns="113792" numCol="1" spcCol="1270" anchor="t" anchorCtr="0">
          <a:noAutofit/>
        </a:bodyPr>
        <a:lstStyle/>
        <a:p>
          <a:pPr marL="171450" lvl="1" indent="-171450" algn="l" defTabSz="711200">
            <a:lnSpc>
              <a:spcPct val="90000"/>
            </a:lnSpc>
            <a:spcBef>
              <a:spcPct val="0"/>
            </a:spcBef>
            <a:spcAft>
              <a:spcPct val="15000"/>
            </a:spcAft>
            <a:buChar char="•"/>
          </a:pPr>
          <a:r>
            <a:rPr lang="vi-VN" sz="1600" kern="1200"/>
            <a:t>Theo thời đại 4.0 thì việc mua hàng trực tuyến đang ngày càng phổ biến và tiện lợi cho cả người bán lẫn người mua</a:t>
          </a:r>
          <a:endParaRPr lang="en-US" sz="1600" kern="1200"/>
        </a:p>
      </dsp:txBody>
      <dsp:txXfrm>
        <a:off x="0" y="373485"/>
        <a:ext cx="7012370" cy="907200"/>
      </dsp:txXfrm>
    </dsp:sp>
    <dsp:sp modelId="{CA5D7F6F-345B-4E09-B648-75E185B6558C}">
      <dsp:nvSpPr>
        <dsp:cNvPr id="0" name=""/>
        <dsp:cNvSpPr/>
      </dsp:nvSpPr>
      <dsp:spPr>
        <a:xfrm>
          <a:off x="350618" y="137325"/>
          <a:ext cx="4908659" cy="472320"/>
        </a:xfrm>
        <a:prstGeom prst="roundRect">
          <a:avLst/>
        </a:prstGeom>
        <a:gradFill rotWithShape="0">
          <a:gsLst>
            <a:gs pos="0">
              <a:schemeClr val="dk2">
                <a:hueOff val="0"/>
                <a:satOff val="0"/>
                <a:lumOff val="0"/>
                <a:alphaOff val="0"/>
                <a:tint val="98000"/>
                <a:lumMod val="110000"/>
              </a:schemeClr>
            </a:gs>
            <a:gs pos="84000">
              <a:schemeClr val="dk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5536" tIns="0" rIns="185536" bIns="0" numCol="1" spcCol="1270" anchor="ctr" anchorCtr="0">
          <a:noAutofit/>
        </a:bodyPr>
        <a:lstStyle/>
        <a:p>
          <a:pPr marL="0" lvl="0" indent="0" algn="l" defTabSz="711200">
            <a:lnSpc>
              <a:spcPct val="90000"/>
            </a:lnSpc>
            <a:spcBef>
              <a:spcPct val="0"/>
            </a:spcBef>
            <a:spcAft>
              <a:spcPct val="35000"/>
            </a:spcAft>
            <a:buNone/>
          </a:pPr>
          <a:r>
            <a:rPr lang="vi-VN" sz="1600" kern="1200"/>
            <a:t>Lý do chọn đề tài : </a:t>
          </a:r>
          <a:endParaRPr lang="en-US" sz="1600" kern="1200"/>
        </a:p>
      </dsp:txBody>
      <dsp:txXfrm>
        <a:off x="373675" y="160382"/>
        <a:ext cx="4862545" cy="426206"/>
      </dsp:txXfrm>
    </dsp:sp>
    <dsp:sp modelId="{E3E97CC6-872D-42A3-AE58-D92C36B0DD40}">
      <dsp:nvSpPr>
        <dsp:cNvPr id="0" name=""/>
        <dsp:cNvSpPr/>
      </dsp:nvSpPr>
      <dsp:spPr>
        <a:xfrm>
          <a:off x="0" y="1603245"/>
          <a:ext cx="7012370" cy="1713600"/>
        </a:xfrm>
        <a:prstGeom prst="rect">
          <a:avLst/>
        </a:prstGeom>
        <a:solidFill>
          <a:schemeClr val="lt2">
            <a:alpha val="90000"/>
            <a:hueOff val="0"/>
            <a:satOff val="0"/>
            <a:lumOff val="0"/>
            <a:alphaOff val="0"/>
          </a:schemeClr>
        </a:solidFill>
        <a:ln w="12700"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4238" tIns="333248" rIns="544238" bIns="113792" numCol="1" spcCol="1270" anchor="t" anchorCtr="0">
          <a:noAutofit/>
        </a:bodyPr>
        <a:lstStyle/>
        <a:p>
          <a:pPr marL="171450" lvl="1" indent="-171450" algn="l" defTabSz="711200">
            <a:lnSpc>
              <a:spcPct val="90000"/>
            </a:lnSpc>
            <a:spcBef>
              <a:spcPct val="0"/>
            </a:spcBef>
            <a:spcAft>
              <a:spcPct val="15000"/>
            </a:spcAft>
            <a:buChar char="•"/>
          </a:pPr>
          <a:r>
            <a:rPr lang="vi-VN" sz="1600" kern="1200"/>
            <a:t>Xây dựng một kênh bán hàng cho shop linh kiện điện tử</a:t>
          </a:r>
          <a:endParaRPr lang="en-US" sz="1600" kern="1200"/>
        </a:p>
        <a:p>
          <a:pPr marL="171450" lvl="1" indent="-171450" algn="l" defTabSz="711200">
            <a:lnSpc>
              <a:spcPct val="90000"/>
            </a:lnSpc>
            <a:spcBef>
              <a:spcPct val="0"/>
            </a:spcBef>
            <a:spcAft>
              <a:spcPct val="15000"/>
            </a:spcAft>
            <a:buChar char="•"/>
          </a:pPr>
          <a:r>
            <a:rPr lang="vi-VN" sz="1600" kern="1200"/>
            <a:t>Phát triển thương hiệu cho shop</a:t>
          </a:r>
          <a:endParaRPr lang="en-US" sz="1600" kern="1200"/>
        </a:p>
        <a:p>
          <a:pPr marL="171450" lvl="1" indent="-171450" algn="l" defTabSz="711200">
            <a:lnSpc>
              <a:spcPct val="90000"/>
            </a:lnSpc>
            <a:spcBef>
              <a:spcPct val="0"/>
            </a:spcBef>
            <a:spcAft>
              <a:spcPct val="15000"/>
            </a:spcAft>
            <a:buChar char="•"/>
          </a:pPr>
          <a:r>
            <a:rPr lang="vi-VN" sz="1600" kern="1200"/>
            <a:t>Chăm sóc,hỗ trợ khách hàng</a:t>
          </a:r>
          <a:endParaRPr lang="en-US" sz="1600" kern="1200"/>
        </a:p>
        <a:p>
          <a:pPr marL="171450" lvl="1" indent="-171450" algn="l" defTabSz="711200">
            <a:lnSpc>
              <a:spcPct val="90000"/>
            </a:lnSpc>
            <a:spcBef>
              <a:spcPct val="0"/>
            </a:spcBef>
            <a:spcAft>
              <a:spcPct val="15000"/>
            </a:spcAft>
            <a:buChar char="•"/>
          </a:pPr>
          <a:r>
            <a:rPr lang="vi-VN" sz="1600" kern="1200"/>
            <a:t>Nâng cao hiểu biết về việc thiết kế web cho tất cả các thành viên nhóm</a:t>
          </a:r>
          <a:endParaRPr lang="en-US" sz="1600" kern="1200"/>
        </a:p>
      </dsp:txBody>
      <dsp:txXfrm>
        <a:off x="0" y="1603245"/>
        <a:ext cx="7012370" cy="1713600"/>
      </dsp:txXfrm>
    </dsp:sp>
    <dsp:sp modelId="{DCB44E7C-AB61-4ECC-81C7-292D1F46B4C0}">
      <dsp:nvSpPr>
        <dsp:cNvPr id="0" name=""/>
        <dsp:cNvSpPr/>
      </dsp:nvSpPr>
      <dsp:spPr>
        <a:xfrm>
          <a:off x="350618" y="1367085"/>
          <a:ext cx="4908659" cy="472320"/>
        </a:xfrm>
        <a:prstGeom prst="roundRect">
          <a:avLst/>
        </a:prstGeom>
        <a:gradFill rotWithShape="0">
          <a:gsLst>
            <a:gs pos="0">
              <a:schemeClr val="dk2">
                <a:hueOff val="0"/>
                <a:satOff val="0"/>
                <a:lumOff val="0"/>
                <a:alphaOff val="0"/>
                <a:tint val="98000"/>
                <a:lumMod val="110000"/>
              </a:schemeClr>
            </a:gs>
            <a:gs pos="84000">
              <a:schemeClr val="dk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5536" tIns="0" rIns="185536" bIns="0" numCol="1" spcCol="1270" anchor="ctr" anchorCtr="0">
          <a:noAutofit/>
        </a:bodyPr>
        <a:lstStyle/>
        <a:p>
          <a:pPr marL="0" lvl="0" indent="0" algn="l" defTabSz="711200">
            <a:lnSpc>
              <a:spcPct val="90000"/>
            </a:lnSpc>
            <a:spcBef>
              <a:spcPct val="0"/>
            </a:spcBef>
            <a:spcAft>
              <a:spcPct val="35000"/>
            </a:spcAft>
            <a:buNone/>
          </a:pPr>
          <a:r>
            <a:rPr lang="vi-VN" sz="1600" kern="1200"/>
            <a:t>Mục đích xây dựng :</a:t>
          </a:r>
          <a:endParaRPr lang="en-US" sz="1600" kern="1200"/>
        </a:p>
      </dsp:txBody>
      <dsp:txXfrm>
        <a:off x="373675" y="1390142"/>
        <a:ext cx="4862545" cy="426206"/>
      </dsp:txXfrm>
    </dsp:sp>
    <dsp:sp modelId="{B3CCD507-636A-4230-83AD-C44A48BC3C02}">
      <dsp:nvSpPr>
        <dsp:cNvPr id="0" name=""/>
        <dsp:cNvSpPr/>
      </dsp:nvSpPr>
      <dsp:spPr>
        <a:xfrm>
          <a:off x="0" y="3639405"/>
          <a:ext cx="7012370" cy="932400"/>
        </a:xfrm>
        <a:prstGeom prst="rect">
          <a:avLst/>
        </a:prstGeom>
        <a:solidFill>
          <a:schemeClr val="lt2">
            <a:alpha val="90000"/>
            <a:hueOff val="0"/>
            <a:satOff val="0"/>
            <a:lumOff val="0"/>
            <a:alphaOff val="0"/>
          </a:schemeClr>
        </a:solidFill>
        <a:ln w="12700"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4238" tIns="333248" rIns="544238" bIns="113792" numCol="1" spcCol="1270" anchor="t" anchorCtr="0">
          <a:noAutofit/>
        </a:bodyPr>
        <a:lstStyle/>
        <a:p>
          <a:pPr marL="171450" lvl="1" indent="-171450" algn="l" defTabSz="711200">
            <a:lnSpc>
              <a:spcPct val="90000"/>
            </a:lnSpc>
            <a:spcBef>
              <a:spcPct val="0"/>
            </a:spcBef>
            <a:spcAft>
              <a:spcPct val="15000"/>
            </a:spcAft>
            <a:buChar char="•"/>
          </a:pPr>
          <a:r>
            <a:rPr lang="vi-VN" sz="1600" kern="1200"/>
            <a:t>Xấy dựng một website bán hàng cơ bản</a:t>
          </a:r>
          <a:endParaRPr lang="en-US" sz="1600" kern="1200"/>
        </a:p>
        <a:p>
          <a:pPr marL="171450" lvl="1" indent="-171450" algn="l" defTabSz="711200">
            <a:lnSpc>
              <a:spcPct val="90000"/>
            </a:lnSpc>
            <a:spcBef>
              <a:spcPct val="0"/>
            </a:spcBef>
            <a:spcAft>
              <a:spcPct val="15000"/>
            </a:spcAft>
            <a:buChar char="•"/>
          </a:pPr>
          <a:r>
            <a:rPr lang="vi-VN" sz="1600" kern="1200"/>
            <a:t>Hỗ trợ đặt hàng trực tuyến trên website</a:t>
          </a:r>
          <a:endParaRPr lang="en-US" sz="1600" kern="1200"/>
        </a:p>
      </dsp:txBody>
      <dsp:txXfrm>
        <a:off x="0" y="3639405"/>
        <a:ext cx="7012370" cy="932400"/>
      </dsp:txXfrm>
    </dsp:sp>
    <dsp:sp modelId="{03106BF5-B320-4A96-A1BE-DBBB0CB1CE2F}">
      <dsp:nvSpPr>
        <dsp:cNvPr id="0" name=""/>
        <dsp:cNvSpPr/>
      </dsp:nvSpPr>
      <dsp:spPr>
        <a:xfrm>
          <a:off x="350618" y="3403245"/>
          <a:ext cx="4908659" cy="472320"/>
        </a:xfrm>
        <a:prstGeom prst="roundRect">
          <a:avLst/>
        </a:prstGeom>
        <a:gradFill rotWithShape="0">
          <a:gsLst>
            <a:gs pos="0">
              <a:schemeClr val="dk2">
                <a:hueOff val="0"/>
                <a:satOff val="0"/>
                <a:lumOff val="0"/>
                <a:alphaOff val="0"/>
                <a:tint val="98000"/>
                <a:lumMod val="110000"/>
              </a:schemeClr>
            </a:gs>
            <a:gs pos="84000">
              <a:schemeClr val="dk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5536" tIns="0" rIns="185536" bIns="0" numCol="1" spcCol="1270" anchor="ctr" anchorCtr="0">
          <a:noAutofit/>
        </a:bodyPr>
        <a:lstStyle/>
        <a:p>
          <a:pPr marL="0" lvl="0" indent="0" algn="l" defTabSz="711200">
            <a:lnSpc>
              <a:spcPct val="90000"/>
            </a:lnSpc>
            <a:spcBef>
              <a:spcPct val="0"/>
            </a:spcBef>
            <a:spcAft>
              <a:spcPct val="35000"/>
            </a:spcAft>
            <a:buNone/>
          </a:pPr>
          <a:r>
            <a:rPr lang="vi-VN" sz="1600" kern="1200"/>
            <a:t>Yêu cầu :</a:t>
          </a:r>
          <a:endParaRPr lang="en-US" sz="1600" kern="1200"/>
        </a:p>
      </dsp:txBody>
      <dsp:txXfrm>
        <a:off x="373675" y="3426302"/>
        <a:ext cx="4862545" cy="42620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D93916-5C07-449B-9F41-0569D9AF2485}">
      <dsp:nvSpPr>
        <dsp:cNvPr id="0" name=""/>
        <dsp:cNvSpPr/>
      </dsp:nvSpPr>
      <dsp:spPr>
        <a:xfrm>
          <a:off x="3231" y="1119748"/>
          <a:ext cx="3936959" cy="1574783"/>
        </a:xfrm>
        <a:prstGeom prst="chevron">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018" tIns="46673" rIns="46673" bIns="46673" numCol="1" spcCol="1270" anchor="ctr" anchorCtr="0">
          <a:noAutofit/>
        </a:bodyPr>
        <a:lstStyle/>
        <a:p>
          <a:pPr marL="0" lvl="0" indent="0" algn="ctr" defTabSz="1555750">
            <a:lnSpc>
              <a:spcPct val="90000"/>
            </a:lnSpc>
            <a:spcBef>
              <a:spcPct val="0"/>
            </a:spcBef>
            <a:spcAft>
              <a:spcPct val="35000"/>
            </a:spcAft>
            <a:buNone/>
          </a:pPr>
          <a:r>
            <a:rPr lang="vi-VN" sz="3500" kern="1200"/>
            <a:t>Sơ đồ chức năng</a:t>
          </a:r>
          <a:endParaRPr lang="en-US" sz="3500" kern="1200"/>
        </a:p>
      </dsp:txBody>
      <dsp:txXfrm>
        <a:off x="790623" y="1119748"/>
        <a:ext cx="2362176" cy="1574783"/>
      </dsp:txXfrm>
    </dsp:sp>
    <dsp:sp modelId="{1C7AA1FD-2C51-4196-9995-65E8B4369CB5}">
      <dsp:nvSpPr>
        <dsp:cNvPr id="0" name=""/>
        <dsp:cNvSpPr/>
      </dsp:nvSpPr>
      <dsp:spPr>
        <a:xfrm>
          <a:off x="3546495" y="1119748"/>
          <a:ext cx="3936959" cy="1574783"/>
        </a:xfrm>
        <a:prstGeom prst="chevron">
          <a:avLst/>
        </a:prstGeom>
        <a:solidFill>
          <a:schemeClr val="accent2">
            <a:hueOff val="-754373"/>
            <a:satOff val="-4090"/>
            <a:lumOff val="392"/>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018" tIns="46673" rIns="46673" bIns="46673" numCol="1" spcCol="1270" anchor="ctr" anchorCtr="0">
          <a:noAutofit/>
        </a:bodyPr>
        <a:lstStyle/>
        <a:p>
          <a:pPr marL="0" lvl="0" indent="0" algn="ctr" defTabSz="1555750">
            <a:lnSpc>
              <a:spcPct val="90000"/>
            </a:lnSpc>
            <a:spcBef>
              <a:spcPct val="0"/>
            </a:spcBef>
            <a:spcAft>
              <a:spcPct val="35000"/>
            </a:spcAft>
            <a:buNone/>
          </a:pPr>
          <a:r>
            <a:rPr lang="vi-VN" sz="3500" kern="1200"/>
            <a:t>Sơ đồ user-case</a:t>
          </a:r>
          <a:endParaRPr lang="en-US" sz="3500" kern="1200"/>
        </a:p>
      </dsp:txBody>
      <dsp:txXfrm>
        <a:off x="4333887" y="1119748"/>
        <a:ext cx="2362176" cy="1574783"/>
      </dsp:txXfrm>
    </dsp:sp>
    <dsp:sp modelId="{413FDED1-99E3-4342-ACF8-762E5680E208}">
      <dsp:nvSpPr>
        <dsp:cNvPr id="0" name=""/>
        <dsp:cNvSpPr/>
      </dsp:nvSpPr>
      <dsp:spPr>
        <a:xfrm>
          <a:off x="7089758" y="1119748"/>
          <a:ext cx="3936959" cy="1574783"/>
        </a:xfrm>
        <a:prstGeom prst="chevron">
          <a:avLst/>
        </a:prstGeom>
        <a:solidFill>
          <a:schemeClr val="accent2">
            <a:hueOff val="-1508747"/>
            <a:satOff val="-8181"/>
            <a:lumOff val="784"/>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018" tIns="46673" rIns="46673" bIns="46673" numCol="1" spcCol="1270" anchor="ctr" anchorCtr="0">
          <a:noAutofit/>
        </a:bodyPr>
        <a:lstStyle/>
        <a:p>
          <a:pPr marL="0" lvl="0" indent="0" algn="ctr" defTabSz="1555750">
            <a:lnSpc>
              <a:spcPct val="90000"/>
            </a:lnSpc>
            <a:spcBef>
              <a:spcPct val="0"/>
            </a:spcBef>
            <a:spcAft>
              <a:spcPct val="35000"/>
            </a:spcAft>
            <a:buNone/>
          </a:pPr>
          <a:r>
            <a:rPr lang="vi-VN" sz="3500" kern="1200"/>
            <a:t>Thiết kế cơ sở dữ liệu</a:t>
          </a:r>
          <a:endParaRPr lang="en-US" sz="3500" kern="1200"/>
        </a:p>
      </dsp:txBody>
      <dsp:txXfrm>
        <a:off x="7877150" y="1119748"/>
        <a:ext cx="2362176" cy="157478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D22C42-A112-4932-ADC5-FFEF943EFE8D}">
      <dsp:nvSpPr>
        <dsp:cNvPr id="0" name=""/>
        <dsp:cNvSpPr/>
      </dsp:nvSpPr>
      <dsp:spPr>
        <a:xfrm>
          <a:off x="5689921" y="1324015"/>
          <a:ext cx="163829" cy="1277868"/>
        </a:xfrm>
        <a:custGeom>
          <a:avLst/>
          <a:gdLst/>
          <a:ahLst/>
          <a:cxnLst/>
          <a:rect l="0" t="0" r="0" b="0"/>
          <a:pathLst>
            <a:path>
              <a:moveTo>
                <a:pt x="0" y="0"/>
              </a:moveTo>
              <a:lnTo>
                <a:pt x="0" y="1277868"/>
              </a:lnTo>
              <a:lnTo>
                <a:pt x="163829" y="1277868"/>
              </a:lnTo>
            </a:path>
          </a:pathLst>
        </a:custGeom>
        <a:noFill/>
        <a:ln w="22225" cap="rnd"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sp>
    <dsp:sp modelId="{E6CEA566-68D1-4046-BD1C-F27D3B32FF7E}">
      <dsp:nvSpPr>
        <dsp:cNvPr id="0" name=""/>
        <dsp:cNvSpPr/>
      </dsp:nvSpPr>
      <dsp:spPr>
        <a:xfrm>
          <a:off x="5689921" y="1324015"/>
          <a:ext cx="163829" cy="502410"/>
        </a:xfrm>
        <a:custGeom>
          <a:avLst/>
          <a:gdLst/>
          <a:ahLst/>
          <a:cxnLst/>
          <a:rect l="0" t="0" r="0" b="0"/>
          <a:pathLst>
            <a:path>
              <a:moveTo>
                <a:pt x="0" y="0"/>
              </a:moveTo>
              <a:lnTo>
                <a:pt x="0" y="502410"/>
              </a:lnTo>
              <a:lnTo>
                <a:pt x="163829" y="502410"/>
              </a:lnTo>
            </a:path>
          </a:pathLst>
        </a:custGeom>
        <a:noFill/>
        <a:ln w="22225" cap="rnd"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sp>
    <dsp:sp modelId="{43A8EF47-4CF5-49A1-9FCC-9A9147703492}">
      <dsp:nvSpPr>
        <dsp:cNvPr id="0" name=""/>
        <dsp:cNvSpPr/>
      </dsp:nvSpPr>
      <dsp:spPr>
        <a:xfrm>
          <a:off x="4144464" y="548556"/>
          <a:ext cx="1982335" cy="229361"/>
        </a:xfrm>
        <a:custGeom>
          <a:avLst/>
          <a:gdLst/>
          <a:ahLst/>
          <a:cxnLst/>
          <a:rect l="0" t="0" r="0" b="0"/>
          <a:pathLst>
            <a:path>
              <a:moveTo>
                <a:pt x="0" y="0"/>
              </a:moveTo>
              <a:lnTo>
                <a:pt x="0" y="114680"/>
              </a:lnTo>
              <a:lnTo>
                <a:pt x="1982335" y="114680"/>
              </a:lnTo>
              <a:lnTo>
                <a:pt x="1982335" y="229361"/>
              </a:lnTo>
            </a:path>
          </a:pathLst>
        </a:custGeom>
        <a:noFill/>
        <a:ln w="22225" cap="rnd"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sp>
    <dsp:sp modelId="{926BA06D-0D72-4B7B-8636-86B245706C43}">
      <dsp:nvSpPr>
        <dsp:cNvPr id="0" name=""/>
        <dsp:cNvSpPr/>
      </dsp:nvSpPr>
      <dsp:spPr>
        <a:xfrm>
          <a:off x="4368364" y="1324015"/>
          <a:ext cx="163829" cy="2828786"/>
        </a:xfrm>
        <a:custGeom>
          <a:avLst/>
          <a:gdLst/>
          <a:ahLst/>
          <a:cxnLst/>
          <a:rect l="0" t="0" r="0" b="0"/>
          <a:pathLst>
            <a:path>
              <a:moveTo>
                <a:pt x="0" y="0"/>
              </a:moveTo>
              <a:lnTo>
                <a:pt x="0" y="2828786"/>
              </a:lnTo>
              <a:lnTo>
                <a:pt x="163829" y="2828786"/>
              </a:lnTo>
            </a:path>
          </a:pathLst>
        </a:custGeom>
        <a:noFill/>
        <a:ln w="22225" cap="rnd"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sp>
    <dsp:sp modelId="{0C2A5298-C906-40F2-9D67-474650A29980}">
      <dsp:nvSpPr>
        <dsp:cNvPr id="0" name=""/>
        <dsp:cNvSpPr/>
      </dsp:nvSpPr>
      <dsp:spPr>
        <a:xfrm>
          <a:off x="4368364" y="1324015"/>
          <a:ext cx="163829" cy="2053327"/>
        </a:xfrm>
        <a:custGeom>
          <a:avLst/>
          <a:gdLst/>
          <a:ahLst/>
          <a:cxnLst/>
          <a:rect l="0" t="0" r="0" b="0"/>
          <a:pathLst>
            <a:path>
              <a:moveTo>
                <a:pt x="0" y="0"/>
              </a:moveTo>
              <a:lnTo>
                <a:pt x="0" y="2053327"/>
              </a:lnTo>
              <a:lnTo>
                <a:pt x="163829" y="2053327"/>
              </a:lnTo>
            </a:path>
          </a:pathLst>
        </a:custGeom>
        <a:noFill/>
        <a:ln w="22225" cap="rnd"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sp>
    <dsp:sp modelId="{95F5D695-1E53-4699-BCBF-5B3AC35B8B6C}">
      <dsp:nvSpPr>
        <dsp:cNvPr id="0" name=""/>
        <dsp:cNvSpPr/>
      </dsp:nvSpPr>
      <dsp:spPr>
        <a:xfrm>
          <a:off x="4368364" y="1324015"/>
          <a:ext cx="163829" cy="1277868"/>
        </a:xfrm>
        <a:custGeom>
          <a:avLst/>
          <a:gdLst/>
          <a:ahLst/>
          <a:cxnLst/>
          <a:rect l="0" t="0" r="0" b="0"/>
          <a:pathLst>
            <a:path>
              <a:moveTo>
                <a:pt x="0" y="0"/>
              </a:moveTo>
              <a:lnTo>
                <a:pt x="0" y="1277868"/>
              </a:lnTo>
              <a:lnTo>
                <a:pt x="163829" y="1277868"/>
              </a:lnTo>
            </a:path>
          </a:pathLst>
        </a:custGeom>
        <a:noFill/>
        <a:ln w="22225" cap="rnd"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sp>
    <dsp:sp modelId="{414C1B6A-A6ED-4783-80F1-BCCE16EAA017}">
      <dsp:nvSpPr>
        <dsp:cNvPr id="0" name=""/>
        <dsp:cNvSpPr/>
      </dsp:nvSpPr>
      <dsp:spPr>
        <a:xfrm>
          <a:off x="4368364" y="1324015"/>
          <a:ext cx="163829" cy="502410"/>
        </a:xfrm>
        <a:custGeom>
          <a:avLst/>
          <a:gdLst/>
          <a:ahLst/>
          <a:cxnLst/>
          <a:rect l="0" t="0" r="0" b="0"/>
          <a:pathLst>
            <a:path>
              <a:moveTo>
                <a:pt x="0" y="0"/>
              </a:moveTo>
              <a:lnTo>
                <a:pt x="0" y="502410"/>
              </a:lnTo>
              <a:lnTo>
                <a:pt x="163829" y="502410"/>
              </a:lnTo>
            </a:path>
          </a:pathLst>
        </a:custGeom>
        <a:noFill/>
        <a:ln w="22225" cap="rnd"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sp>
    <dsp:sp modelId="{E84487D5-2436-4749-A2D5-0DCC1C55C83C}">
      <dsp:nvSpPr>
        <dsp:cNvPr id="0" name=""/>
        <dsp:cNvSpPr/>
      </dsp:nvSpPr>
      <dsp:spPr>
        <a:xfrm>
          <a:off x="4144464" y="548556"/>
          <a:ext cx="660778" cy="229361"/>
        </a:xfrm>
        <a:custGeom>
          <a:avLst/>
          <a:gdLst/>
          <a:ahLst/>
          <a:cxnLst/>
          <a:rect l="0" t="0" r="0" b="0"/>
          <a:pathLst>
            <a:path>
              <a:moveTo>
                <a:pt x="0" y="0"/>
              </a:moveTo>
              <a:lnTo>
                <a:pt x="0" y="114680"/>
              </a:lnTo>
              <a:lnTo>
                <a:pt x="660778" y="114680"/>
              </a:lnTo>
              <a:lnTo>
                <a:pt x="660778" y="229361"/>
              </a:lnTo>
            </a:path>
          </a:pathLst>
        </a:custGeom>
        <a:noFill/>
        <a:ln w="22225" cap="rnd"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sp>
    <dsp:sp modelId="{3FAC6C05-C4AE-4236-8ED5-C8B980C5606A}">
      <dsp:nvSpPr>
        <dsp:cNvPr id="0" name=""/>
        <dsp:cNvSpPr/>
      </dsp:nvSpPr>
      <dsp:spPr>
        <a:xfrm>
          <a:off x="3046807" y="1324015"/>
          <a:ext cx="163829" cy="2053327"/>
        </a:xfrm>
        <a:custGeom>
          <a:avLst/>
          <a:gdLst/>
          <a:ahLst/>
          <a:cxnLst/>
          <a:rect l="0" t="0" r="0" b="0"/>
          <a:pathLst>
            <a:path>
              <a:moveTo>
                <a:pt x="0" y="0"/>
              </a:moveTo>
              <a:lnTo>
                <a:pt x="0" y="2053327"/>
              </a:lnTo>
              <a:lnTo>
                <a:pt x="163829" y="2053327"/>
              </a:lnTo>
            </a:path>
          </a:pathLst>
        </a:custGeom>
        <a:noFill/>
        <a:ln w="22225" cap="rnd"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sp>
    <dsp:sp modelId="{3D928259-CCA3-4E3D-A6A9-17FC1CCB1E51}">
      <dsp:nvSpPr>
        <dsp:cNvPr id="0" name=""/>
        <dsp:cNvSpPr/>
      </dsp:nvSpPr>
      <dsp:spPr>
        <a:xfrm>
          <a:off x="3046807" y="1324015"/>
          <a:ext cx="163829" cy="1277868"/>
        </a:xfrm>
        <a:custGeom>
          <a:avLst/>
          <a:gdLst/>
          <a:ahLst/>
          <a:cxnLst/>
          <a:rect l="0" t="0" r="0" b="0"/>
          <a:pathLst>
            <a:path>
              <a:moveTo>
                <a:pt x="0" y="0"/>
              </a:moveTo>
              <a:lnTo>
                <a:pt x="0" y="1277868"/>
              </a:lnTo>
              <a:lnTo>
                <a:pt x="163829" y="1277868"/>
              </a:lnTo>
            </a:path>
          </a:pathLst>
        </a:custGeom>
        <a:noFill/>
        <a:ln w="22225" cap="rnd"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sp>
    <dsp:sp modelId="{98B09D71-E859-4715-8D13-46ED0D4070EA}">
      <dsp:nvSpPr>
        <dsp:cNvPr id="0" name=""/>
        <dsp:cNvSpPr/>
      </dsp:nvSpPr>
      <dsp:spPr>
        <a:xfrm>
          <a:off x="3046807" y="1324015"/>
          <a:ext cx="163829" cy="502410"/>
        </a:xfrm>
        <a:custGeom>
          <a:avLst/>
          <a:gdLst/>
          <a:ahLst/>
          <a:cxnLst/>
          <a:rect l="0" t="0" r="0" b="0"/>
          <a:pathLst>
            <a:path>
              <a:moveTo>
                <a:pt x="0" y="0"/>
              </a:moveTo>
              <a:lnTo>
                <a:pt x="0" y="502410"/>
              </a:lnTo>
              <a:lnTo>
                <a:pt x="163829" y="502410"/>
              </a:lnTo>
            </a:path>
          </a:pathLst>
        </a:custGeom>
        <a:noFill/>
        <a:ln w="22225" cap="rnd"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sp>
    <dsp:sp modelId="{C56DA9CB-739C-434D-A223-60F3C8332D5A}">
      <dsp:nvSpPr>
        <dsp:cNvPr id="0" name=""/>
        <dsp:cNvSpPr/>
      </dsp:nvSpPr>
      <dsp:spPr>
        <a:xfrm>
          <a:off x="3483686" y="548556"/>
          <a:ext cx="660778" cy="229361"/>
        </a:xfrm>
        <a:custGeom>
          <a:avLst/>
          <a:gdLst/>
          <a:ahLst/>
          <a:cxnLst/>
          <a:rect l="0" t="0" r="0" b="0"/>
          <a:pathLst>
            <a:path>
              <a:moveTo>
                <a:pt x="660778" y="0"/>
              </a:moveTo>
              <a:lnTo>
                <a:pt x="660778" y="114680"/>
              </a:lnTo>
              <a:lnTo>
                <a:pt x="0" y="114680"/>
              </a:lnTo>
              <a:lnTo>
                <a:pt x="0" y="229361"/>
              </a:lnTo>
            </a:path>
          </a:pathLst>
        </a:custGeom>
        <a:noFill/>
        <a:ln w="22225" cap="rnd"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sp>
    <dsp:sp modelId="{06116D16-3519-4170-BE05-E88E1C09E5AE}">
      <dsp:nvSpPr>
        <dsp:cNvPr id="0" name=""/>
        <dsp:cNvSpPr/>
      </dsp:nvSpPr>
      <dsp:spPr>
        <a:xfrm>
          <a:off x="1725251" y="1324015"/>
          <a:ext cx="163829" cy="2828786"/>
        </a:xfrm>
        <a:custGeom>
          <a:avLst/>
          <a:gdLst/>
          <a:ahLst/>
          <a:cxnLst/>
          <a:rect l="0" t="0" r="0" b="0"/>
          <a:pathLst>
            <a:path>
              <a:moveTo>
                <a:pt x="0" y="0"/>
              </a:moveTo>
              <a:lnTo>
                <a:pt x="0" y="2828786"/>
              </a:lnTo>
              <a:lnTo>
                <a:pt x="163829" y="2828786"/>
              </a:lnTo>
            </a:path>
          </a:pathLst>
        </a:custGeom>
        <a:noFill/>
        <a:ln w="22225" cap="rnd"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sp>
    <dsp:sp modelId="{B718DB6C-4C40-4FFD-A1F7-31D80B7017FF}">
      <dsp:nvSpPr>
        <dsp:cNvPr id="0" name=""/>
        <dsp:cNvSpPr/>
      </dsp:nvSpPr>
      <dsp:spPr>
        <a:xfrm>
          <a:off x="1725251" y="1324015"/>
          <a:ext cx="163829" cy="2053327"/>
        </a:xfrm>
        <a:custGeom>
          <a:avLst/>
          <a:gdLst/>
          <a:ahLst/>
          <a:cxnLst/>
          <a:rect l="0" t="0" r="0" b="0"/>
          <a:pathLst>
            <a:path>
              <a:moveTo>
                <a:pt x="0" y="0"/>
              </a:moveTo>
              <a:lnTo>
                <a:pt x="0" y="2053327"/>
              </a:lnTo>
              <a:lnTo>
                <a:pt x="163829" y="2053327"/>
              </a:lnTo>
            </a:path>
          </a:pathLst>
        </a:custGeom>
        <a:noFill/>
        <a:ln w="22225" cap="rnd"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sp>
    <dsp:sp modelId="{89F37FE9-91D8-44E9-A1C8-22AC48822444}">
      <dsp:nvSpPr>
        <dsp:cNvPr id="0" name=""/>
        <dsp:cNvSpPr/>
      </dsp:nvSpPr>
      <dsp:spPr>
        <a:xfrm>
          <a:off x="1725251" y="1324015"/>
          <a:ext cx="163829" cy="1277868"/>
        </a:xfrm>
        <a:custGeom>
          <a:avLst/>
          <a:gdLst/>
          <a:ahLst/>
          <a:cxnLst/>
          <a:rect l="0" t="0" r="0" b="0"/>
          <a:pathLst>
            <a:path>
              <a:moveTo>
                <a:pt x="0" y="0"/>
              </a:moveTo>
              <a:lnTo>
                <a:pt x="0" y="1277868"/>
              </a:lnTo>
              <a:lnTo>
                <a:pt x="163829" y="1277868"/>
              </a:lnTo>
            </a:path>
          </a:pathLst>
        </a:custGeom>
        <a:noFill/>
        <a:ln w="22225" cap="rnd"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sp>
    <dsp:sp modelId="{897C430B-55D9-46DC-98C9-2BEA12B8CE39}">
      <dsp:nvSpPr>
        <dsp:cNvPr id="0" name=""/>
        <dsp:cNvSpPr/>
      </dsp:nvSpPr>
      <dsp:spPr>
        <a:xfrm>
          <a:off x="1725251" y="1324015"/>
          <a:ext cx="163829" cy="502410"/>
        </a:xfrm>
        <a:custGeom>
          <a:avLst/>
          <a:gdLst/>
          <a:ahLst/>
          <a:cxnLst/>
          <a:rect l="0" t="0" r="0" b="0"/>
          <a:pathLst>
            <a:path>
              <a:moveTo>
                <a:pt x="0" y="0"/>
              </a:moveTo>
              <a:lnTo>
                <a:pt x="0" y="502410"/>
              </a:lnTo>
              <a:lnTo>
                <a:pt x="163829" y="502410"/>
              </a:lnTo>
            </a:path>
          </a:pathLst>
        </a:custGeom>
        <a:noFill/>
        <a:ln w="22225" cap="rnd"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sp>
    <dsp:sp modelId="{2145DC74-6F2B-4D19-892C-20D6A5C79178}">
      <dsp:nvSpPr>
        <dsp:cNvPr id="0" name=""/>
        <dsp:cNvSpPr/>
      </dsp:nvSpPr>
      <dsp:spPr>
        <a:xfrm>
          <a:off x="2162129" y="548556"/>
          <a:ext cx="1982335" cy="229361"/>
        </a:xfrm>
        <a:custGeom>
          <a:avLst/>
          <a:gdLst/>
          <a:ahLst/>
          <a:cxnLst/>
          <a:rect l="0" t="0" r="0" b="0"/>
          <a:pathLst>
            <a:path>
              <a:moveTo>
                <a:pt x="1982335" y="0"/>
              </a:moveTo>
              <a:lnTo>
                <a:pt x="1982335" y="114680"/>
              </a:lnTo>
              <a:lnTo>
                <a:pt x="0" y="114680"/>
              </a:lnTo>
              <a:lnTo>
                <a:pt x="0" y="229361"/>
              </a:lnTo>
            </a:path>
          </a:pathLst>
        </a:custGeom>
        <a:noFill/>
        <a:ln w="22225" cap="rnd"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sp>
    <dsp:sp modelId="{17E344DB-756B-4438-ABC7-270E033F4771}">
      <dsp:nvSpPr>
        <dsp:cNvPr id="0" name=""/>
        <dsp:cNvSpPr/>
      </dsp:nvSpPr>
      <dsp:spPr>
        <a:xfrm>
          <a:off x="3598366" y="2458"/>
          <a:ext cx="1092195" cy="546097"/>
        </a:xfrm>
        <a:prstGeom prst="rect">
          <a:avLst/>
        </a:prstGeom>
        <a:solidFill>
          <a:schemeClr val="lt1"/>
        </a:solidFill>
        <a:ln w="22225" cap="rnd"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vi-VN" sz="1300" kern="1200"/>
            <a:t>Cửa hàng linh kiện điện tử</a:t>
          </a:r>
          <a:endParaRPr lang="en-US" sz="1300" kern="1200"/>
        </a:p>
      </dsp:txBody>
      <dsp:txXfrm>
        <a:off x="3598366" y="2458"/>
        <a:ext cx="1092195" cy="546097"/>
      </dsp:txXfrm>
    </dsp:sp>
    <dsp:sp modelId="{A35D70D6-F2BF-42D6-BE4F-65D87888C4E2}">
      <dsp:nvSpPr>
        <dsp:cNvPr id="0" name=""/>
        <dsp:cNvSpPr/>
      </dsp:nvSpPr>
      <dsp:spPr>
        <a:xfrm>
          <a:off x="1616031" y="777917"/>
          <a:ext cx="1092195" cy="546097"/>
        </a:xfrm>
        <a:prstGeom prst="rect">
          <a:avLst/>
        </a:prstGeom>
        <a:solidFill>
          <a:schemeClr val="lt1"/>
        </a:solidFill>
        <a:ln w="22225" cap="rnd"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vi-VN" sz="1300" kern="1200"/>
            <a:t>Quản lý thành viên</a:t>
          </a:r>
          <a:endParaRPr lang="en-US" sz="1300" kern="1200"/>
        </a:p>
      </dsp:txBody>
      <dsp:txXfrm>
        <a:off x="1616031" y="777917"/>
        <a:ext cx="1092195" cy="546097"/>
      </dsp:txXfrm>
    </dsp:sp>
    <dsp:sp modelId="{F8293A87-7415-4C3A-9AE9-50137E643AE1}">
      <dsp:nvSpPr>
        <dsp:cNvPr id="0" name=""/>
        <dsp:cNvSpPr/>
      </dsp:nvSpPr>
      <dsp:spPr>
        <a:xfrm>
          <a:off x="1889080" y="1553376"/>
          <a:ext cx="1092195" cy="546097"/>
        </a:xfrm>
        <a:prstGeom prst="rect">
          <a:avLst/>
        </a:prstGeom>
        <a:solidFill>
          <a:schemeClr val="lt1"/>
        </a:solidFill>
        <a:ln w="22225" cap="rnd"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vi-VN" sz="1300" kern="1200"/>
            <a:t>Đăng ký</a:t>
          </a:r>
          <a:endParaRPr lang="en-US" sz="1300" kern="1200"/>
        </a:p>
      </dsp:txBody>
      <dsp:txXfrm>
        <a:off x="1889080" y="1553376"/>
        <a:ext cx="1092195" cy="546097"/>
      </dsp:txXfrm>
    </dsp:sp>
    <dsp:sp modelId="{E213D65C-A8B9-4C25-A9C5-0DEA41ADD631}">
      <dsp:nvSpPr>
        <dsp:cNvPr id="0" name=""/>
        <dsp:cNvSpPr/>
      </dsp:nvSpPr>
      <dsp:spPr>
        <a:xfrm>
          <a:off x="1889080" y="2328835"/>
          <a:ext cx="1092195" cy="546097"/>
        </a:xfrm>
        <a:prstGeom prst="rect">
          <a:avLst/>
        </a:prstGeom>
        <a:solidFill>
          <a:schemeClr val="lt1"/>
        </a:solidFill>
        <a:ln w="22225" cap="rnd"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vi-VN" sz="1300" kern="1200"/>
            <a:t>Đăng nhập</a:t>
          </a:r>
          <a:endParaRPr lang="en-US" sz="1300" kern="1200"/>
        </a:p>
      </dsp:txBody>
      <dsp:txXfrm>
        <a:off x="1889080" y="2328835"/>
        <a:ext cx="1092195" cy="546097"/>
      </dsp:txXfrm>
    </dsp:sp>
    <dsp:sp modelId="{789C3997-E611-475A-A2B9-63088AA86C2A}">
      <dsp:nvSpPr>
        <dsp:cNvPr id="0" name=""/>
        <dsp:cNvSpPr/>
      </dsp:nvSpPr>
      <dsp:spPr>
        <a:xfrm>
          <a:off x="1889080" y="3104293"/>
          <a:ext cx="1092195" cy="546097"/>
        </a:xfrm>
        <a:prstGeom prst="rect">
          <a:avLst/>
        </a:prstGeom>
        <a:solidFill>
          <a:schemeClr val="lt1"/>
        </a:solidFill>
        <a:ln w="22225" cap="rnd"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vi-VN" sz="1300" kern="1200"/>
            <a:t>Phân quyền</a:t>
          </a:r>
          <a:endParaRPr lang="en-US" sz="1300" kern="1200"/>
        </a:p>
      </dsp:txBody>
      <dsp:txXfrm>
        <a:off x="1889080" y="3104293"/>
        <a:ext cx="1092195" cy="546097"/>
      </dsp:txXfrm>
    </dsp:sp>
    <dsp:sp modelId="{2C0D66E0-D8A9-4979-811A-9FCD266EDC17}">
      <dsp:nvSpPr>
        <dsp:cNvPr id="0" name=""/>
        <dsp:cNvSpPr/>
      </dsp:nvSpPr>
      <dsp:spPr>
        <a:xfrm>
          <a:off x="1889080" y="3879752"/>
          <a:ext cx="1092195" cy="546097"/>
        </a:xfrm>
        <a:prstGeom prst="rect">
          <a:avLst/>
        </a:prstGeom>
        <a:solidFill>
          <a:schemeClr val="lt1"/>
        </a:solidFill>
        <a:ln w="22225" cap="rnd"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vi-VN" sz="1300" kern="1200"/>
            <a:t>Quản lý thông tin thành viên</a:t>
          </a:r>
          <a:endParaRPr lang="en-US" sz="1300" kern="1200"/>
        </a:p>
      </dsp:txBody>
      <dsp:txXfrm>
        <a:off x="1889080" y="3879752"/>
        <a:ext cx="1092195" cy="546097"/>
      </dsp:txXfrm>
    </dsp:sp>
    <dsp:sp modelId="{1E68B7CB-30E8-4153-ADA8-5F15AC8F0B54}">
      <dsp:nvSpPr>
        <dsp:cNvPr id="0" name=""/>
        <dsp:cNvSpPr/>
      </dsp:nvSpPr>
      <dsp:spPr>
        <a:xfrm>
          <a:off x="2937588" y="777917"/>
          <a:ext cx="1092195" cy="546097"/>
        </a:xfrm>
        <a:prstGeom prst="rect">
          <a:avLst/>
        </a:prstGeom>
        <a:solidFill>
          <a:schemeClr val="lt1"/>
        </a:solidFill>
        <a:ln w="22225" cap="rnd"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vi-VN" sz="1300" kern="1200"/>
            <a:t>Quản lý danh mục</a:t>
          </a:r>
          <a:endParaRPr lang="en-US" sz="1300" kern="1200"/>
        </a:p>
      </dsp:txBody>
      <dsp:txXfrm>
        <a:off x="2937588" y="777917"/>
        <a:ext cx="1092195" cy="546097"/>
      </dsp:txXfrm>
    </dsp:sp>
    <dsp:sp modelId="{5E39425B-8D0F-4E01-8557-AC55861C3275}">
      <dsp:nvSpPr>
        <dsp:cNvPr id="0" name=""/>
        <dsp:cNvSpPr/>
      </dsp:nvSpPr>
      <dsp:spPr>
        <a:xfrm>
          <a:off x="3210637" y="1553376"/>
          <a:ext cx="1092195" cy="546097"/>
        </a:xfrm>
        <a:prstGeom prst="rect">
          <a:avLst/>
        </a:prstGeom>
        <a:solidFill>
          <a:schemeClr val="lt1"/>
        </a:solidFill>
        <a:ln w="22225" cap="rnd"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vi-VN" sz="1300" kern="1200"/>
            <a:t>Thêm danh mục</a:t>
          </a:r>
          <a:endParaRPr lang="en-US" sz="1300" kern="1200"/>
        </a:p>
      </dsp:txBody>
      <dsp:txXfrm>
        <a:off x="3210637" y="1553376"/>
        <a:ext cx="1092195" cy="546097"/>
      </dsp:txXfrm>
    </dsp:sp>
    <dsp:sp modelId="{03BD016D-E46B-448F-9CBF-34E312A64B3E}">
      <dsp:nvSpPr>
        <dsp:cNvPr id="0" name=""/>
        <dsp:cNvSpPr/>
      </dsp:nvSpPr>
      <dsp:spPr>
        <a:xfrm>
          <a:off x="3210637" y="2328835"/>
          <a:ext cx="1092195" cy="546097"/>
        </a:xfrm>
        <a:prstGeom prst="rect">
          <a:avLst/>
        </a:prstGeom>
        <a:solidFill>
          <a:schemeClr val="lt1"/>
        </a:solidFill>
        <a:ln w="22225" cap="rnd"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vi-VN" sz="1300" kern="1200"/>
            <a:t>Cập nhật danh mục</a:t>
          </a:r>
          <a:endParaRPr lang="en-US" sz="1300" kern="1200"/>
        </a:p>
      </dsp:txBody>
      <dsp:txXfrm>
        <a:off x="3210637" y="2328835"/>
        <a:ext cx="1092195" cy="546097"/>
      </dsp:txXfrm>
    </dsp:sp>
    <dsp:sp modelId="{9EEF73B7-BCDD-4890-B108-062CE88FEDEA}">
      <dsp:nvSpPr>
        <dsp:cNvPr id="0" name=""/>
        <dsp:cNvSpPr/>
      </dsp:nvSpPr>
      <dsp:spPr>
        <a:xfrm>
          <a:off x="3210637" y="3104293"/>
          <a:ext cx="1092195" cy="546097"/>
        </a:xfrm>
        <a:prstGeom prst="rect">
          <a:avLst/>
        </a:prstGeom>
        <a:solidFill>
          <a:schemeClr val="lt1"/>
        </a:solidFill>
        <a:ln w="22225" cap="rnd"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vi-VN" sz="1300" kern="1200"/>
            <a:t>Xóa danh mục</a:t>
          </a:r>
          <a:endParaRPr lang="en-US" sz="1300" kern="1200"/>
        </a:p>
      </dsp:txBody>
      <dsp:txXfrm>
        <a:off x="3210637" y="3104293"/>
        <a:ext cx="1092195" cy="546097"/>
      </dsp:txXfrm>
    </dsp:sp>
    <dsp:sp modelId="{25DCBC6B-19E7-4A65-A8CF-AEA2BEF1F298}">
      <dsp:nvSpPr>
        <dsp:cNvPr id="0" name=""/>
        <dsp:cNvSpPr/>
      </dsp:nvSpPr>
      <dsp:spPr>
        <a:xfrm>
          <a:off x="4259145" y="777917"/>
          <a:ext cx="1092195" cy="546097"/>
        </a:xfrm>
        <a:prstGeom prst="rect">
          <a:avLst/>
        </a:prstGeom>
        <a:solidFill>
          <a:schemeClr val="lt1"/>
        </a:solidFill>
        <a:ln w="22225" cap="rnd"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vi-VN" sz="1300" kern="1200"/>
            <a:t>Quản lý sản phẩm</a:t>
          </a:r>
          <a:endParaRPr lang="en-US" sz="1300" kern="1200"/>
        </a:p>
      </dsp:txBody>
      <dsp:txXfrm>
        <a:off x="4259145" y="777917"/>
        <a:ext cx="1092195" cy="546097"/>
      </dsp:txXfrm>
    </dsp:sp>
    <dsp:sp modelId="{208C983E-FB57-4DD4-93B4-C7B9650F4FE3}">
      <dsp:nvSpPr>
        <dsp:cNvPr id="0" name=""/>
        <dsp:cNvSpPr/>
      </dsp:nvSpPr>
      <dsp:spPr>
        <a:xfrm>
          <a:off x="4532194" y="1553376"/>
          <a:ext cx="1092195" cy="546097"/>
        </a:xfrm>
        <a:prstGeom prst="rect">
          <a:avLst/>
        </a:prstGeom>
        <a:solidFill>
          <a:schemeClr val="lt1"/>
        </a:solidFill>
        <a:ln w="22225" cap="rnd"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vi-VN" sz="1300" kern="1200"/>
            <a:t>Thêm sản phẩm</a:t>
          </a:r>
          <a:endParaRPr lang="en-US" sz="1300" kern="1200"/>
        </a:p>
      </dsp:txBody>
      <dsp:txXfrm>
        <a:off x="4532194" y="1553376"/>
        <a:ext cx="1092195" cy="546097"/>
      </dsp:txXfrm>
    </dsp:sp>
    <dsp:sp modelId="{12642514-F6C4-425D-89DD-4F48EB4E05A6}">
      <dsp:nvSpPr>
        <dsp:cNvPr id="0" name=""/>
        <dsp:cNvSpPr/>
      </dsp:nvSpPr>
      <dsp:spPr>
        <a:xfrm>
          <a:off x="4532194" y="2328835"/>
          <a:ext cx="1092195" cy="546097"/>
        </a:xfrm>
        <a:prstGeom prst="rect">
          <a:avLst/>
        </a:prstGeom>
        <a:solidFill>
          <a:schemeClr val="lt1"/>
        </a:solidFill>
        <a:ln w="22225" cap="rnd"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vi-VN" sz="1300" kern="1200"/>
            <a:t>Cập nhật sản phẩm</a:t>
          </a:r>
          <a:endParaRPr lang="en-US" sz="1300" kern="1200"/>
        </a:p>
      </dsp:txBody>
      <dsp:txXfrm>
        <a:off x="4532194" y="2328835"/>
        <a:ext cx="1092195" cy="546097"/>
      </dsp:txXfrm>
    </dsp:sp>
    <dsp:sp modelId="{E0B90927-7B69-4476-BFDD-6F5CEB10D3F3}">
      <dsp:nvSpPr>
        <dsp:cNvPr id="0" name=""/>
        <dsp:cNvSpPr/>
      </dsp:nvSpPr>
      <dsp:spPr>
        <a:xfrm>
          <a:off x="4532194" y="3104293"/>
          <a:ext cx="1092195" cy="546097"/>
        </a:xfrm>
        <a:prstGeom prst="rect">
          <a:avLst/>
        </a:prstGeom>
        <a:solidFill>
          <a:schemeClr val="lt1"/>
        </a:solidFill>
        <a:ln w="22225" cap="rnd"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vi-VN" sz="1300" kern="1200"/>
            <a:t>Xóa sản phẩm</a:t>
          </a:r>
          <a:endParaRPr lang="en-US" sz="1300" kern="1200"/>
        </a:p>
      </dsp:txBody>
      <dsp:txXfrm>
        <a:off x="4532194" y="3104293"/>
        <a:ext cx="1092195" cy="546097"/>
      </dsp:txXfrm>
    </dsp:sp>
    <dsp:sp modelId="{71E29CD5-4AB3-4AED-86ED-68601EFDD772}">
      <dsp:nvSpPr>
        <dsp:cNvPr id="0" name=""/>
        <dsp:cNvSpPr/>
      </dsp:nvSpPr>
      <dsp:spPr>
        <a:xfrm>
          <a:off x="4532194" y="3879752"/>
          <a:ext cx="1092195" cy="546097"/>
        </a:xfrm>
        <a:prstGeom prst="rect">
          <a:avLst/>
        </a:prstGeom>
        <a:solidFill>
          <a:schemeClr val="lt1"/>
        </a:solidFill>
        <a:ln w="22225" cap="rnd"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vi-VN" sz="1300" kern="1200"/>
            <a:t>Cập nhật phản hồi</a:t>
          </a:r>
          <a:endParaRPr lang="en-US" sz="1300" kern="1200"/>
        </a:p>
      </dsp:txBody>
      <dsp:txXfrm>
        <a:off x="4532194" y="3879752"/>
        <a:ext cx="1092195" cy="546097"/>
      </dsp:txXfrm>
    </dsp:sp>
    <dsp:sp modelId="{0A913D70-F923-47F7-8EC0-ED635D006ACE}">
      <dsp:nvSpPr>
        <dsp:cNvPr id="0" name=""/>
        <dsp:cNvSpPr/>
      </dsp:nvSpPr>
      <dsp:spPr>
        <a:xfrm>
          <a:off x="5580701" y="777917"/>
          <a:ext cx="1092195" cy="546097"/>
        </a:xfrm>
        <a:prstGeom prst="rect">
          <a:avLst/>
        </a:prstGeom>
        <a:solidFill>
          <a:schemeClr val="lt1"/>
        </a:solidFill>
        <a:ln w="22225" cap="rnd"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vi-VN" sz="1300" kern="1200"/>
            <a:t>Quản lý đơn hàng</a:t>
          </a:r>
          <a:endParaRPr lang="en-US" sz="1300" kern="1200"/>
        </a:p>
      </dsp:txBody>
      <dsp:txXfrm>
        <a:off x="5580701" y="777917"/>
        <a:ext cx="1092195" cy="546097"/>
      </dsp:txXfrm>
    </dsp:sp>
    <dsp:sp modelId="{7DC043C4-3342-4567-9E68-4C7A4F299FC8}">
      <dsp:nvSpPr>
        <dsp:cNvPr id="0" name=""/>
        <dsp:cNvSpPr/>
      </dsp:nvSpPr>
      <dsp:spPr>
        <a:xfrm>
          <a:off x="5853750" y="1553376"/>
          <a:ext cx="1092195" cy="546097"/>
        </a:xfrm>
        <a:prstGeom prst="rect">
          <a:avLst/>
        </a:prstGeom>
        <a:solidFill>
          <a:schemeClr val="lt1"/>
        </a:solidFill>
        <a:ln w="22225" cap="rnd"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vi-VN" sz="1300" kern="1200"/>
            <a:t>Xem đơn hàng</a:t>
          </a:r>
          <a:endParaRPr lang="en-US" sz="1300" kern="1200"/>
        </a:p>
      </dsp:txBody>
      <dsp:txXfrm>
        <a:off x="5853750" y="1553376"/>
        <a:ext cx="1092195" cy="546097"/>
      </dsp:txXfrm>
    </dsp:sp>
    <dsp:sp modelId="{68B4202E-1678-4ADA-BD3B-0D30FA98F213}">
      <dsp:nvSpPr>
        <dsp:cNvPr id="0" name=""/>
        <dsp:cNvSpPr/>
      </dsp:nvSpPr>
      <dsp:spPr>
        <a:xfrm>
          <a:off x="5853750" y="2328835"/>
          <a:ext cx="1092195" cy="546097"/>
        </a:xfrm>
        <a:prstGeom prst="rect">
          <a:avLst/>
        </a:prstGeom>
        <a:solidFill>
          <a:schemeClr val="lt1"/>
        </a:solidFill>
        <a:ln w="22225" cap="rnd"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vi-VN" sz="1300" kern="1200"/>
            <a:t>Duyệt đơn hàng</a:t>
          </a:r>
          <a:endParaRPr lang="en-US" sz="1300" kern="1200"/>
        </a:p>
      </dsp:txBody>
      <dsp:txXfrm>
        <a:off x="5853750" y="2328835"/>
        <a:ext cx="1092195" cy="54609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2AECC2-0355-4690-B117-6A33C4605472}">
      <dsp:nvSpPr>
        <dsp:cNvPr id="0" name=""/>
        <dsp:cNvSpPr/>
      </dsp:nvSpPr>
      <dsp:spPr>
        <a:xfrm>
          <a:off x="1346" y="557162"/>
          <a:ext cx="5251074" cy="3150644"/>
        </a:xfrm>
        <a:prstGeom prst="rect">
          <a:avLst/>
        </a:prstGeom>
        <a:solidFill>
          <a:schemeClr val="accent5">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vi-VN" sz="2200" kern="1200"/>
            <a:t>Đã đạt được</a:t>
          </a:r>
          <a:endParaRPr lang="en-US" sz="2200" kern="1200"/>
        </a:p>
        <a:p>
          <a:pPr marL="171450" lvl="1" indent="-171450" algn="l" defTabSz="755650">
            <a:lnSpc>
              <a:spcPct val="90000"/>
            </a:lnSpc>
            <a:spcBef>
              <a:spcPct val="0"/>
            </a:spcBef>
            <a:spcAft>
              <a:spcPct val="15000"/>
            </a:spcAft>
            <a:buChar char="•"/>
          </a:pPr>
          <a:r>
            <a:rPr lang="vi-VN" sz="1700" kern="1200"/>
            <a:t>Quản lý danh mục sản phẩm</a:t>
          </a:r>
          <a:endParaRPr lang="en-US" sz="1700" kern="1200"/>
        </a:p>
        <a:p>
          <a:pPr marL="171450" lvl="1" indent="-171450" algn="l" defTabSz="755650">
            <a:lnSpc>
              <a:spcPct val="90000"/>
            </a:lnSpc>
            <a:spcBef>
              <a:spcPct val="0"/>
            </a:spcBef>
            <a:spcAft>
              <a:spcPct val="15000"/>
            </a:spcAft>
            <a:buChar char="•"/>
          </a:pPr>
          <a:r>
            <a:rPr lang="vi-VN" sz="1700" kern="1200"/>
            <a:t>Quản lý danh sách sản phẩm</a:t>
          </a:r>
          <a:endParaRPr lang="en-US" sz="1700" kern="1200"/>
        </a:p>
        <a:p>
          <a:pPr marL="171450" lvl="1" indent="-171450" algn="l" defTabSz="755650">
            <a:lnSpc>
              <a:spcPct val="90000"/>
            </a:lnSpc>
            <a:spcBef>
              <a:spcPct val="0"/>
            </a:spcBef>
            <a:spcAft>
              <a:spcPct val="15000"/>
            </a:spcAft>
            <a:buChar char="•"/>
          </a:pPr>
          <a:r>
            <a:rPr lang="vi-VN" sz="1700" kern="1200"/>
            <a:t>Quản lý thành viên</a:t>
          </a:r>
          <a:endParaRPr lang="en-US" sz="1700" kern="1200"/>
        </a:p>
        <a:p>
          <a:pPr marL="171450" lvl="1" indent="-171450" algn="l" defTabSz="755650">
            <a:lnSpc>
              <a:spcPct val="90000"/>
            </a:lnSpc>
            <a:spcBef>
              <a:spcPct val="0"/>
            </a:spcBef>
            <a:spcAft>
              <a:spcPct val="15000"/>
            </a:spcAft>
            <a:buChar char="•"/>
          </a:pPr>
          <a:r>
            <a:rPr lang="vi-VN" sz="1700" kern="1200"/>
            <a:t>Đặt hàng trực tuyến</a:t>
          </a:r>
          <a:endParaRPr lang="en-US" sz="1700" kern="1200"/>
        </a:p>
        <a:p>
          <a:pPr marL="171450" lvl="1" indent="-171450" algn="l" defTabSz="755650">
            <a:lnSpc>
              <a:spcPct val="90000"/>
            </a:lnSpc>
            <a:spcBef>
              <a:spcPct val="0"/>
            </a:spcBef>
            <a:spcAft>
              <a:spcPct val="15000"/>
            </a:spcAft>
            <a:buChar char="•"/>
          </a:pPr>
          <a:r>
            <a:rPr lang="vi-VN" sz="1700" kern="1200"/>
            <a:t>Quản lý hóa đơn</a:t>
          </a:r>
          <a:endParaRPr lang="en-US" sz="1700" kern="1200"/>
        </a:p>
        <a:p>
          <a:pPr marL="171450" lvl="1" indent="-171450" algn="l" defTabSz="755650">
            <a:lnSpc>
              <a:spcPct val="90000"/>
            </a:lnSpc>
            <a:spcBef>
              <a:spcPct val="0"/>
            </a:spcBef>
            <a:spcAft>
              <a:spcPct val="15000"/>
            </a:spcAft>
            <a:buChar char="•"/>
          </a:pPr>
          <a:r>
            <a:rPr lang="vi-VN" sz="1700" kern="1200"/>
            <a:t>Xử lý đơn hàng</a:t>
          </a:r>
          <a:endParaRPr lang="en-US" sz="1700" kern="1200"/>
        </a:p>
        <a:p>
          <a:pPr marL="171450" lvl="1" indent="-171450" algn="l" defTabSz="755650">
            <a:lnSpc>
              <a:spcPct val="90000"/>
            </a:lnSpc>
            <a:spcBef>
              <a:spcPct val="0"/>
            </a:spcBef>
            <a:spcAft>
              <a:spcPct val="15000"/>
            </a:spcAft>
            <a:buChar char="•"/>
          </a:pPr>
          <a:r>
            <a:rPr lang="vi-VN" sz="1700" kern="1200"/>
            <a:t>Tìm kiếm sản phẩm</a:t>
          </a:r>
          <a:endParaRPr lang="en-US" sz="1700" kern="1200"/>
        </a:p>
        <a:p>
          <a:pPr marL="171450" lvl="1" indent="-171450" algn="l" defTabSz="755650">
            <a:lnSpc>
              <a:spcPct val="90000"/>
            </a:lnSpc>
            <a:spcBef>
              <a:spcPct val="0"/>
            </a:spcBef>
            <a:spcAft>
              <a:spcPct val="15000"/>
            </a:spcAft>
            <a:buChar char="•"/>
          </a:pPr>
          <a:r>
            <a:rPr lang="vi-VN" sz="1700" kern="1200"/>
            <a:t>Quản lý phản hồi</a:t>
          </a:r>
          <a:endParaRPr lang="en-US" sz="1700" kern="1200"/>
        </a:p>
        <a:p>
          <a:pPr marL="171450" lvl="1" indent="-171450" algn="l" defTabSz="755650">
            <a:lnSpc>
              <a:spcPct val="90000"/>
            </a:lnSpc>
            <a:spcBef>
              <a:spcPct val="0"/>
            </a:spcBef>
            <a:spcAft>
              <a:spcPct val="15000"/>
            </a:spcAft>
            <a:buChar char="•"/>
          </a:pPr>
          <a:r>
            <a:rPr lang="vi-VN" sz="1700" kern="1200"/>
            <a:t>Quản lý </a:t>
          </a:r>
          <a:endParaRPr lang="en-US" sz="1700" kern="1200"/>
        </a:p>
      </dsp:txBody>
      <dsp:txXfrm>
        <a:off x="1346" y="557162"/>
        <a:ext cx="5251074" cy="3150644"/>
      </dsp:txXfrm>
    </dsp:sp>
    <dsp:sp modelId="{96E767CD-B779-46DB-9422-4C3B6AFFE52E}">
      <dsp:nvSpPr>
        <dsp:cNvPr id="0" name=""/>
        <dsp:cNvSpPr/>
      </dsp:nvSpPr>
      <dsp:spPr>
        <a:xfrm>
          <a:off x="5777528" y="557162"/>
          <a:ext cx="5251074" cy="3150644"/>
        </a:xfrm>
        <a:prstGeom prst="rect">
          <a:avLst/>
        </a:prstGeom>
        <a:solidFill>
          <a:schemeClr val="accent5">
            <a:hueOff val="-1540591"/>
            <a:satOff val="6548"/>
            <a:lumOff val="411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vi-VN" sz="2200" kern="1200"/>
            <a:t>Chưa đạt được</a:t>
          </a:r>
          <a:endParaRPr lang="en-US" sz="2200" kern="1200"/>
        </a:p>
        <a:p>
          <a:pPr marL="171450" lvl="1" indent="-171450" algn="l" defTabSz="755650">
            <a:lnSpc>
              <a:spcPct val="90000"/>
            </a:lnSpc>
            <a:spcBef>
              <a:spcPct val="0"/>
            </a:spcBef>
            <a:spcAft>
              <a:spcPct val="15000"/>
            </a:spcAft>
            <a:buChar char="•"/>
          </a:pPr>
          <a:r>
            <a:rPr lang="vi-VN" sz="1700" kern="1200"/>
            <a:t>Quản lý binh luận</a:t>
          </a:r>
          <a:endParaRPr lang="en-US" sz="1700" kern="1200"/>
        </a:p>
        <a:p>
          <a:pPr marL="171450" lvl="1" indent="-171450" algn="l" defTabSz="755650">
            <a:lnSpc>
              <a:spcPct val="90000"/>
            </a:lnSpc>
            <a:spcBef>
              <a:spcPct val="0"/>
            </a:spcBef>
            <a:spcAft>
              <a:spcPct val="15000"/>
            </a:spcAft>
            <a:buChar char="•"/>
          </a:pPr>
          <a:r>
            <a:rPr lang="vi-VN" sz="1700" kern="1200"/>
            <a:t>Thanh toán bằng nhiều hình thức</a:t>
          </a:r>
          <a:endParaRPr lang="en-US" sz="1700" kern="1200"/>
        </a:p>
        <a:p>
          <a:pPr marL="171450" lvl="1" indent="-171450" algn="l" defTabSz="755650">
            <a:lnSpc>
              <a:spcPct val="90000"/>
            </a:lnSpc>
            <a:spcBef>
              <a:spcPct val="0"/>
            </a:spcBef>
            <a:spcAft>
              <a:spcPct val="15000"/>
            </a:spcAft>
            <a:buChar char="•"/>
          </a:pPr>
          <a:r>
            <a:rPr lang="vi-VN" sz="1700" kern="1200"/>
            <a:t>Quản lý các thống kê</a:t>
          </a:r>
          <a:endParaRPr lang="en-US" sz="1700" kern="1200"/>
        </a:p>
      </dsp:txBody>
      <dsp:txXfrm>
        <a:off x="5777528" y="557162"/>
        <a:ext cx="5251074" cy="3150644"/>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12/4/2019</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93440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40891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12/4/2019</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96934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12/4/2019</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81355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12/4/2019</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95260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2602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59287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2178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31728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12/4/2019</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346578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12/4/2019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56810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12/4/2019</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69187233"/>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793" r:id="rId6"/>
    <p:sldLayoutId id="2147483789" r:id="rId7"/>
    <p:sldLayoutId id="2147483790" r:id="rId8"/>
    <p:sldLayoutId id="2147483791" r:id="rId9"/>
    <p:sldLayoutId id="2147483792" r:id="rId10"/>
    <p:sldLayoutId id="2147483794" r:id="rId11"/>
  </p:sldLayoutIdLst>
  <p:hf sldNum="0" hdr="0" ftr="0" dt="0"/>
  <p:txStyles>
    <p:titleStyle>
      <a:lvl1pPr algn="l" defTabSz="457200" rtl="0" eaLnBrk="1" latinLnBrk="0" hangingPunct="1">
        <a:lnSpc>
          <a:spcPct val="100000"/>
        </a:lnSpc>
        <a:spcBef>
          <a:spcPct val="0"/>
        </a:spcBef>
        <a:buNone/>
        <a:defRPr sz="2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B695AA2-4B70-477F-AF90-536B720A1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5F7B800-6869-4D2C-BCA0-8C7578670BE6}"/>
              </a:ext>
            </a:extLst>
          </p:cNvPr>
          <p:cNvPicPr>
            <a:picLocks noChangeAspect="1"/>
          </p:cNvPicPr>
          <p:nvPr/>
        </p:nvPicPr>
        <p:blipFill rotWithShape="1">
          <a:blip r:embed="rId2">
            <a:alphaModFix amt="40000"/>
          </a:blip>
          <a:srcRect t="6074" b="9656"/>
          <a:stretch/>
        </p:blipFill>
        <p:spPr>
          <a:xfrm>
            <a:off x="20" y="10"/>
            <a:ext cx="12191980" cy="6857990"/>
          </a:xfrm>
          <a:prstGeom prst="rect">
            <a:avLst/>
          </a:prstGeom>
        </p:spPr>
      </p:pic>
      <p:sp>
        <p:nvSpPr>
          <p:cNvPr id="2" name="Title 1">
            <a:extLst>
              <a:ext uri="{FF2B5EF4-FFF2-40B4-BE49-F238E27FC236}">
                <a16:creationId xmlns:a16="http://schemas.microsoft.com/office/drawing/2014/main" id="{3A1FDF9D-E0F2-4D11-B0CE-3F064E545CF1}"/>
              </a:ext>
            </a:extLst>
          </p:cNvPr>
          <p:cNvSpPr>
            <a:spLocks noGrp="1"/>
          </p:cNvSpPr>
          <p:nvPr>
            <p:ph type="ctrTitle"/>
          </p:nvPr>
        </p:nvSpPr>
        <p:spPr>
          <a:xfrm>
            <a:off x="1814732" y="1020431"/>
            <a:ext cx="9375998" cy="1475013"/>
          </a:xfrm>
        </p:spPr>
        <p:txBody>
          <a:bodyPr>
            <a:normAutofit fontScale="90000"/>
          </a:bodyPr>
          <a:lstStyle/>
          <a:p>
            <a:pPr algn="ctr">
              <a:lnSpc>
                <a:spcPct val="150000"/>
              </a:lnSpc>
            </a:pPr>
            <a:r>
              <a:rPr lang="vi-VN" sz="4000">
                <a:solidFill>
                  <a:schemeClr val="tx1"/>
                </a:solidFill>
                <a:latin typeface="Times New Roman" panose="02020603050405020304" pitchFamily="18" charset="0"/>
                <a:cs typeface="Times New Roman" panose="02020603050405020304" pitchFamily="18" charset="0"/>
              </a:rPr>
              <a:t>THực tập công nhân web</a:t>
            </a:r>
            <a:br>
              <a:rPr lang="vi-VN" sz="4000">
                <a:solidFill>
                  <a:schemeClr val="tx1"/>
                </a:solidFill>
                <a:latin typeface="Times New Roman" panose="02020603050405020304" pitchFamily="18" charset="0"/>
                <a:cs typeface="Times New Roman" panose="02020603050405020304" pitchFamily="18" charset="0"/>
              </a:rPr>
            </a:br>
            <a:r>
              <a:rPr lang="vi-VN">
                <a:solidFill>
                  <a:schemeClr val="tx1"/>
                </a:solidFill>
                <a:latin typeface="Times New Roman" panose="02020603050405020304" pitchFamily="18" charset="0"/>
                <a:cs typeface="Times New Roman" panose="02020603050405020304" pitchFamily="18" charset="0"/>
              </a:rPr>
              <a:t>đề tài : WEBSITE BÁN LINH KIỆN ĐIỆN TỬ</a:t>
            </a:r>
            <a:endParaRPr lang="en-US" sz="400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624803B-8F35-4326-891F-221F4D5C8265}"/>
              </a:ext>
            </a:extLst>
          </p:cNvPr>
          <p:cNvSpPr>
            <a:spLocks noGrp="1"/>
          </p:cNvSpPr>
          <p:nvPr>
            <p:ph type="subTitle" idx="1"/>
          </p:nvPr>
        </p:nvSpPr>
        <p:spPr>
          <a:xfrm>
            <a:off x="1575580" y="2813537"/>
            <a:ext cx="9615150" cy="2715065"/>
          </a:xfrm>
        </p:spPr>
        <p:txBody>
          <a:bodyPr>
            <a:normAutofit/>
          </a:bodyPr>
          <a:lstStyle/>
          <a:p>
            <a:r>
              <a:rPr lang="vi-VN">
                <a:solidFill>
                  <a:schemeClr val="tx1"/>
                </a:solidFill>
              </a:rPr>
              <a:t>					GvHD			:	T.S Võ đức  hoàng</a:t>
            </a:r>
          </a:p>
          <a:p>
            <a:r>
              <a:rPr lang="vi-VN">
                <a:solidFill>
                  <a:schemeClr val="tx1"/>
                </a:solidFill>
              </a:rPr>
              <a:t>					Thành viên nhÓM : 	Lê minh khai			16t3	</a:t>
            </a:r>
            <a:br>
              <a:rPr lang="vi-VN">
                <a:solidFill>
                  <a:schemeClr val="tx1"/>
                </a:solidFill>
              </a:rPr>
            </a:br>
            <a:r>
              <a:rPr lang="vi-VN">
                <a:solidFill>
                  <a:schemeClr val="tx1"/>
                </a:solidFill>
              </a:rPr>
              <a:t>										Nguyễn văn mạnh		16t3</a:t>
            </a:r>
            <a:br>
              <a:rPr lang="vi-VN">
                <a:solidFill>
                  <a:schemeClr val="tx1"/>
                </a:solidFill>
              </a:rPr>
            </a:br>
            <a:r>
              <a:rPr lang="vi-VN">
                <a:solidFill>
                  <a:schemeClr val="tx1"/>
                </a:solidFill>
              </a:rPr>
              <a:t>										Đinh quang duy		16t3</a:t>
            </a:r>
            <a:br>
              <a:rPr lang="vi-VN">
                <a:solidFill>
                  <a:schemeClr val="tx1"/>
                </a:solidFill>
              </a:rPr>
            </a:br>
            <a:r>
              <a:rPr lang="vi-VN">
                <a:solidFill>
                  <a:schemeClr val="tx1"/>
                </a:solidFill>
              </a:rPr>
              <a:t>										Hoàng văn cường	16t3</a:t>
            </a:r>
            <a:br>
              <a:rPr lang="vi-VN">
                <a:solidFill>
                  <a:schemeClr val="tx1"/>
                </a:solidFill>
              </a:rPr>
            </a:br>
            <a:r>
              <a:rPr lang="vi-VN">
                <a:solidFill>
                  <a:schemeClr val="tx1"/>
                </a:solidFill>
              </a:rPr>
              <a:t>										hồ gia khanh		16t3</a:t>
            </a:r>
          </a:p>
          <a:p>
            <a:endParaRPr lang="vi-VN">
              <a:solidFill>
                <a:schemeClr val="tx1"/>
              </a:solidFill>
            </a:endParaRPr>
          </a:p>
        </p:txBody>
      </p:sp>
    </p:spTree>
    <p:extLst>
      <p:ext uri="{BB962C8B-B14F-4D97-AF65-F5344CB8AC3E}">
        <p14:creationId xmlns:p14="http://schemas.microsoft.com/office/powerpoint/2010/main" val="216655210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378BD0B-BD1A-4C88-8E9D-20115AE41AB9}"/>
              </a:ext>
            </a:extLst>
          </p:cNvPr>
          <p:cNvSpPr>
            <a:spLocks noGrp="1"/>
          </p:cNvSpPr>
          <p:nvPr>
            <p:ph type="title"/>
          </p:nvPr>
        </p:nvSpPr>
        <p:spPr>
          <a:xfrm>
            <a:off x="609905" y="702156"/>
            <a:ext cx="3933959" cy="915629"/>
          </a:xfrm>
        </p:spPr>
        <p:txBody>
          <a:bodyPr>
            <a:normAutofit/>
          </a:bodyPr>
          <a:lstStyle/>
          <a:p>
            <a:pPr marL="514350" indent="-514350">
              <a:lnSpc>
                <a:spcPct val="90000"/>
              </a:lnSpc>
              <a:buFont typeface="+mj-lt"/>
              <a:buAutoNum type="arabicPeriod" startAt="3"/>
            </a:pPr>
            <a:r>
              <a:rPr lang="vi-VN"/>
              <a:t>Phân tích và thiết kế hệ thống</a:t>
            </a:r>
            <a:endParaRPr lang="en-US"/>
          </a:p>
        </p:txBody>
      </p:sp>
      <p:sp>
        <p:nvSpPr>
          <p:cNvPr id="18" name="Rectangle 17">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E5C07833-55A6-4FF1-9E02-75C1A5E57F9F}"/>
              </a:ext>
            </a:extLst>
          </p:cNvPr>
          <p:cNvSpPr>
            <a:spLocks noGrp="1"/>
          </p:cNvSpPr>
          <p:nvPr>
            <p:ph idx="1"/>
          </p:nvPr>
        </p:nvSpPr>
        <p:spPr>
          <a:xfrm>
            <a:off x="609906" y="1771302"/>
            <a:ext cx="3568661" cy="1084440"/>
          </a:xfrm>
        </p:spPr>
        <p:txBody>
          <a:bodyPr>
            <a:normAutofit/>
          </a:bodyPr>
          <a:lstStyle/>
          <a:p>
            <a:pPr marL="342900" indent="-342900">
              <a:buFont typeface="+mj-lt"/>
              <a:buAutoNum type="alphaLcPeriod" startAt="2"/>
            </a:pPr>
            <a:r>
              <a:rPr lang="vi-VN"/>
              <a:t>Sơ đồ user-case</a:t>
            </a:r>
          </a:p>
          <a:p>
            <a:pPr lvl="1"/>
            <a:r>
              <a:rPr lang="vi-VN"/>
              <a:t>Usercase admin</a:t>
            </a:r>
          </a:p>
        </p:txBody>
      </p:sp>
      <p:pic>
        <p:nvPicPr>
          <p:cNvPr id="12" name="Picture 11" descr="A close up of text on a white background&#10;&#10;Description automatically generated">
            <a:extLst>
              <a:ext uri="{FF2B5EF4-FFF2-40B4-BE49-F238E27FC236}">
                <a16:creationId xmlns:a16="http://schemas.microsoft.com/office/drawing/2014/main" id="{AFFDA832-62D4-4BC4-82D8-08BD5021FBBE}"/>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4788472" y="548639"/>
            <a:ext cx="6170259" cy="6309361"/>
          </a:xfrm>
          <a:prstGeom prst="rect">
            <a:avLst/>
          </a:prstGeom>
        </p:spPr>
      </p:pic>
    </p:spTree>
    <p:extLst>
      <p:ext uri="{BB962C8B-B14F-4D97-AF65-F5344CB8AC3E}">
        <p14:creationId xmlns:p14="http://schemas.microsoft.com/office/powerpoint/2010/main" val="2356318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BD3D374-A753-42FF-A0F5-777C588B0269}"/>
              </a:ext>
            </a:extLst>
          </p:cNvPr>
          <p:cNvSpPr>
            <a:spLocks noGrp="1"/>
          </p:cNvSpPr>
          <p:nvPr>
            <p:ph type="title"/>
          </p:nvPr>
        </p:nvSpPr>
        <p:spPr>
          <a:xfrm>
            <a:off x="609906" y="702156"/>
            <a:ext cx="4044390" cy="793988"/>
          </a:xfrm>
        </p:spPr>
        <p:txBody>
          <a:bodyPr>
            <a:normAutofit fontScale="90000"/>
          </a:bodyPr>
          <a:lstStyle/>
          <a:p>
            <a:pPr marL="514350" indent="-514350">
              <a:lnSpc>
                <a:spcPct val="90000"/>
              </a:lnSpc>
              <a:buFont typeface="+mj-lt"/>
              <a:buAutoNum type="arabicPeriod" startAt="3"/>
            </a:pPr>
            <a:r>
              <a:rPr lang="vi-VN"/>
              <a:t>Phân tích và thiết kế hệ thống</a:t>
            </a:r>
            <a:endParaRPr lang="en-US"/>
          </a:p>
        </p:txBody>
      </p:sp>
      <p:sp>
        <p:nvSpPr>
          <p:cNvPr id="11" name="Rectangle 1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818E18D7-C0A8-4C17-95C4-FD542D7EDD13}"/>
              </a:ext>
            </a:extLst>
          </p:cNvPr>
          <p:cNvSpPr>
            <a:spLocks noGrp="1"/>
          </p:cNvSpPr>
          <p:nvPr>
            <p:ph idx="1"/>
          </p:nvPr>
        </p:nvSpPr>
        <p:spPr>
          <a:xfrm>
            <a:off x="609906" y="1649662"/>
            <a:ext cx="3568661" cy="548638"/>
          </a:xfrm>
        </p:spPr>
        <p:txBody>
          <a:bodyPr>
            <a:normAutofit/>
          </a:bodyPr>
          <a:lstStyle/>
          <a:p>
            <a:pPr marL="342900" indent="-342900">
              <a:buFont typeface="+mj-lt"/>
              <a:buAutoNum type="alphaLcPeriod" startAt="3"/>
            </a:pPr>
            <a:r>
              <a:rPr lang="vi-VN"/>
              <a:t>Thiết kế cơ sở dữ liệu</a:t>
            </a:r>
            <a:endParaRPr lang="en-US"/>
          </a:p>
        </p:txBody>
      </p:sp>
      <p:pic>
        <p:nvPicPr>
          <p:cNvPr id="4" name="Picture 3" descr="A screenshot of a cell phone&#10;&#10;Description automatically generated">
            <a:extLst>
              <a:ext uri="{FF2B5EF4-FFF2-40B4-BE49-F238E27FC236}">
                <a16:creationId xmlns:a16="http://schemas.microsoft.com/office/drawing/2014/main" id="{57795FFC-792B-44BB-9660-D77F23557363}"/>
              </a:ext>
            </a:extLst>
          </p:cNvPr>
          <p:cNvPicPr/>
          <p:nvPr/>
        </p:nvPicPr>
        <p:blipFill>
          <a:blip r:embed="rId2">
            <a:extLst>
              <a:ext uri="{28A0092B-C50C-407E-A947-70E740481C1C}">
                <a14:useLocalDpi xmlns:a14="http://schemas.microsoft.com/office/drawing/2010/main" val="0"/>
              </a:ext>
            </a:extLst>
          </a:blip>
          <a:stretch>
            <a:fillRect/>
          </a:stretch>
        </p:blipFill>
        <p:spPr>
          <a:xfrm>
            <a:off x="4178567" y="702155"/>
            <a:ext cx="7578004" cy="5868462"/>
          </a:xfrm>
          <a:prstGeom prst="rect">
            <a:avLst/>
          </a:prstGeom>
        </p:spPr>
      </p:pic>
    </p:spTree>
    <p:extLst>
      <p:ext uri="{BB962C8B-B14F-4D97-AF65-F5344CB8AC3E}">
        <p14:creationId xmlns:p14="http://schemas.microsoft.com/office/powerpoint/2010/main" val="1798249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0D87E38-ED2B-4E47-8309-4640A334EEEA}"/>
              </a:ext>
            </a:extLst>
          </p:cNvPr>
          <p:cNvSpPr>
            <a:spLocks noGrp="1"/>
          </p:cNvSpPr>
          <p:nvPr>
            <p:ph type="title"/>
          </p:nvPr>
        </p:nvSpPr>
        <p:spPr>
          <a:xfrm>
            <a:off x="609906" y="702156"/>
            <a:ext cx="4088703" cy="599107"/>
          </a:xfrm>
        </p:spPr>
        <p:txBody>
          <a:bodyPr>
            <a:normAutofit/>
          </a:bodyPr>
          <a:lstStyle/>
          <a:p>
            <a:pPr marL="514350" indent="-514350">
              <a:buFont typeface="+mj-lt"/>
              <a:buAutoNum type="arabicPeriod" startAt="4"/>
            </a:pPr>
            <a:r>
              <a:rPr lang="vi-VN"/>
              <a:t>Công cụ thực hiện</a:t>
            </a:r>
            <a:endParaRPr lang="en-US"/>
          </a:p>
        </p:txBody>
      </p:sp>
      <p:sp>
        <p:nvSpPr>
          <p:cNvPr id="20" name="Rectangle 1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F6385349-B72C-4E18-A1BF-8A6D8A226F84}"/>
              </a:ext>
            </a:extLst>
          </p:cNvPr>
          <p:cNvSpPr>
            <a:spLocks noGrp="1"/>
          </p:cNvSpPr>
          <p:nvPr>
            <p:ph idx="1"/>
          </p:nvPr>
        </p:nvSpPr>
        <p:spPr>
          <a:xfrm>
            <a:off x="609906" y="1454780"/>
            <a:ext cx="3568661" cy="2554512"/>
          </a:xfrm>
        </p:spPr>
        <p:txBody>
          <a:bodyPr>
            <a:normAutofit/>
          </a:bodyPr>
          <a:lstStyle/>
          <a:p>
            <a:r>
              <a:rPr lang="vi-VN"/>
              <a:t>HTML</a:t>
            </a:r>
          </a:p>
          <a:p>
            <a:r>
              <a:rPr lang="vi-VN"/>
              <a:t>CSS</a:t>
            </a:r>
          </a:p>
          <a:p>
            <a:r>
              <a:rPr lang="vi-VN"/>
              <a:t>Boostrap</a:t>
            </a:r>
          </a:p>
          <a:p>
            <a:r>
              <a:rPr lang="vi-VN"/>
              <a:t>Mysql</a:t>
            </a:r>
          </a:p>
          <a:p>
            <a:r>
              <a:rPr lang="vi-VN"/>
              <a:t>PHP</a:t>
            </a:r>
          </a:p>
          <a:p>
            <a:r>
              <a:rPr lang="vi-VN"/>
              <a:t>Javascript</a:t>
            </a:r>
            <a:endParaRPr lang="en-US"/>
          </a:p>
        </p:txBody>
      </p:sp>
      <p:pic>
        <p:nvPicPr>
          <p:cNvPr id="4" name="Picture 3">
            <a:extLst>
              <a:ext uri="{FF2B5EF4-FFF2-40B4-BE49-F238E27FC236}">
                <a16:creationId xmlns:a16="http://schemas.microsoft.com/office/drawing/2014/main" id="{2A6D3FA4-D92F-47F4-811C-86D3ADEBDA59}"/>
              </a:ext>
            </a:extLst>
          </p:cNvPr>
          <p:cNvPicPr>
            <a:picLocks noChangeAspect="1"/>
          </p:cNvPicPr>
          <p:nvPr/>
        </p:nvPicPr>
        <p:blipFill rotWithShape="1">
          <a:blip r:embed="rId2"/>
          <a:srcRect l="300" r="5168" b="-1"/>
          <a:stretch/>
        </p:blipFill>
        <p:spPr>
          <a:xfrm>
            <a:off x="4817187" y="548639"/>
            <a:ext cx="6352561" cy="5627078"/>
          </a:xfrm>
          <a:prstGeom prst="rect">
            <a:avLst/>
          </a:prstGeom>
        </p:spPr>
      </p:pic>
    </p:spTree>
    <p:extLst>
      <p:ext uri="{BB962C8B-B14F-4D97-AF65-F5344CB8AC3E}">
        <p14:creationId xmlns:p14="http://schemas.microsoft.com/office/powerpoint/2010/main" val="382512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09877-2AF8-47F7-AC6D-6D5DFBA12301}"/>
              </a:ext>
            </a:extLst>
          </p:cNvPr>
          <p:cNvSpPr>
            <a:spLocks noGrp="1"/>
          </p:cNvSpPr>
          <p:nvPr>
            <p:ph type="title"/>
          </p:nvPr>
        </p:nvSpPr>
        <p:spPr>
          <a:xfrm>
            <a:off x="581192" y="702156"/>
            <a:ext cx="11029616" cy="1188720"/>
          </a:xfrm>
        </p:spPr>
        <p:txBody>
          <a:bodyPr>
            <a:normAutofit/>
          </a:bodyPr>
          <a:lstStyle/>
          <a:p>
            <a:pPr marL="514350" indent="-514350">
              <a:buFont typeface="+mj-lt"/>
              <a:buAutoNum type="arabicPeriod" startAt="5"/>
            </a:pPr>
            <a:r>
              <a:rPr lang="vi-VN">
                <a:solidFill>
                  <a:schemeClr val="tx1">
                    <a:lumMod val="85000"/>
                    <a:lumOff val="15000"/>
                  </a:schemeClr>
                </a:solidFill>
              </a:rPr>
              <a:t>Kết quả chương trình và hướng phát triển</a:t>
            </a:r>
            <a:endParaRPr lang="en-US">
              <a:solidFill>
                <a:schemeClr val="tx1">
                  <a:lumMod val="85000"/>
                  <a:lumOff val="15000"/>
                </a:schemeClr>
              </a:solidFill>
            </a:endParaRPr>
          </a:p>
        </p:txBody>
      </p:sp>
      <p:graphicFrame>
        <p:nvGraphicFramePr>
          <p:cNvPr id="18" name="Content Placeholder 2">
            <a:extLst>
              <a:ext uri="{FF2B5EF4-FFF2-40B4-BE49-F238E27FC236}">
                <a16:creationId xmlns:a16="http://schemas.microsoft.com/office/drawing/2014/main" id="{ADD4285E-CCEE-4C4D-AD16-A157A64227BC}"/>
              </a:ext>
            </a:extLst>
          </p:cNvPr>
          <p:cNvGraphicFramePr>
            <a:graphicFrameLocks noGrp="1"/>
          </p:cNvGraphicFramePr>
          <p:nvPr>
            <p:ph idx="1"/>
            <p:extLst>
              <p:ext uri="{D42A27DB-BD31-4B8C-83A1-F6EECF244321}">
                <p14:modId xmlns:p14="http://schemas.microsoft.com/office/powerpoint/2010/main" val="250026797"/>
              </p:ext>
            </p:extLst>
          </p:nvPr>
        </p:nvGraphicFramePr>
        <p:xfrm>
          <a:off x="581025" y="1890876"/>
          <a:ext cx="11029950" cy="42649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36675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ED3D2-1B06-4BE4-9D11-5EBAC4FE62FF}"/>
              </a:ext>
            </a:extLst>
          </p:cNvPr>
          <p:cNvSpPr>
            <a:spLocks noGrp="1"/>
          </p:cNvSpPr>
          <p:nvPr>
            <p:ph type="title"/>
          </p:nvPr>
        </p:nvSpPr>
        <p:spPr>
          <a:xfrm>
            <a:off x="581192" y="561704"/>
            <a:ext cx="11029616" cy="535576"/>
          </a:xfrm>
        </p:spPr>
        <p:txBody>
          <a:bodyPr/>
          <a:lstStyle/>
          <a:p>
            <a:pPr marL="514350" indent="-514350">
              <a:buFont typeface="+mj-lt"/>
              <a:buAutoNum type="arabicPeriod" startAt="5"/>
            </a:pPr>
            <a:r>
              <a:rPr lang="vi-VN"/>
              <a:t>Kết quả chương trình và hướng phát triển</a:t>
            </a:r>
            <a:endParaRPr lang="en-US"/>
          </a:p>
        </p:txBody>
      </p:sp>
      <p:sp>
        <p:nvSpPr>
          <p:cNvPr id="3" name="Content Placeholder 2">
            <a:extLst>
              <a:ext uri="{FF2B5EF4-FFF2-40B4-BE49-F238E27FC236}">
                <a16:creationId xmlns:a16="http://schemas.microsoft.com/office/drawing/2014/main" id="{4A187F7C-D7F3-4B6B-99DA-E9AA2B26A283}"/>
              </a:ext>
            </a:extLst>
          </p:cNvPr>
          <p:cNvSpPr>
            <a:spLocks noGrp="1"/>
          </p:cNvSpPr>
          <p:nvPr>
            <p:ph idx="1"/>
          </p:nvPr>
        </p:nvSpPr>
        <p:spPr>
          <a:xfrm>
            <a:off x="581192" y="1097280"/>
            <a:ext cx="11029615" cy="679268"/>
          </a:xfrm>
        </p:spPr>
        <p:txBody>
          <a:bodyPr>
            <a:normAutofit lnSpcReduction="10000"/>
          </a:bodyPr>
          <a:lstStyle/>
          <a:p>
            <a:pPr>
              <a:buFont typeface="Wingdings" panose="05000000000000000000" pitchFamily="2" charset="2"/>
              <a:buChar char="q"/>
            </a:pPr>
            <a:r>
              <a:rPr lang="vi-VN"/>
              <a:t>Một số hình ảnh về giao diện chương trinh</a:t>
            </a:r>
          </a:p>
          <a:p>
            <a:pPr lvl="1">
              <a:buFont typeface="Wingdings" panose="05000000000000000000" pitchFamily="2" charset="2"/>
              <a:buChar char="§"/>
            </a:pPr>
            <a:r>
              <a:rPr lang="vi-VN"/>
              <a:t>Giao diện trang chủ</a:t>
            </a:r>
            <a:endParaRPr lang="en-US"/>
          </a:p>
        </p:txBody>
      </p:sp>
      <p:pic>
        <p:nvPicPr>
          <p:cNvPr id="5" name="Picture 4">
            <a:extLst>
              <a:ext uri="{FF2B5EF4-FFF2-40B4-BE49-F238E27FC236}">
                <a16:creationId xmlns:a16="http://schemas.microsoft.com/office/drawing/2014/main" id="{6ECBAB3F-12A3-4E60-BB1C-A7965D4D6EAE}"/>
              </a:ext>
            </a:extLst>
          </p:cNvPr>
          <p:cNvPicPr>
            <a:picLocks noChangeAspect="1"/>
          </p:cNvPicPr>
          <p:nvPr/>
        </p:nvPicPr>
        <p:blipFill>
          <a:blip r:embed="rId2"/>
          <a:stretch>
            <a:fillRect/>
          </a:stretch>
        </p:blipFill>
        <p:spPr>
          <a:xfrm>
            <a:off x="786146" y="1810189"/>
            <a:ext cx="10824661" cy="4886033"/>
          </a:xfrm>
          <a:prstGeom prst="rect">
            <a:avLst/>
          </a:prstGeom>
        </p:spPr>
      </p:pic>
    </p:spTree>
    <p:extLst>
      <p:ext uri="{BB962C8B-B14F-4D97-AF65-F5344CB8AC3E}">
        <p14:creationId xmlns:p14="http://schemas.microsoft.com/office/powerpoint/2010/main" val="2666837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ED3D2-1B06-4BE4-9D11-5EBAC4FE62FF}"/>
              </a:ext>
            </a:extLst>
          </p:cNvPr>
          <p:cNvSpPr>
            <a:spLocks noGrp="1"/>
          </p:cNvSpPr>
          <p:nvPr>
            <p:ph type="title"/>
          </p:nvPr>
        </p:nvSpPr>
        <p:spPr>
          <a:xfrm>
            <a:off x="581192" y="561704"/>
            <a:ext cx="11029616" cy="535576"/>
          </a:xfrm>
        </p:spPr>
        <p:txBody>
          <a:bodyPr/>
          <a:lstStyle/>
          <a:p>
            <a:pPr marL="514350" indent="-514350">
              <a:buFont typeface="+mj-lt"/>
              <a:buAutoNum type="arabicPeriod" startAt="5"/>
            </a:pPr>
            <a:r>
              <a:rPr lang="vi-VN"/>
              <a:t>Kết quả chương trình và hướng phát triển</a:t>
            </a:r>
            <a:endParaRPr lang="en-US"/>
          </a:p>
        </p:txBody>
      </p:sp>
      <p:sp>
        <p:nvSpPr>
          <p:cNvPr id="3" name="Content Placeholder 2">
            <a:extLst>
              <a:ext uri="{FF2B5EF4-FFF2-40B4-BE49-F238E27FC236}">
                <a16:creationId xmlns:a16="http://schemas.microsoft.com/office/drawing/2014/main" id="{4A187F7C-D7F3-4B6B-99DA-E9AA2B26A283}"/>
              </a:ext>
            </a:extLst>
          </p:cNvPr>
          <p:cNvSpPr>
            <a:spLocks noGrp="1"/>
          </p:cNvSpPr>
          <p:nvPr>
            <p:ph idx="1"/>
          </p:nvPr>
        </p:nvSpPr>
        <p:spPr>
          <a:xfrm>
            <a:off x="581192" y="1097280"/>
            <a:ext cx="11029615" cy="679268"/>
          </a:xfrm>
        </p:spPr>
        <p:txBody>
          <a:bodyPr>
            <a:normAutofit lnSpcReduction="10000"/>
          </a:bodyPr>
          <a:lstStyle/>
          <a:p>
            <a:pPr>
              <a:buFont typeface="Wingdings" panose="05000000000000000000" pitchFamily="2" charset="2"/>
              <a:buChar char="q"/>
            </a:pPr>
            <a:r>
              <a:rPr lang="vi-VN"/>
              <a:t>Một số hình ảnh về giao diện chương trinh</a:t>
            </a:r>
          </a:p>
          <a:p>
            <a:pPr lvl="1">
              <a:buFont typeface="Wingdings" panose="05000000000000000000" pitchFamily="2" charset="2"/>
              <a:buChar char="§"/>
            </a:pPr>
            <a:r>
              <a:rPr lang="vi-VN"/>
              <a:t>Giao diện trang chủ</a:t>
            </a:r>
            <a:endParaRPr lang="en-US"/>
          </a:p>
        </p:txBody>
      </p:sp>
      <p:pic>
        <p:nvPicPr>
          <p:cNvPr id="4" name="Picture 3">
            <a:extLst>
              <a:ext uri="{FF2B5EF4-FFF2-40B4-BE49-F238E27FC236}">
                <a16:creationId xmlns:a16="http://schemas.microsoft.com/office/drawing/2014/main" id="{EC45A8F2-135F-4B4E-A991-F318C4C4D1C1}"/>
              </a:ext>
            </a:extLst>
          </p:cNvPr>
          <p:cNvPicPr>
            <a:picLocks noChangeAspect="1"/>
          </p:cNvPicPr>
          <p:nvPr/>
        </p:nvPicPr>
        <p:blipFill>
          <a:blip r:embed="rId2"/>
          <a:stretch>
            <a:fillRect/>
          </a:stretch>
        </p:blipFill>
        <p:spPr>
          <a:xfrm>
            <a:off x="581192" y="1776547"/>
            <a:ext cx="10841774" cy="4764929"/>
          </a:xfrm>
          <a:prstGeom prst="rect">
            <a:avLst/>
          </a:prstGeom>
        </p:spPr>
      </p:pic>
    </p:spTree>
    <p:extLst>
      <p:ext uri="{BB962C8B-B14F-4D97-AF65-F5344CB8AC3E}">
        <p14:creationId xmlns:p14="http://schemas.microsoft.com/office/powerpoint/2010/main" val="2901345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ED3D2-1B06-4BE4-9D11-5EBAC4FE62FF}"/>
              </a:ext>
            </a:extLst>
          </p:cNvPr>
          <p:cNvSpPr>
            <a:spLocks noGrp="1"/>
          </p:cNvSpPr>
          <p:nvPr>
            <p:ph type="title"/>
          </p:nvPr>
        </p:nvSpPr>
        <p:spPr>
          <a:xfrm>
            <a:off x="581192" y="561704"/>
            <a:ext cx="11029616" cy="535576"/>
          </a:xfrm>
        </p:spPr>
        <p:txBody>
          <a:bodyPr/>
          <a:lstStyle/>
          <a:p>
            <a:pPr marL="514350" indent="-514350">
              <a:buFont typeface="+mj-lt"/>
              <a:buAutoNum type="arabicPeriod" startAt="5"/>
            </a:pPr>
            <a:r>
              <a:rPr lang="vi-VN"/>
              <a:t>Kết quả chương trình và hướng phát triển</a:t>
            </a:r>
            <a:endParaRPr lang="en-US"/>
          </a:p>
        </p:txBody>
      </p:sp>
      <p:sp>
        <p:nvSpPr>
          <p:cNvPr id="3" name="Content Placeholder 2">
            <a:extLst>
              <a:ext uri="{FF2B5EF4-FFF2-40B4-BE49-F238E27FC236}">
                <a16:creationId xmlns:a16="http://schemas.microsoft.com/office/drawing/2014/main" id="{4A187F7C-D7F3-4B6B-99DA-E9AA2B26A283}"/>
              </a:ext>
            </a:extLst>
          </p:cNvPr>
          <p:cNvSpPr>
            <a:spLocks noGrp="1"/>
          </p:cNvSpPr>
          <p:nvPr>
            <p:ph idx="1"/>
          </p:nvPr>
        </p:nvSpPr>
        <p:spPr>
          <a:xfrm>
            <a:off x="581192" y="1097280"/>
            <a:ext cx="11029615" cy="679268"/>
          </a:xfrm>
        </p:spPr>
        <p:txBody>
          <a:bodyPr>
            <a:normAutofit lnSpcReduction="10000"/>
          </a:bodyPr>
          <a:lstStyle/>
          <a:p>
            <a:pPr>
              <a:buFont typeface="Wingdings" panose="05000000000000000000" pitchFamily="2" charset="2"/>
              <a:buChar char="q"/>
            </a:pPr>
            <a:r>
              <a:rPr lang="vi-VN"/>
              <a:t>Một số hình ảnh về giao diện chương trinh</a:t>
            </a:r>
          </a:p>
          <a:p>
            <a:pPr lvl="1">
              <a:buFont typeface="Wingdings" panose="05000000000000000000" pitchFamily="2" charset="2"/>
              <a:buChar char="§"/>
            </a:pPr>
            <a:r>
              <a:rPr lang="vi-VN"/>
              <a:t>Giao diện các trang danh mục</a:t>
            </a:r>
            <a:endParaRPr lang="en-US"/>
          </a:p>
        </p:txBody>
      </p:sp>
      <p:pic>
        <p:nvPicPr>
          <p:cNvPr id="4" name="Picture 3">
            <a:extLst>
              <a:ext uri="{FF2B5EF4-FFF2-40B4-BE49-F238E27FC236}">
                <a16:creationId xmlns:a16="http://schemas.microsoft.com/office/drawing/2014/main" id="{EB5BDC9A-87D6-4A3A-8EF7-348F37C3EA55}"/>
              </a:ext>
            </a:extLst>
          </p:cNvPr>
          <p:cNvPicPr>
            <a:picLocks noChangeAspect="1"/>
          </p:cNvPicPr>
          <p:nvPr/>
        </p:nvPicPr>
        <p:blipFill>
          <a:blip r:embed="rId2"/>
          <a:stretch>
            <a:fillRect/>
          </a:stretch>
        </p:blipFill>
        <p:spPr>
          <a:xfrm>
            <a:off x="581192" y="1776548"/>
            <a:ext cx="11029615" cy="4919335"/>
          </a:xfrm>
          <a:prstGeom prst="rect">
            <a:avLst/>
          </a:prstGeom>
        </p:spPr>
      </p:pic>
    </p:spTree>
    <p:extLst>
      <p:ext uri="{BB962C8B-B14F-4D97-AF65-F5344CB8AC3E}">
        <p14:creationId xmlns:p14="http://schemas.microsoft.com/office/powerpoint/2010/main" val="34375423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ED3D2-1B06-4BE4-9D11-5EBAC4FE62FF}"/>
              </a:ext>
            </a:extLst>
          </p:cNvPr>
          <p:cNvSpPr>
            <a:spLocks noGrp="1"/>
          </p:cNvSpPr>
          <p:nvPr>
            <p:ph type="title"/>
          </p:nvPr>
        </p:nvSpPr>
        <p:spPr>
          <a:xfrm>
            <a:off x="581192" y="561704"/>
            <a:ext cx="11029616" cy="535576"/>
          </a:xfrm>
        </p:spPr>
        <p:txBody>
          <a:bodyPr/>
          <a:lstStyle/>
          <a:p>
            <a:pPr marL="514350" indent="-514350">
              <a:buFont typeface="+mj-lt"/>
              <a:buAutoNum type="arabicPeriod" startAt="5"/>
            </a:pPr>
            <a:r>
              <a:rPr lang="vi-VN"/>
              <a:t>Kết quả chương trình và hướng phát triển</a:t>
            </a:r>
            <a:endParaRPr lang="en-US"/>
          </a:p>
        </p:txBody>
      </p:sp>
      <p:sp>
        <p:nvSpPr>
          <p:cNvPr id="3" name="Content Placeholder 2">
            <a:extLst>
              <a:ext uri="{FF2B5EF4-FFF2-40B4-BE49-F238E27FC236}">
                <a16:creationId xmlns:a16="http://schemas.microsoft.com/office/drawing/2014/main" id="{4A187F7C-D7F3-4B6B-99DA-E9AA2B26A283}"/>
              </a:ext>
            </a:extLst>
          </p:cNvPr>
          <p:cNvSpPr>
            <a:spLocks noGrp="1"/>
          </p:cNvSpPr>
          <p:nvPr>
            <p:ph idx="1"/>
          </p:nvPr>
        </p:nvSpPr>
        <p:spPr>
          <a:xfrm>
            <a:off x="581192" y="1097280"/>
            <a:ext cx="11029615" cy="679268"/>
          </a:xfrm>
        </p:spPr>
        <p:txBody>
          <a:bodyPr>
            <a:normAutofit lnSpcReduction="10000"/>
          </a:bodyPr>
          <a:lstStyle/>
          <a:p>
            <a:pPr>
              <a:buFont typeface="Wingdings" panose="05000000000000000000" pitchFamily="2" charset="2"/>
              <a:buChar char="q"/>
            </a:pPr>
            <a:r>
              <a:rPr lang="vi-VN"/>
              <a:t>Một số hình ảnh về giao diện chương trinh</a:t>
            </a:r>
          </a:p>
          <a:p>
            <a:pPr lvl="1">
              <a:buFont typeface="Wingdings" panose="05000000000000000000" pitchFamily="2" charset="2"/>
              <a:buChar char="§"/>
            </a:pPr>
            <a:r>
              <a:rPr lang="vi-VN"/>
              <a:t>Giao diện trang liên hệ,phản hồi</a:t>
            </a:r>
            <a:endParaRPr lang="en-US"/>
          </a:p>
        </p:txBody>
      </p:sp>
      <p:pic>
        <p:nvPicPr>
          <p:cNvPr id="4" name="Picture 3">
            <a:extLst>
              <a:ext uri="{FF2B5EF4-FFF2-40B4-BE49-F238E27FC236}">
                <a16:creationId xmlns:a16="http://schemas.microsoft.com/office/drawing/2014/main" id="{DA0AEFCE-06A2-460A-8D6E-951113421895}"/>
              </a:ext>
            </a:extLst>
          </p:cNvPr>
          <p:cNvPicPr>
            <a:picLocks noChangeAspect="1"/>
          </p:cNvPicPr>
          <p:nvPr/>
        </p:nvPicPr>
        <p:blipFill>
          <a:blip r:embed="rId2"/>
          <a:stretch>
            <a:fillRect/>
          </a:stretch>
        </p:blipFill>
        <p:spPr>
          <a:xfrm>
            <a:off x="581191" y="1776548"/>
            <a:ext cx="10635175" cy="4920520"/>
          </a:xfrm>
          <a:prstGeom prst="rect">
            <a:avLst/>
          </a:prstGeom>
        </p:spPr>
      </p:pic>
    </p:spTree>
    <p:extLst>
      <p:ext uri="{BB962C8B-B14F-4D97-AF65-F5344CB8AC3E}">
        <p14:creationId xmlns:p14="http://schemas.microsoft.com/office/powerpoint/2010/main" val="2224390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ED3D2-1B06-4BE4-9D11-5EBAC4FE62FF}"/>
              </a:ext>
            </a:extLst>
          </p:cNvPr>
          <p:cNvSpPr>
            <a:spLocks noGrp="1"/>
          </p:cNvSpPr>
          <p:nvPr>
            <p:ph type="title"/>
          </p:nvPr>
        </p:nvSpPr>
        <p:spPr>
          <a:xfrm>
            <a:off x="581192" y="561704"/>
            <a:ext cx="11029616" cy="535576"/>
          </a:xfrm>
        </p:spPr>
        <p:txBody>
          <a:bodyPr/>
          <a:lstStyle/>
          <a:p>
            <a:pPr marL="514350" indent="-514350">
              <a:buFont typeface="+mj-lt"/>
              <a:buAutoNum type="arabicPeriod" startAt="5"/>
            </a:pPr>
            <a:r>
              <a:rPr lang="vi-VN"/>
              <a:t>Kết quả chương trình và hướng phát triển</a:t>
            </a:r>
            <a:endParaRPr lang="en-US"/>
          </a:p>
        </p:txBody>
      </p:sp>
      <p:sp>
        <p:nvSpPr>
          <p:cNvPr id="3" name="Content Placeholder 2">
            <a:extLst>
              <a:ext uri="{FF2B5EF4-FFF2-40B4-BE49-F238E27FC236}">
                <a16:creationId xmlns:a16="http://schemas.microsoft.com/office/drawing/2014/main" id="{4A187F7C-D7F3-4B6B-99DA-E9AA2B26A283}"/>
              </a:ext>
            </a:extLst>
          </p:cNvPr>
          <p:cNvSpPr>
            <a:spLocks noGrp="1"/>
          </p:cNvSpPr>
          <p:nvPr>
            <p:ph idx="1"/>
          </p:nvPr>
        </p:nvSpPr>
        <p:spPr>
          <a:xfrm>
            <a:off x="581192" y="1097280"/>
            <a:ext cx="11029615" cy="679268"/>
          </a:xfrm>
        </p:spPr>
        <p:txBody>
          <a:bodyPr>
            <a:normAutofit lnSpcReduction="10000"/>
          </a:bodyPr>
          <a:lstStyle/>
          <a:p>
            <a:pPr>
              <a:buFont typeface="Wingdings" panose="05000000000000000000" pitchFamily="2" charset="2"/>
              <a:buChar char="q"/>
            </a:pPr>
            <a:r>
              <a:rPr lang="vi-VN"/>
              <a:t>Một số hình ảnh về giao diện chương trinh</a:t>
            </a:r>
          </a:p>
          <a:p>
            <a:pPr lvl="1">
              <a:buFont typeface="Wingdings" panose="05000000000000000000" pitchFamily="2" charset="2"/>
              <a:buChar char="§"/>
            </a:pPr>
            <a:r>
              <a:rPr lang="vi-VN"/>
              <a:t>Giao diện trang chi tiết sản phẩm</a:t>
            </a:r>
            <a:endParaRPr lang="en-US"/>
          </a:p>
        </p:txBody>
      </p:sp>
      <p:pic>
        <p:nvPicPr>
          <p:cNvPr id="4" name="Picture 3">
            <a:extLst>
              <a:ext uri="{FF2B5EF4-FFF2-40B4-BE49-F238E27FC236}">
                <a16:creationId xmlns:a16="http://schemas.microsoft.com/office/drawing/2014/main" id="{882A647D-B528-4325-9774-621596852CDD}"/>
              </a:ext>
            </a:extLst>
          </p:cNvPr>
          <p:cNvPicPr>
            <a:picLocks noChangeAspect="1"/>
          </p:cNvPicPr>
          <p:nvPr/>
        </p:nvPicPr>
        <p:blipFill>
          <a:blip r:embed="rId2"/>
          <a:stretch>
            <a:fillRect/>
          </a:stretch>
        </p:blipFill>
        <p:spPr>
          <a:xfrm>
            <a:off x="614016" y="1776549"/>
            <a:ext cx="11029615" cy="4919674"/>
          </a:xfrm>
          <a:prstGeom prst="rect">
            <a:avLst/>
          </a:prstGeom>
        </p:spPr>
      </p:pic>
    </p:spTree>
    <p:extLst>
      <p:ext uri="{BB962C8B-B14F-4D97-AF65-F5344CB8AC3E}">
        <p14:creationId xmlns:p14="http://schemas.microsoft.com/office/powerpoint/2010/main" val="1607704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ED3D2-1B06-4BE4-9D11-5EBAC4FE62FF}"/>
              </a:ext>
            </a:extLst>
          </p:cNvPr>
          <p:cNvSpPr>
            <a:spLocks noGrp="1"/>
          </p:cNvSpPr>
          <p:nvPr>
            <p:ph type="title"/>
          </p:nvPr>
        </p:nvSpPr>
        <p:spPr>
          <a:xfrm>
            <a:off x="581192" y="561704"/>
            <a:ext cx="11029616" cy="535576"/>
          </a:xfrm>
        </p:spPr>
        <p:txBody>
          <a:bodyPr/>
          <a:lstStyle/>
          <a:p>
            <a:pPr marL="514350" indent="-514350">
              <a:buFont typeface="+mj-lt"/>
              <a:buAutoNum type="arabicPeriod" startAt="5"/>
            </a:pPr>
            <a:r>
              <a:rPr lang="vi-VN"/>
              <a:t>Kết quả chương trình và hướng phát triển</a:t>
            </a:r>
            <a:endParaRPr lang="en-US"/>
          </a:p>
        </p:txBody>
      </p:sp>
      <p:sp>
        <p:nvSpPr>
          <p:cNvPr id="3" name="Content Placeholder 2">
            <a:extLst>
              <a:ext uri="{FF2B5EF4-FFF2-40B4-BE49-F238E27FC236}">
                <a16:creationId xmlns:a16="http://schemas.microsoft.com/office/drawing/2014/main" id="{4A187F7C-D7F3-4B6B-99DA-E9AA2B26A283}"/>
              </a:ext>
            </a:extLst>
          </p:cNvPr>
          <p:cNvSpPr>
            <a:spLocks noGrp="1"/>
          </p:cNvSpPr>
          <p:nvPr>
            <p:ph idx="1"/>
          </p:nvPr>
        </p:nvSpPr>
        <p:spPr>
          <a:xfrm>
            <a:off x="581192" y="1097280"/>
            <a:ext cx="11029615" cy="679268"/>
          </a:xfrm>
        </p:spPr>
        <p:txBody>
          <a:bodyPr>
            <a:normAutofit lnSpcReduction="10000"/>
          </a:bodyPr>
          <a:lstStyle/>
          <a:p>
            <a:pPr>
              <a:buFont typeface="Wingdings" panose="05000000000000000000" pitchFamily="2" charset="2"/>
              <a:buChar char="q"/>
            </a:pPr>
            <a:r>
              <a:rPr lang="vi-VN"/>
              <a:t>Một số hình ảnh về giao diện chương trinh</a:t>
            </a:r>
          </a:p>
          <a:p>
            <a:pPr lvl="1">
              <a:buFont typeface="Wingdings" panose="05000000000000000000" pitchFamily="2" charset="2"/>
              <a:buChar char="§"/>
            </a:pPr>
            <a:r>
              <a:rPr lang="vi-VN"/>
              <a:t>Giao diện trang giỏ hàng</a:t>
            </a:r>
            <a:endParaRPr lang="en-US"/>
          </a:p>
        </p:txBody>
      </p:sp>
      <p:pic>
        <p:nvPicPr>
          <p:cNvPr id="4" name="Picture 3">
            <a:extLst>
              <a:ext uri="{FF2B5EF4-FFF2-40B4-BE49-F238E27FC236}">
                <a16:creationId xmlns:a16="http://schemas.microsoft.com/office/drawing/2014/main" id="{F7588FDB-3ADC-498E-A358-AE80E1FA5487}"/>
              </a:ext>
            </a:extLst>
          </p:cNvPr>
          <p:cNvPicPr>
            <a:picLocks noChangeAspect="1"/>
          </p:cNvPicPr>
          <p:nvPr/>
        </p:nvPicPr>
        <p:blipFill>
          <a:blip r:embed="rId2"/>
          <a:stretch>
            <a:fillRect/>
          </a:stretch>
        </p:blipFill>
        <p:spPr>
          <a:xfrm>
            <a:off x="717452" y="1776548"/>
            <a:ext cx="10719582" cy="4877470"/>
          </a:xfrm>
          <a:prstGeom prst="rect">
            <a:avLst/>
          </a:prstGeom>
        </p:spPr>
      </p:pic>
    </p:spTree>
    <p:extLst>
      <p:ext uri="{BB962C8B-B14F-4D97-AF65-F5344CB8AC3E}">
        <p14:creationId xmlns:p14="http://schemas.microsoft.com/office/powerpoint/2010/main" val="2447684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3B248-E4B5-402C-9505-2B929C82DA1E}"/>
              </a:ext>
            </a:extLst>
          </p:cNvPr>
          <p:cNvSpPr>
            <a:spLocks noGrp="1"/>
          </p:cNvSpPr>
          <p:nvPr>
            <p:ph type="title"/>
          </p:nvPr>
        </p:nvSpPr>
        <p:spPr>
          <a:xfrm>
            <a:off x="581192" y="702156"/>
            <a:ext cx="11029616" cy="578004"/>
          </a:xfrm>
        </p:spPr>
        <p:txBody>
          <a:bodyPr>
            <a:normAutofit/>
          </a:bodyPr>
          <a:lstStyle/>
          <a:p>
            <a:r>
              <a:rPr lang="vi-VN">
                <a:solidFill>
                  <a:schemeClr val="tx1">
                    <a:lumMod val="85000"/>
                    <a:lumOff val="15000"/>
                  </a:schemeClr>
                </a:solidFill>
              </a:rPr>
              <a:t>Nội dung đề tài</a:t>
            </a:r>
            <a:endParaRPr lang="en-US">
              <a:solidFill>
                <a:schemeClr val="tx1">
                  <a:lumMod val="85000"/>
                  <a:lumOff val="15000"/>
                </a:schemeClr>
              </a:solidFill>
            </a:endParaRPr>
          </a:p>
        </p:txBody>
      </p:sp>
      <p:graphicFrame>
        <p:nvGraphicFramePr>
          <p:cNvPr id="5" name="Content Placeholder 2">
            <a:extLst>
              <a:ext uri="{FF2B5EF4-FFF2-40B4-BE49-F238E27FC236}">
                <a16:creationId xmlns:a16="http://schemas.microsoft.com/office/drawing/2014/main" id="{D4009A48-5D0F-48D3-A2C2-AC59709B11AC}"/>
              </a:ext>
            </a:extLst>
          </p:cNvPr>
          <p:cNvGraphicFramePr>
            <a:graphicFrameLocks noGrp="1"/>
          </p:cNvGraphicFramePr>
          <p:nvPr>
            <p:ph idx="1"/>
            <p:extLst>
              <p:ext uri="{D42A27DB-BD31-4B8C-83A1-F6EECF244321}">
                <p14:modId xmlns:p14="http://schemas.microsoft.com/office/powerpoint/2010/main" val="1952711792"/>
              </p:ext>
            </p:extLst>
          </p:nvPr>
        </p:nvGraphicFramePr>
        <p:xfrm>
          <a:off x="581025" y="1280161"/>
          <a:ext cx="11029950" cy="46895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9938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ED3D2-1B06-4BE4-9D11-5EBAC4FE62FF}"/>
              </a:ext>
            </a:extLst>
          </p:cNvPr>
          <p:cNvSpPr>
            <a:spLocks noGrp="1"/>
          </p:cNvSpPr>
          <p:nvPr>
            <p:ph type="title"/>
          </p:nvPr>
        </p:nvSpPr>
        <p:spPr>
          <a:xfrm>
            <a:off x="581192" y="561704"/>
            <a:ext cx="11029616" cy="535576"/>
          </a:xfrm>
        </p:spPr>
        <p:txBody>
          <a:bodyPr/>
          <a:lstStyle/>
          <a:p>
            <a:pPr marL="514350" indent="-514350">
              <a:buFont typeface="+mj-lt"/>
              <a:buAutoNum type="arabicPeriod" startAt="5"/>
            </a:pPr>
            <a:r>
              <a:rPr lang="vi-VN"/>
              <a:t>Kết quả chương trình và hướng phát triển</a:t>
            </a:r>
            <a:endParaRPr lang="en-US"/>
          </a:p>
        </p:txBody>
      </p:sp>
      <p:sp>
        <p:nvSpPr>
          <p:cNvPr id="3" name="Content Placeholder 2">
            <a:extLst>
              <a:ext uri="{FF2B5EF4-FFF2-40B4-BE49-F238E27FC236}">
                <a16:creationId xmlns:a16="http://schemas.microsoft.com/office/drawing/2014/main" id="{4A187F7C-D7F3-4B6B-99DA-E9AA2B26A283}"/>
              </a:ext>
            </a:extLst>
          </p:cNvPr>
          <p:cNvSpPr>
            <a:spLocks noGrp="1"/>
          </p:cNvSpPr>
          <p:nvPr>
            <p:ph idx="1"/>
          </p:nvPr>
        </p:nvSpPr>
        <p:spPr>
          <a:xfrm>
            <a:off x="581192" y="1097280"/>
            <a:ext cx="11029615" cy="679268"/>
          </a:xfrm>
        </p:spPr>
        <p:txBody>
          <a:bodyPr>
            <a:normAutofit lnSpcReduction="10000"/>
          </a:bodyPr>
          <a:lstStyle/>
          <a:p>
            <a:pPr>
              <a:buFont typeface="Wingdings" panose="05000000000000000000" pitchFamily="2" charset="2"/>
              <a:buChar char="q"/>
            </a:pPr>
            <a:r>
              <a:rPr lang="vi-VN"/>
              <a:t>Một số hình ảnh về giao diện chương trinh</a:t>
            </a:r>
          </a:p>
          <a:p>
            <a:pPr lvl="1">
              <a:buFont typeface="Wingdings" panose="05000000000000000000" pitchFamily="2" charset="2"/>
              <a:buChar char="§"/>
            </a:pPr>
            <a:r>
              <a:rPr lang="vi-VN"/>
              <a:t>Giao diện trang đặt hàng</a:t>
            </a:r>
            <a:endParaRPr lang="en-US"/>
          </a:p>
        </p:txBody>
      </p:sp>
      <p:pic>
        <p:nvPicPr>
          <p:cNvPr id="4" name="Picture 3">
            <a:extLst>
              <a:ext uri="{FF2B5EF4-FFF2-40B4-BE49-F238E27FC236}">
                <a16:creationId xmlns:a16="http://schemas.microsoft.com/office/drawing/2014/main" id="{B78B6417-4149-4FF7-AD3C-FAEDC68E9759}"/>
              </a:ext>
            </a:extLst>
          </p:cNvPr>
          <p:cNvPicPr>
            <a:picLocks noChangeAspect="1"/>
          </p:cNvPicPr>
          <p:nvPr/>
        </p:nvPicPr>
        <p:blipFill>
          <a:blip r:embed="rId2"/>
          <a:stretch>
            <a:fillRect/>
          </a:stretch>
        </p:blipFill>
        <p:spPr>
          <a:xfrm>
            <a:off x="1835512" y="1776548"/>
            <a:ext cx="7843060" cy="4866206"/>
          </a:xfrm>
          <a:prstGeom prst="rect">
            <a:avLst/>
          </a:prstGeom>
        </p:spPr>
      </p:pic>
    </p:spTree>
    <p:extLst>
      <p:ext uri="{BB962C8B-B14F-4D97-AF65-F5344CB8AC3E}">
        <p14:creationId xmlns:p14="http://schemas.microsoft.com/office/powerpoint/2010/main" val="37243045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ED3D2-1B06-4BE4-9D11-5EBAC4FE62FF}"/>
              </a:ext>
            </a:extLst>
          </p:cNvPr>
          <p:cNvSpPr>
            <a:spLocks noGrp="1"/>
          </p:cNvSpPr>
          <p:nvPr>
            <p:ph type="title"/>
          </p:nvPr>
        </p:nvSpPr>
        <p:spPr>
          <a:xfrm>
            <a:off x="581192" y="561704"/>
            <a:ext cx="11029616" cy="535576"/>
          </a:xfrm>
        </p:spPr>
        <p:txBody>
          <a:bodyPr/>
          <a:lstStyle/>
          <a:p>
            <a:pPr marL="514350" indent="-514350">
              <a:buFont typeface="+mj-lt"/>
              <a:buAutoNum type="arabicPeriod" startAt="5"/>
            </a:pPr>
            <a:r>
              <a:rPr lang="vi-VN"/>
              <a:t>Kết quả chương trình và hướng phát triển</a:t>
            </a:r>
            <a:endParaRPr lang="en-US"/>
          </a:p>
        </p:txBody>
      </p:sp>
      <p:sp>
        <p:nvSpPr>
          <p:cNvPr id="3" name="Content Placeholder 2">
            <a:extLst>
              <a:ext uri="{FF2B5EF4-FFF2-40B4-BE49-F238E27FC236}">
                <a16:creationId xmlns:a16="http://schemas.microsoft.com/office/drawing/2014/main" id="{4A187F7C-D7F3-4B6B-99DA-E9AA2B26A283}"/>
              </a:ext>
            </a:extLst>
          </p:cNvPr>
          <p:cNvSpPr>
            <a:spLocks noGrp="1"/>
          </p:cNvSpPr>
          <p:nvPr>
            <p:ph idx="1"/>
          </p:nvPr>
        </p:nvSpPr>
        <p:spPr>
          <a:xfrm>
            <a:off x="581192" y="1097280"/>
            <a:ext cx="11029615" cy="679268"/>
          </a:xfrm>
        </p:spPr>
        <p:txBody>
          <a:bodyPr>
            <a:normAutofit lnSpcReduction="10000"/>
          </a:bodyPr>
          <a:lstStyle/>
          <a:p>
            <a:pPr>
              <a:buFont typeface="Wingdings" panose="05000000000000000000" pitchFamily="2" charset="2"/>
              <a:buChar char="q"/>
            </a:pPr>
            <a:r>
              <a:rPr lang="vi-VN"/>
              <a:t>Một số hình ảnh về giao diện chương trinh</a:t>
            </a:r>
          </a:p>
          <a:p>
            <a:pPr lvl="1">
              <a:buFont typeface="Wingdings" panose="05000000000000000000" pitchFamily="2" charset="2"/>
              <a:buChar char="§"/>
            </a:pPr>
            <a:r>
              <a:rPr lang="vi-VN"/>
              <a:t>Giao diện trang quản trị</a:t>
            </a:r>
            <a:endParaRPr lang="en-US"/>
          </a:p>
        </p:txBody>
      </p:sp>
      <p:pic>
        <p:nvPicPr>
          <p:cNvPr id="4" name="Picture 3">
            <a:extLst>
              <a:ext uri="{FF2B5EF4-FFF2-40B4-BE49-F238E27FC236}">
                <a16:creationId xmlns:a16="http://schemas.microsoft.com/office/drawing/2014/main" id="{E46BC720-32CA-47BB-979F-EE4089333BB6}"/>
              </a:ext>
            </a:extLst>
          </p:cNvPr>
          <p:cNvPicPr>
            <a:picLocks noChangeAspect="1"/>
          </p:cNvPicPr>
          <p:nvPr/>
        </p:nvPicPr>
        <p:blipFill>
          <a:blip r:embed="rId2"/>
          <a:stretch>
            <a:fillRect/>
          </a:stretch>
        </p:blipFill>
        <p:spPr>
          <a:xfrm>
            <a:off x="581192" y="1830499"/>
            <a:ext cx="11029615" cy="5027501"/>
          </a:xfrm>
          <a:prstGeom prst="rect">
            <a:avLst/>
          </a:prstGeom>
        </p:spPr>
      </p:pic>
    </p:spTree>
    <p:extLst>
      <p:ext uri="{BB962C8B-B14F-4D97-AF65-F5344CB8AC3E}">
        <p14:creationId xmlns:p14="http://schemas.microsoft.com/office/powerpoint/2010/main" val="23680246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0EED3D2-1B06-4BE4-9D11-5EBAC4FE62FF}"/>
              </a:ext>
            </a:extLst>
          </p:cNvPr>
          <p:cNvSpPr>
            <a:spLocks noGrp="1"/>
          </p:cNvSpPr>
          <p:nvPr>
            <p:ph type="title"/>
          </p:nvPr>
        </p:nvSpPr>
        <p:spPr>
          <a:xfrm>
            <a:off x="771148" y="1037967"/>
            <a:ext cx="3054091" cy="4709131"/>
          </a:xfrm>
        </p:spPr>
        <p:txBody>
          <a:bodyPr anchor="ctr">
            <a:normAutofit/>
          </a:bodyPr>
          <a:lstStyle/>
          <a:p>
            <a:pPr marL="514350" indent="-514350">
              <a:buFont typeface="+mj-lt"/>
              <a:buAutoNum type="arabicPeriod" startAt="5"/>
            </a:pPr>
            <a:r>
              <a:rPr lang="vi-VN" sz="3200">
                <a:solidFill>
                  <a:srgbClr val="FFFEFF"/>
                </a:solidFill>
              </a:rPr>
              <a:t>Kết quả chương trình và hướng phát triển</a:t>
            </a:r>
            <a:endParaRPr lang="en-US" sz="3200">
              <a:solidFill>
                <a:srgbClr val="FFFEFF"/>
              </a:solidFill>
            </a:endParaRPr>
          </a:p>
        </p:txBody>
      </p:sp>
      <p:sp>
        <p:nvSpPr>
          <p:cNvPr id="3" name="Content Placeholder 2">
            <a:extLst>
              <a:ext uri="{FF2B5EF4-FFF2-40B4-BE49-F238E27FC236}">
                <a16:creationId xmlns:a16="http://schemas.microsoft.com/office/drawing/2014/main" id="{4A187F7C-D7F3-4B6B-99DA-E9AA2B26A283}"/>
              </a:ext>
            </a:extLst>
          </p:cNvPr>
          <p:cNvSpPr>
            <a:spLocks noGrp="1"/>
          </p:cNvSpPr>
          <p:nvPr>
            <p:ph idx="1"/>
          </p:nvPr>
        </p:nvSpPr>
        <p:spPr>
          <a:xfrm>
            <a:off x="4534935" y="1037967"/>
            <a:ext cx="7014423" cy="5053343"/>
          </a:xfrm>
        </p:spPr>
        <p:txBody>
          <a:bodyPr>
            <a:normAutofit/>
          </a:bodyPr>
          <a:lstStyle/>
          <a:p>
            <a:pPr>
              <a:buFont typeface="Wingdings" panose="05000000000000000000" pitchFamily="2" charset="2"/>
              <a:buChar char="q"/>
            </a:pPr>
            <a:r>
              <a:rPr lang="vi-VN" sz="2000"/>
              <a:t>Hướng phát triển</a:t>
            </a:r>
          </a:p>
          <a:p>
            <a:pPr lvl="1">
              <a:buFont typeface="Wingdings" panose="05000000000000000000" pitchFamily="2" charset="2"/>
              <a:buChar char="§"/>
            </a:pPr>
            <a:r>
              <a:rPr lang="vi-VN" sz="2000"/>
              <a:t>Thiết kế lại giao diện đẹp mắt hơn</a:t>
            </a:r>
          </a:p>
          <a:p>
            <a:pPr lvl="1">
              <a:buFont typeface="Wingdings" panose="05000000000000000000" pitchFamily="2" charset="2"/>
              <a:buChar char="§"/>
            </a:pPr>
            <a:r>
              <a:rPr lang="vi-VN" sz="2000"/>
              <a:t>Xây dựng thêm chức năng bình luận sản phẩm và trả lời binh luận</a:t>
            </a:r>
          </a:p>
          <a:p>
            <a:pPr lvl="1">
              <a:buFont typeface="Wingdings" panose="05000000000000000000" pitchFamily="2" charset="2"/>
              <a:buChar char="§"/>
            </a:pPr>
            <a:r>
              <a:rPr lang="vi-VN" sz="2000"/>
              <a:t>Hỗ trợ thanh toán bằng nhiều phương thức mới</a:t>
            </a:r>
          </a:p>
          <a:p>
            <a:pPr lvl="1">
              <a:buFont typeface="Wingdings" panose="05000000000000000000" pitchFamily="2" charset="2"/>
              <a:buChar char="§"/>
            </a:pPr>
            <a:r>
              <a:rPr lang="vi-VN" sz="2000"/>
              <a:t>Xây dựng các chức năng thống kê cho trang quản trị</a:t>
            </a:r>
          </a:p>
          <a:p>
            <a:pPr lvl="1">
              <a:buFont typeface="Wingdings" panose="05000000000000000000" pitchFamily="2" charset="2"/>
              <a:buChar char="§"/>
            </a:pPr>
            <a:r>
              <a:rPr lang="vi-VN" sz="2000"/>
              <a:t>Tăng cường các tinh năng để bảo mật cho trang web</a:t>
            </a:r>
            <a:endParaRPr lang="en-US" sz="2000"/>
          </a:p>
        </p:txBody>
      </p:sp>
    </p:spTree>
    <p:extLst>
      <p:ext uri="{BB962C8B-B14F-4D97-AF65-F5344CB8AC3E}">
        <p14:creationId xmlns:p14="http://schemas.microsoft.com/office/powerpoint/2010/main" val="661621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1E88C7-0224-4169-98D0-5A0711C16B3F}"/>
              </a:ext>
            </a:extLst>
          </p:cNvPr>
          <p:cNvSpPr>
            <a:spLocks noGrp="1"/>
          </p:cNvSpPr>
          <p:nvPr>
            <p:ph type="title"/>
          </p:nvPr>
        </p:nvSpPr>
        <p:spPr>
          <a:xfrm>
            <a:off x="746228" y="1037967"/>
            <a:ext cx="3054091" cy="4709131"/>
          </a:xfrm>
        </p:spPr>
        <p:txBody>
          <a:bodyPr anchor="ctr">
            <a:normAutofit/>
          </a:bodyPr>
          <a:lstStyle/>
          <a:p>
            <a:pPr marL="514350" indent="-514350">
              <a:buFont typeface="+mj-lt"/>
              <a:buAutoNum type="arabicPeriod"/>
            </a:pPr>
            <a:r>
              <a:rPr lang="vi-VN">
                <a:solidFill>
                  <a:schemeClr val="bg1">
                    <a:lumMod val="85000"/>
                    <a:lumOff val="15000"/>
                  </a:schemeClr>
                </a:solidFill>
              </a:rPr>
              <a:t>Cơ sở lý thuyết</a:t>
            </a:r>
            <a:endParaRPr lang="en-US">
              <a:solidFill>
                <a:schemeClr val="bg1">
                  <a:lumMod val="85000"/>
                  <a:lumOff val="15000"/>
                </a:schemeClr>
              </a:solidFill>
            </a:endParaRPr>
          </a:p>
        </p:txBody>
      </p:sp>
      <p:sp>
        <p:nvSpPr>
          <p:cNvPr id="12" name="Rectangle 11">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5587D2D3-F716-40E4-B67A-F39028B80B80}"/>
              </a:ext>
            </a:extLst>
          </p:cNvPr>
          <p:cNvGraphicFramePr>
            <a:graphicFrameLocks noGrp="1"/>
          </p:cNvGraphicFramePr>
          <p:nvPr>
            <p:ph idx="1"/>
            <p:extLst>
              <p:ext uri="{D42A27DB-BD31-4B8C-83A1-F6EECF244321}">
                <p14:modId xmlns:p14="http://schemas.microsoft.com/office/powerpoint/2010/main" val="2272896650"/>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902608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1E88C7-0224-4169-98D0-5A0711C16B3F}"/>
              </a:ext>
            </a:extLst>
          </p:cNvPr>
          <p:cNvSpPr>
            <a:spLocks noGrp="1"/>
          </p:cNvSpPr>
          <p:nvPr>
            <p:ph type="title"/>
          </p:nvPr>
        </p:nvSpPr>
        <p:spPr>
          <a:xfrm>
            <a:off x="679269" y="1037967"/>
            <a:ext cx="3432923" cy="4709131"/>
          </a:xfrm>
        </p:spPr>
        <p:txBody>
          <a:bodyPr anchor="ctr">
            <a:normAutofit/>
          </a:bodyPr>
          <a:lstStyle/>
          <a:p>
            <a:pPr marL="514350" indent="-514350">
              <a:buFont typeface="+mj-lt"/>
              <a:buAutoNum type="arabicPeriod"/>
            </a:pPr>
            <a:r>
              <a:rPr lang="vi-VN">
                <a:solidFill>
                  <a:schemeClr val="bg1">
                    <a:lumMod val="85000"/>
                    <a:lumOff val="15000"/>
                  </a:schemeClr>
                </a:solidFill>
              </a:rPr>
              <a:t>Cơ sở lý thuyết</a:t>
            </a:r>
            <a:endParaRPr lang="en-US">
              <a:solidFill>
                <a:schemeClr val="bg1">
                  <a:lumMod val="85000"/>
                  <a:lumOff val="15000"/>
                </a:schemeClr>
              </a:solidFill>
            </a:endParaRPr>
          </a:p>
        </p:txBody>
      </p:sp>
      <p:sp>
        <p:nvSpPr>
          <p:cNvPr id="12" name="Rectangle 11">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12685EB7-38AA-40F8-BBF7-724588146DB7}"/>
              </a:ext>
            </a:extLst>
          </p:cNvPr>
          <p:cNvGraphicFramePr>
            <a:graphicFrameLocks noGrp="1"/>
          </p:cNvGraphicFramePr>
          <p:nvPr>
            <p:ph idx="1"/>
            <p:extLst>
              <p:ext uri="{D42A27DB-BD31-4B8C-83A1-F6EECF244321}">
                <p14:modId xmlns:p14="http://schemas.microsoft.com/office/powerpoint/2010/main" val="2232182422"/>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874443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CA2CCC-EB85-4C91-AC93-144741B5B3B0}"/>
              </a:ext>
            </a:extLst>
          </p:cNvPr>
          <p:cNvSpPr>
            <a:spLocks noGrp="1"/>
          </p:cNvSpPr>
          <p:nvPr>
            <p:ph type="title"/>
          </p:nvPr>
        </p:nvSpPr>
        <p:spPr>
          <a:xfrm>
            <a:off x="746228" y="1037967"/>
            <a:ext cx="3054091" cy="4709131"/>
          </a:xfrm>
        </p:spPr>
        <p:txBody>
          <a:bodyPr anchor="ctr">
            <a:normAutofit/>
          </a:bodyPr>
          <a:lstStyle/>
          <a:p>
            <a:pPr marL="514350" indent="-514350">
              <a:buFont typeface="+mj-lt"/>
              <a:buAutoNum type="arabicPeriod" startAt="2"/>
            </a:pPr>
            <a:r>
              <a:rPr lang="vi-VN">
                <a:solidFill>
                  <a:schemeClr val="bg1">
                    <a:lumMod val="85000"/>
                    <a:lumOff val="15000"/>
                  </a:schemeClr>
                </a:solidFill>
              </a:rPr>
              <a:t>Lý do chọn đề tài,mục đích,yêu cầu</a:t>
            </a:r>
            <a:endParaRPr lang="en-US">
              <a:solidFill>
                <a:schemeClr val="bg1">
                  <a:lumMod val="85000"/>
                  <a:lumOff val="15000"/>
                </a:schemeClr>
              </a:solidFill>
            </a:endParaRPr>
          </a:p>
        </p:txBody>
      </p:sp>
      <p:sp>
        <p:nvSpPr>
          <p:cNvPr id="12" name="Rectangle 11">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F0DDF54C-A758-4777-8AAE-4C3D480A50A6}"/>
              </a:ext>
            </a:extLst>
          </p:cNvPr>
          <p:cNvGraphicFramePr>
            <a:graphicFrameLocks noGrp="1"/>
          </p:cNvGraphicFramePr>
          <p:nvPr>
            <p:ph idx="1"/>
            <p:extLst>
              <p:ext uri="{D42A27DB-BD31-4B8C-83A1-F6EECF244321}">
                <p14:modId xmlns:p14="http://schemas.microsoft.com/office/powerpoint/2010/main" val="1056338798"/>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20885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DCA17-BF59-4078-8037-F95C26642662}"/>
              </a:ext>
            </a:extLst>
          </p:cNvPr>
          <p:cNvSpPr>
            <a:spLocks noGrp="1"/>
          </p:cNvSpPr>
          <p:nvPr>
            <p:ph type="title"/>
          </p:nvPr>
        </p:nvSpPr>
        <p:spPr>
          <a:xfrm>
            <a:off x="581192" y="702156"/>
            <a:ext cx="11029616" cy="1188720"/>
          </a:xfrm>
        </p:spPr>
        <p:txBody>
          <a:bodyPr>
            <a:normAutofit/>
          </a:bodyPr>
          <a:lstStyle/>
          <a:p>
            <a:pPr marL="514350" indent="-514350">
              <a:buFont typeface="+mj-lt"/>
              <a:buAutoNum type="arabicPeriod" startAt="3"/>
            </a:pPr>
            <a:r>
              <a:rPr lang="vi-VN">
                <a:solidFill>
                  <a:schemeClr val="tx1">
                    <a:lumMod val="85000"/>
                    <a:lumOff val="15000"/>
                  </a:schemeClr>
                </a:solidFill>
              </a:rPr>
              <a:t>Phân tích và thiết kế hệ thống</a:t>
            </a:r>
            <a:endParaRPr lang="en-US">
              <a:solidFill>
                <a:schemeClr val="tx1">
                  <a:lumMod val="85000"/>
                  <a:lumOff val="15000"/>
                </a:schemeClr>
              </a:solidFill>
            </a:endParaRPr>
          </a:p>
        </p:txBody>
      </p:sp>
      <p:graphicFrame>
        <p:nvGraphicFramePr>
          <p:cNvPr id="5" name="Content Placeholder 2">
            <a:extLst>
              <a:ext uri="{FF2B5EF4-FFF2-40B4-BE49-F238E27FC236}">
                <a16:creationId xmlns:a16="http://schemas.microsoft.com/office/drawing/2014/main" id="{2CD6DE55-D1B0-4918-A9FE-A882666A29B4}"/>
              </a:ext>
            </a:extLst>
          </p:cNvPr>
          <p:cNvGraphicFramePr>
            <a:graphicFrameLocks noGrp="1"/>
          </p:cNvGraphicFramePr>
          <p:nvPr>
            <p:ph idx="1"/>
            <p:extLst>
              <p:ext uri="{D42A27DB-BD31-4B8C-83A1-F6EECF244321}">
                <p14:modId xmlns:p14="http://schemas.microsoft.com/office/powerpoint/2010/main" val="3602663430"/>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9622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9A321-65DE-4273-9CBD-AFD45B1DFDA3}"/>
              </a:ext>
            </a:extLst>
          </p:cNvPr>
          <p:cNvSpPr>
            <a:spLocks noGrp="1"/>
          </p:cNvSpPr>
          <p:nvPr>
            <p:ph type="title"/>
          </p:nvPr>
        </p:nvSpPr>
        <p:spPr>
          <a:xfrm>
            <a:off x="581192" y="702156"/>
            <a:ext cx="11029616" cy="578004"/>
          </a:xfrm>
        </p:spPr>
        <p:txBody>
          <a:bodyPr/>
          <a:lstStyle/>
          <a:p>
            <a:pPr marL="514350" indent="-514350">
              <a:buFont typeface="+mj-lt"/>
              <a:buAutoNum type="arabicPeriod" startAt="3"/>
            </a:pPr>
            <a:r>
              <a:rPr lang="vi-VN"/>
              <a:t>Phân tích và thiết kế hệ thống</a:t>
            </a:r>
            <a:endParaRPr lang="en-US"/>
          </a:p>
        </p:txBody>
      </p:sp>
      <p:sp>
        <p:nvSpPr>
          <p:cNvPr id="3" name="Content Placeholder 2">
            <a:extLst>
              <a:ext uri="{FF2B5EF4-FFF2-40B4-BE49-F238E27FC236}">
                <a16:creationId xmlns:a16="http://schemas.microsoft.com/office/drawing/2014/main" id="{8C517696-E12C-40DC-9AB6-A95521E5F7FB}"/>
              </a:ext>
            </a:extLst>
          </p:cNvPr>
          <p:cNvSpPr>
            <a:spLocks noGrp="1"/>
          </p:cNvSpPr>
          <p:nvPr>
            <p:ph idx="1"/>
          </p:nvPr>
        </p:nvSpPr>
        <p:spPr>
          <a:xfrm>
            <a:off x="581192" y="1280160"/>
            <a:ext cx="11029615" cy="757645"/>
          </a:xfrm>
        </p:spPr>
        <p:txBody>
          <a:bodyPr/>
          <a:lstStyle/>
          <a:p>
            <a:pPr marL="342900" indent="-342900">
              <a:buFont typeface="+mj-lt"/>
              <a:buAutoNum type="alphaLcPeriod"/>
            </a:pPr>
            <a:r>
              <a:rPr lang="vi-VN"/>
              <a:t>Sơ đồ chức năng</a:t>
            </a:r>
          </a:p>
          <a:p>
            <a:pPr marL="0" indent="0">
              <a:buNone/>
            </a:pPr>
            <a:endParaRPr lang="en-US"/>
          </a:p>
        </p:txBody>
      </p:sp>
      <p:graphicFrame>
        <p:nvGraphicFramePr>
          <p:cNvPr id="4" name="Diagram 3">
            <a:extLst>
              <a:ext uri="{FF2B5EF4-FFF2-40B4-BE49-F238E27FC236}">
                <a16:creationId xmlns:a16="http://schemas.microsoft.com/office/drawing/2014/main" id="{F226C623-EE25-400F-B0F1-6BEC2DB0480C}"/>
              </a:ext>
            </a:extLst>
          </p:cNvPr>
          <p:cNvGraphicFramePr/>
          <p:nvPr>
            <p:extLst>
              <p:ext uri="{D42A27DB-BD31-4B8C-83A1-F6EECF244321}">
                <p14:modId xmlns:p14="http://schemas.microsoft.com/office/powerpoint/2010/main" val="628268757"/>
              </p:ext>
            </p:extLst>
          </p:nvPr>
        </p:nvGraphicFramePr>
        <p:xfrm>
          <a:off x="1653176" y="2037805"/>
          <a:ext cx="8561978" cy="44283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5308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8BD0B-BD1A-4C88-8E9D-20115AE41AB9}"/>
              </a:ext>
            </a:extLst>
          </p:cNvPr>
          <p:cNvSpPr>
            <a:spLocks noGrp="1"/>
          </p:cNvSpPr>
          <p:nvPr>
            <p:ph type="title"/>
          </p:nvPr>
        </p:nvSpPr>
        <p:spPr>
          <a:xfrm>
            <a:off x="581192" y="702156"/>
            <a:ext cx="11029616" cy="578004"/>
          </a:xfrm>
        </p:spPr>
        <p:txBody>
          <a:bodyPr/>
          <a:lstStyle/>
          <a:p>
            <a:pPr marL="514350" indent="-514350">
              <a:buFont typeface="+mj-lt"/>
              <a:buAutoNum type="arabicPeriod" startAt="3"/>
            </a:pPr>
            <a:r>
              <a:rPr lang="vi-VN"/>
              <a:t>Phân tích và thiết kế hệ thống</a:t>
            </a:r>
            <a:endParaRPr lang="en-US"/>
          </a:p>
        </p:txBody>
      </p:sp>
      <p:sp>
        <p:nvSpPr>
          <p:cNvPr id="3" name="Content Placeholder 2">
            <a:extLst>
              <a:ext uri="{FF2B5EF4-FFF2-40B4-BE49-F238E27FC236}">
                <a16:creationId xmlns:a16="http://schemas.microsoft.com/office/drawing/2014/main" id="{E5C07833-55A6-4FF1-9E02-75C1A5E57F9F}"/>
              </a:ext>
            </a:extLst>
          </p:cNvPr>
          <p:cNvSpPr>
            <a:spLocks noGrp="1"/>
          </p:cNvSpPr>
          <p:nvPr>
            <p:ph idx="1"/>
          </p:nvPr>
        </p:nvSpPr>
        <p:spPr>
          <a:xfrm>
            <a:off x="581192" y="1280160"/>
            <a:ext cx="11029615" cy="956603"/>
          </a:xfrm>
        </p:spPr>
        <p:txBody>
          <a:bodyPr/>
          <a:lstStyle/>
          <a:p>
            <a:pPr marL="342900" indent="-342900">
              <a:buFont typeface="+mj-lt"/>
              <a:buAutoNum type="alphaLcPeriod" startAt="2"/>
            </a:pPr>
            <a:r>
              <a:rPr lang="vi-VN"/>
              <a:t>Sơ đồ user-case</a:t>
            </a:r>
          </a:p>
          <a:p>
            <a:pPr lvl="1"/>
            <a:r>
              <a:rPr lang="vi-VN"/>
              <a:t>Usercase khách hàng vãng lai</a:t>
            </a:r>
          </a:p>
          <a:p>
            <a:pPr lvl="1"/>
            <a:endParaRPr lang="en-US"/>
          </a:p>
        </p:txBody>
      </p:sp>
      <p:pic>
        <p:nvPicPr>
          <p:cNvPr id="4" name="Picture 3" descr="A close up of text on a black background&#10;&#10;Description automatically generated">
            <a:extLst>
              <a:ext uri="{FF2B5EF4-FFF2-40B4-BE49-F238E27FC236}">
                <a16:creationId xmlns:a16="http://schemas.microsoft.com/office/drawing/2014/main" id="{4819355D-E587-4A01-B7A8-45E7242CFB73}"/>
              </a:ext>
            </a:extLst>
          </p:cNvPr>
          <p:cNvPicPr/>
          <p:nvPr/>
        </p:nvPicPr>
        <p:blipFill>
          <a:blip r:embed="rId2">
            <a:extLst>
              <a:ext uri="{28A0092B-C50C-407E-A947-70E740481C1C}">
                <a14:useLocalDpi xmlns:a14="http://schemas.microsoft.com/office/drawing/2010/main" val="0"/>
              </a:ext>
            </a:extLst>
          </a:blip>
          <a:stretch>
            <a:fillRect/>
          </a:stretch>
        </p:blipFill>
        <p:spPr>
          <a:xfrm>
            <a:off x="2504048" y="1721485"/>
            <a:ext cx="5838093" cy="5136515"/>
          </a:xfrm>
          <a:prstGeom prst="rect">
            <a:avLst/>
          </a:prstGeom>
        </p:spPr>
      </p:pic>
    </p:spTree>
    <p:extLst>
      <p:ext uri="{BB962C8B-B14F-4D97-AF65-F5344CB8AC3E}">
        <p14:creationId xmlns:p14="http://schemas.microsoft.com/office/powerpoint/2010/main" val="218542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378BD0B-BD1A-4C88-8E9D-20115AE41AB9}"/>
              </a:ext>
            </a:extLst>
          </p:cNvPr>
          <p:cNvSpPr>
            <a:spLocks noGrp="1"/>
          </p:cNvSpPr>
          <p:nvPr>
            <p:ph type="title"/>
          </p:nvPr>
        </p:nvSpPr>
        <p:spPr>
          <a:xfrm>
            <a:off x="609906" y="702156"/>
            <a:ext cx="3990229" cy="915630"/>
          </a:xfrm>
        </p:spPr>
        <p:txBody>
          <a:bodyPr>
            <a:normAutofit/>
          </a:bodyPr>
          <a:lstStyle/>
          <a:p>
            <a:pPr marL="514350" indent="-514350">
              <a:lnSpc>
                <a:spcPct val="90000"/>
              </a:lnSpc>
              <a:buFont typeface="+mj-lt"/>
              <a:buAutoNum type="arabicPeriod" startAt="3"/>
            </a:pPr>
            <a:r>
              <a:rPr lang="vi-VN"/>
              <a:t>Phân tích và thiết kế hệ thống</a:t>
            </a:r>
            <a:endParaRPr lang="en-US"/>
          </a:p>
        </p:txBody>
      </p:sp>
      <p:sp>
        <p:nvSpPr>
          <p:cNvPr id="12" name="Rectangle 11">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E5C07833-55A6-4FF1-9E02-75C1A5E57F9F}"/>
              </a:ext>
            </a:extLst>
          </p:cNvPr>
          <p:cNvSpPr>
            <a:spLocks noGrp="1"/>
          </p:cNvSpPr>
          <p:nvPr>
            <p:ph idx="1"/>
          </p:nvPr>
        </p:nvSpPr>
        <p:spPr>
          <a:xfrm>
            <a:off x="609906" y="1617787"/>
            <a:ext cx="3568661" cy="1406768"/>
          </a:xfrm>
        </p:spPr>
        <p:txBody>
          <a:bodyPr>
            <a:normAutofit/>
          </a:bodyPr>
          <a:lstStyle/>
          <a:p>
            <a:pPr marL="342900" indent="-342900">
              <a:buFont typeface="+mj-lt"/>
              <a:buAutoNum type="alphaLcPeriod" startAt="2"/>
            </a:pPr>
            <a:r>
              <a:rPr lang="vi-VN"/>
              <a:t>Sơ đồ user-case</a:t>
            </a:r>
          </a:p>
          <a:p>
            <a:pPr lvl="1"/>
            <a:r>
              <a:rPr lang="vi-VN"/>
              <a:t>Usercase khách hàng thành viên</a:t>
            </a:r>
          </a:p>
          <a:p>
            <a:pPr lvl="1"/>
            <a:endParaRPr lang="en-US"/>
          </a:p>
        </p:txBody>
      </p:sp>
      <p:pic>
        <p:nvPicPr>
          <p:cNvPr id="5" name="Picture 4" descr="A close up of text on a white background&#10;&#10;Description automatically generated">
            <a:extLst>
              <a:ext uri="{FF2B5EF4-FFF2-40B4-BE49-F238E27FC236}">
                <a16:creationId xmlns:a16="http://schemas.microsoft.com/office/drawing/2014/main" id="{DFFBD537-C418-4A69-A7A5-1B8C2DF168A5}"/>
              </a:ext>
            </a:extLst>
          </p:cNvPr>
          <p:cNvPicPr/>
          <p:nvPr/>
        </p:nvPicPr>
        <p:blipFill>
          <a:blip r:embed="rId2">
            <a:extLst>
              <a:ext uri="{28A0092B-C50C-407E-A947-70E740481C1C}">
                <a14:useLocalDpi xmlns:a14="http://schemas.microsoft.com/office/drawing/2010/main" val="0"/>
              </a:ext>
            </a:extLst>
          </a:blip>
          <a:stretch>
            <a:fillRect/>
          </a:stretch>
        </p:blipFill>
        <p:spPr>
          <a:xfrm>
            <a:off x="5210042" y="702156"/>
            <a:ext cx="5020040" cy="5586102"/>
          </a:xfrm>
          <a:prstGeom prst="rect">
            <a:avLst/>
          </a:prstGeom>
        </p:spPr>
      </p:pic>
    </p:spTree>
    <p:extLst>
      <p:ext uri="{BB962C8B-B14F-4D97-AF65-F5344CB8AC3E}">
        <p14:creationId xmlns:p14="http://schemas.microsoft.com/office/powerpoint/2010/main" val="4118826885"/>
      </p:ext>
    </p:extLst>
  </p:cSld>
  <p:clrMapOvr>
    <a:masterClrMapping/>
  </p:clrMapOvr>
</p:sld>
</file>

<file path=ppt/theme/theme1.xml><?xml version="1.0" encoding="utf-8"?>
<a:theme xmlns:a="http://schemas.openxmlformats.org/drawingml/2006/main" name="DividendVTI">
  <a:themeElements>
    <a:clrScheme name="AnalogousFromLightSeedLeftStep">
      <a:dk1>
        <a:srgbClr val="000000"/>
      </a:dk1>
      <a:lt1>
        <a:srgbClr val="FFFFFF"/>
      </a:lt1>
      <a:dk2>
        <a:srgbClr val="412C24"/>
      </a:dk2>
      <a:lt2>
        <a:srgbClr val="E8E2E6"/>
      </a:lt2>
      <a:accent1>
        <a:srgbClr val="6FAE82"/>
      </a:accent1>
      <a:accent2>
        <a:srgbClr val="6DB264"/>
      </a:accent2>
      <a:accent3>
        <a:srgbClr val="8FAA70"/>
      </a:accent3>
      <a:accent4>
        <a:srgbClr val="A2A65E"/>
      </a:accent4>
      <a:accent5>
        <a:srgbClr val="BB9E69"/>
      </a:accent5>
      <a:accent6>
        <a:srgbClr val="C88471"/>
      </a:accent6>
      <a:hlink>
        <a:srgbClr val="AE6999"/>
      </a:hlink>
      <a:folHlink>
        <a:srgbClr val="7F7F7F"/>
      </a:folHlink>
    </a:clrScheme>
    <a:fontScheme name="Dividend">
      <a:majorFont>
        <a:latin typeface="Century School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2</TotalTime>
  <Words>1029</Words>
  <Application>Microsoft Office PowerPoint</Application>
  <PresentationFormat>Widescreen</PresentationFormat>
  <Paragraphs>127</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Century Schoolbook</vt:lpstr>
      <vt:lpstr>Franklin Gothic Book</vt:lpstr>
      <vt:lpstr>Tahoma</vt:lpstr>
      <vt:lpstr>Times New Roman</vt:lpstr>
      <vt:lpstr>Wingdings</vt:lpstr>
      <vt:lpstr>Wingdings 2</vt:lpstr>
      <vt:lpstr>DividendVTI</vt:lpstr>
      <vt:lpstr>THực tập công nhân web đề tài : WEBSITE BÁN LINH KIỆN ĐIỆN TỬ</vt:lpstr>
      <vt:lpstr>Nội dung đề tài</vt:lpstr>
      <vt:lpstr>Cơ sở lý thuyết</vt:lpstr>
      <vt:lpstr>Cơ sở lý thuyết</vt:lpstr>
      <vt:lpstr>Lý do chọn đề tài,mục đích,yêu cầu</vt:lpstr>
      <vt:lpstr>Phân tích và thiết kế hệ thống</vt:lpstr>
      <vt:lpstr>Phân tích và thiết kế hệ thống</vt:lpstr>
      <vt:lpstr>Phân tích và thiết kế hệ thống</vt:lpstr>
      <vt:lpstr>Phân tích và thiết kế hệ thống</vt:lpstr>
      <vt:lpstr>Phân tích và thiết kế hệ thống</vt:lpstr>
      <vt:lpstr>Phân tích và thiết kế hệ thống</vt:lpstr>
      <vt:lpstr>Công cụ thực hiện</vt:lpstr>
      <vt:lpstr>Kết quả chương trình và hướng phát triển</vt:lpstr>
      <vt:lpstr>Kết quả chương trình và hướng phát triển</vt:lpstr>
      <vt:lpstr>Kết quả chương trình và hướng phát triển</vt:lpstr>
      <vt:lpstr>Kết quả chương trình và hướng phát triển</vt:lpstr>
      <vt:lpstr>Kết quả chương trình và hướng phát triển</vt:lpstr>
      <vt:lpstr>Kết quả chương trình và hướng phát triển</vt:lpstr>
      <vt:lpstr>Kết quả chương trình và hướng phát triển</vt:lpstr>
      <vt:lpstr>Kết quả chương trình và hướng phát triển</vt:lpstr>
      <vt:lpstr>Kết quả chương trình và hướng phát triển</vt:lpstr>
      <vt:lpstr>Kết quả chương trình và hướng phát triển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THực tập công nhân web đề tài : WEBSITE BÁN LINH KIỆN ĐIỆN TỬ</dc:title>
  <dc:creator>Mạnh Nguyễn</dc:creator>
  <cp:lastModifiedBy>Mạnh Nguyễn</cp:lastModifiedBy>
  <cp:revision>7</cp:revision>
  <dcterms:created xsi:type="dcterms:W3CDTF">2019-12-04T08:56:47Z</dcterms:created>
  <dcterms:modified xsi:type="dcterms:W3CDTF">2019-12-04T08:59:17Z</dcterms:modified>
</cp:coreProperties>
</file>