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4EF8-51A1-42BB-8B20-B15CE3AEE5F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8EBE-B947-40E5-9324-A61D97CB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2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4EF8-51A1-42BB-8B20-B15CE3AEE5F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8EBE-B947-40E5-9324-A61D97CB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7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4EF8-51A1-42BB-8B20-B15CE3AEE5F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8EBE-B947-40E5-9324-A61D97CB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4EF8-51A1-42BB-8B20-B15CE3AEE5F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8EBE-B947-40E5-9324-A61D97CB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4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4EF8-51A1-42BB-8B20-B15CE3AEE5F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8EBE-B947-40E5-9324-A61D97CB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1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4EF8-51A1-42BB-8B20-B15CE3AEE5F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8EBE-B947-40E5-9324-A61D97CB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9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4EF8-51A1-42BB-8B20-B15CE3AEE5F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8EBE-B947-40E5-9324-A61D97CB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8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4EF8-51A1-42BB-8B20-B15CE3AEE5F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8EBE-B947-40E5-9324-A61D97CB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4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4EF8-51A1-42BB-8B20-B15CE3AEE5F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8EBE-B947-40E5-9324-A61D97CB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0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4EF8-51A1-42BB-8B20-B15CE3AEE5F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8EBE-B947-40E5-9324-A61D97CB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4EF8-51A1-42BB-8B20-B15CE3AEE5F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8EBE-B947-40E5-9324-A61D97CB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C4EF8-51A1-42BB-8B20-B15CE3AEE5F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8EBE-B947-40E5-9324-A61D97CB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2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0"/>
            <a:ext cx="10515600" cy="785611"/>
          </a:xfrm>
        </p:spPr>
        <p:txBody>
          <a:bodyPr/>
          <a:lstStyle/>
          <a:p>
            <a:pPr algn="ctr"/>
            <a:r>
              <a:rPr lang="en-US" dirty="0"/>
              <a:t>Static VLANs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33" y="785611"/>
            <a:ext cx="9967175" cy="590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1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VLANs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Switch&gt; enable</a:t>
            </a:r>
          </a:p>
          <a:p>
            <a:pPr marL="0" indent="0">
              <a:buNone/>
            </a:pPr>
            <a:r>
              <a:rPr lang="en-US" sz="4000" dirty="0"/>
              <a:t>Switch# configure terminal</a:t>
            </a:r>
          </a:p>
          <a:p>
            <a:pPr marL="0" indent="0">
              <a:buNone/>
            </a:pPr>
            <a:r>
              <a:rPr lang="en-US" sz="4000" dirty="0"/>
              <a:t>Switch(</a:t>
            </a:r>
            <a:r>
              <a:rPr lang="en-US" sz="4000" dirty="0" err="1"/>
              <a:t>config</a:t>
            </a:r>
            <a:r>
              <a:rPr lang="en-US" sz="4000" dirty="0"/>
              <a:t>)# </a:t>
            </a:r>
            <a:r>
              <a:rPr lang="en-US" sz="4000" dirty="0" err="1"/>
              <a:t>vlan</a:t>
            </a:r>
            <a:r>
              <a:rPr lang="en-US" sz="4000" dirty="0"/>
              <a:t> 10</a:t>
            </a:r>
          </a:p>
          <a:p>
            <a:pPr marL="0" indent="0">
              <a:buNone/>
            </a:pPr>
            <a:r>
              <a:rPr lang="en-US" sz="4000" dirty="0"/>
              <a:t>Switch(</a:t>
            </a:r>
            <a:r>
              <a:rPr lang="en-US" sz="4000" dirty="0" err="1"/>
              <a:t>config-vlan</a:t>
            </a:r>
            <a:r>
              <a:rPr lang="en-US" sz="4000" dirty="0"/>
              <a:t>)# name ENGINEER</a:t>
            </a:r>
          </a:p>
          <a:p>
            <a:pPr marL="0" indent="0">
              <a:buNone/>
            </a:pPr>
            <a:r>
              <a:rPr lang="en-US" sz="4000" dirty="0"/>
              <a:t>Switch(</a:t>
            </a:r>
            <a:r>
              <a:rPr lang="en-US" sz="4000" dirty="0" err="1"/>
              <a:t>config-vlan</a:t>
            </a:r>
            <a:r>
              <a:rPr lang="en-US" sz="4000" dirty="0"/>
              <a:t>)# exit</a:t>
            </a:r>
          </a:p>
          <a:p>
            <a:pPr marL="0" indent="0">
              <a:buNone/>
            </a:pPr>
            <a:r>
              <a:rPr lang="en-US" sz="4000" dirty="0"/>
              <a:t>Switch(</a:t>
            </a:r>
            <a:r>
              <a:rPr lang="en-US" sz="4000" dirty="0" err="1"/>
              <a:t>config</a:t>
            </a:r>
            <a:r>
              <a:rPr lang="en-US" sz="4000" dirty="0"/>
              <a:t>)#		//similarly to </a:t>
            </a:r>
            <a:r>
              <a:rPr lang="en-US" sz="4000" dirty="0" err="1"/>
              <a:t>vlan</a:t>
            </a:r>
            <a:r>
              <a:rPr lang="en-US" sz="4000" dirty="0"/>
              <a:t> 20 &amp;30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8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Static VLANs (port-centric)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Switch(</a:t>
            </a:r>
            <a:r>
              <a:rPr lang="en-US" sz="4000" dirty="0" err="1"/>
              <a:t>config</a:t>
            </a:r>
            <a:r>
              <a:rPr lang="en-US" sz="4000" dirty="0"/>
              <a:t>)# interface range f0/2-9</a:t>
            </a:r>
          </a:p>
          <a:p>
            <a:pPr marL="0" indent="0">
              <a:buNone/>
            </a:pPr>
            <a:r>
              <a:rPr lang="en-US" sz="4000" dirty="0"/>
              <a:t>Switch(</a:t>
            </a:r>
            <a:r>
              <a:rPr lang="en-US" sz="4000" dirty="0" err="1"/>
              <a:t>config</a:t>
            </a:r>
            <a:r>
              <a:rPr lang="en-US" sz="4000" dirty="0"/>
              <a:t>-if-range)# </a:t>
            </a:r>
            <a:r>
              <a:rPr lang="en-US" sz="4000" dirty="0" err="1"/>
              <a:t>switchport</a:t>
            </a:r>
            <a:r>
              <a:rPr lang="en-US" sz="4000" dirty="0"/>
              <a:t> access </a:t>
            </a:r>
            <a:r>
              <a:rPr lang="en-US" sz="4000" dirty="0" err="1"/>
              <a:t>vlan</a:t>
            </a:r>
            <a:r>
              <a:rPr lang="en-US" sz="4000" dirty="0"/>
              <a:t> 10</a:t>
            </a:r>
          </a:p>
          <a:p>
            <a:pPr marL="0" indent="0">
              <a:buNone/>
            </a:pPr>
            <a:r>
              <a:rPr lang="en-US" sz="4000" dirty="0"/>
              <a:t>Switch(</a:t>
            </a:r>
            <a:r>
              <a:rPr lang="en-US" sz="4000" dirty="0" err="1"/>
              <a:t>config</a:t>
            </a:r>
            <a:r>
              <a:rPr lang="en-US" sz="4000" dirty="0"/>
              <a:t>-if-range)# exit</a:t>
            </a:r>
          </a:p>
          <a:p>
            <a:pPr marL="0" indent="0">
              <a:buNone/>
            </a:pPr>
            <a:r>
              <a:rPr lang="en-US" sz="4000" dirty="0"/>
              <a:t>Switch(</a:t>
            </a:r>
            <a:r>
              <a:rPr lang="en-US" sz="4000" dirty="0" err="1"/>
              <a:t>config</a:t>
            </a:r>
            <a:r>
              <a:rPr lang="en-US" sz="4000" dirty="0"/>
              <a:t>)#		//similarly to </a:t>
            </a:r>
            <a:r>
              <a:rPr lang="en-US" sz="4000" dirty="0" err="1"/>
              <a:t>vlan</a:t>
            </a:r>
            <a:r>
              <a:rPr lang="en-US" sz="4000" dirty="0"/>
              <a:t> 20 &amp; 30</a:t>
            </a:r>
          </a:p>
        </p:txBody>
      </p:sp>
    </p:spTree>
    <p:extLst>
      <p:ext uri="{BB962C8B-B14F-4D97-AF65-F5344CB8AC3E}">
        <p14:creationId xmlns:p14="http://schemas.microsoft.com/office/powerpoint/2010/main" val="108217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Trunking</a:t>
            </a:r>
            <a:r>
              <a:rPr lang="en-US" dirty="0"/>
              <a:t>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Switch(</a:t>
            </a:r>
            <a:r>
              <a:rPr lang="en-US" sz="4000" dirty="0" err="1"/>
              <a:t>config</a:t>
            </a:r>
            <a:r>
              <a:rPr lang="en-US" sz="4000" dirty="0"/>
              <a:t>)# interface f0/1</a:t>
            </a:r>
          </a:p>
          <a:p>
            <a:pPr marL="0" indent="0">
              <a:buNone/>
            </a:pPr>
            <a:r>
              <a:rPr lang="en-US" sz="4000" dirty="0"/>
              <a:t>Switch(</a:t>
            </a:r>
            <a:r>
              <a:rPr lang="en-US" sz="4000" dirty="0" err="1"/>
              <a:t>config</a:t>
            </a:r>
            <a:r>
              <a:rPr lang="en-US" sz="4000" dirty="0"/>
              <a:t>-if)# </a:t>
            </a:r>
            <a:r>
              <a:rPr lang="en-US" sz="4000" dirty="0" err="1"/>
              <a:t>switchport</a:t>
            </a:r>
            <a:r>
              <a:rPr lang="en-US" sz="4000" dirty="0"/>
              <a:t> mode trunk</a:t>
            </a:r>
          </a:p>
          <a:p>
            <a:pPr marL="0" indent="0">
              <a:buNone/>
            </a:pPr>
            <a:r>
              <a:rPr lang="en-US" sz="4000" dirty="0"/>
              <a:t>Switch(</a:t>
            </a:r>
            <a:r>
              <a:rPr lang="en-US" sz="4000" dirty="0" err="1"/>
              <a:t>config</a:t>
            </a:r>
            <a:r>
              <a:rPr lang="en-US" sz="4000" dirty="0"/>
              <a:t>-if)# end		//or Ctrl – Z</a:t>
            </a:r>
          </a:p>
          <a:p>
            <a:pPr marL="0" indent="0">
              <a:buNone/>
            </a:pPr>
            <a:r>
              <a:rPr lang="en-US" sz="4000" dirty="0"/>
              <a:t>Switch# write memory</a:t>
            </a:r>
          </a:p>
          <a:p>
            <a:pPr marL="0" indent="0">
              <a:buNone/>
            </a:pPr>
            <a:r>
              <a:rPr lang="en-US" sz="4000" dirty="0"/>
              <a:t>Switch# show </a:t>
            </a:r>
            <a:r>
              <a:rPr lang="en-US" sz="4000" dirty="0" err="1"/>
              <a:t>vlan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9559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 VLAN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Router(</a:t>
            </a:r>
            <a:r>
              <a:rPr lang="en-US" sz="3200" dirty="0" err="1"/>
              <a:t>config</a:t>
            </a:r>
            <a:r>
              <a:rPr lang="en-US" sz="3200" dirty="0"/>
              <a:t>)# interface f0/0</a:t>
            </a:r>
          </a:p>
          <a:p>
            <a:pPr marL="0" indent="0">
              <a:buNone/>
            </a:pPr>
            <a:r>
              <a:rPr lang="en-US" sz="3200" dirty="0"/>
              <a:t>Router(</a:t>
            </a:r>
            <a:r>
              <a:rPr lang="en-US" sz="3200" dirty="0" err="1"/>
              <a:t>config</a:t>
            </a:r>
            <a:r>
              <a:rPr lang="en-US" sz="3200" dirty="0"/>
              <a:t>-if)# no shutdown</a:t>
            </a:r>
          </a:p>
          <a:p>
            <a:pPr marL="0" indent="0">
              <a:buNone/>
            </a:pPr>
            <a:r>
              <a:rPr lang="en-US" sz="3200" dirty="0"/>
              <a:t>Router(</a:t>
            </a:r>
            <a:r>
              <a:rPr lang="en-US" sz="3200" dirty="0" err="1"/>
              <a:t>config</a:t>
            </a:r>
            <a:r>
              <a:rPr lang="en-US" sz="3200" dirty="0"/>
              <a:t>-if)# interface f0/0.10</a:t>
            </a:r>
          </a:p>
          <a:p>
            <a:pPr marL="0" indent="0">
              <a:buNone/>
            </a:pPr>
            <a:r>
              <a:rPr lang="en-US" sz="3200" dirty="0"/>
              <a:t>Router(</a:t>
            </a:r>
            <a:r>
              <a:rPr lang="en-US" sz="3200" dirty="0" err="1"/>
              <a:t>config-subif</a:t>
            </a:r>
            <a:r>
              <a:rPr lang="en-US" sz="3200" dirty="0"/>
              <a:t>)# encapsulation dot1q 10</a:t>
            </a:r>
          </a:p>
          <a:p>
            <a:pPr marL="0" indent="0">
              <a:buNone/>
            </a:pPr>
            <a:r>
              <a:rPr lang="en-US" sz="3200" dirty="0"/>
              <a:t>Router(</a:t>
            </a:r>
            <a:r>
              <a:rPr lang="en-US" sz="3200" dirty="0" err="1"/>
              <a:t>config-subif</a:t>
            </a:r>
            <a:r>
              <a:rPr lang="en-US" sz="3200" dirty="0"/>
              <a:t>)# </a:t>
            </a:r>
            <a:r>
              <a:rPr lang="en-US" sz="3200" dirty="0" err="1"/>
              <a:t>ip</a:t>
            </a:r>
            <a:r>
              <a:rPr lang="en-US" sz="3200" dirty="0"/>
              <a:t> address 192.168.10.1 255.255.255.0</a:t>
            </a:r>
          </a:p>
          <a:p>
            <a:pPr marL="0" indent="0">
              <a:buNone/>
            </a:pPr>
            <a:r>
              <a:rPr lang="en-US" sz="3200" dirty="0"/>
              <a:t>Router(</a:t>
            </a:r>
            <a:r>
              <a:rPr lang="en-US" sz="3200" dirty="0" err="1"/>
              <a:t>config-subif</a:t>
            </a:r>
            <a:r>
              <a:rPr lang="en-US" sz="3200" dirty="0"/>
              <a:t>)# interface f0/0.20</a:t>
            </a:r>
          </a:p>
          <a:p>
            <a:pPr marL="0" indent="0">
              <a:buNone/>
            </a:pPr>
            <a:r>
              <a:rPr lang="en-US" sz="3200" dirty="0"/>
              <a:t>Router(</a:t>
            </a:r>
            <a:r>
              <a:rPr lang="en-US" sz="3200" dirty="0" err="1"/>
              <a:t>config-subif</a:t>
            </a:r>
            <a:r>
              <a:rPr lang="en-US" sz="3200" dirty="0"/>
              <a:t>)# encapsulation dot1q 20</a:t>
            </a:r>
          </a:p>
          <a:p>
            <a:pPr marL="0" indent="0">
              <a:buNone/>
            </a:pPr>
            <a:r>
              <a:rPr lang="en-US" sz="3200" dirty="0"/>
              <a:t>Router(config-</a:t>
            </a:r>
            <a:r>
              <a:rPr lang="en-US" sz="3200" dirty="0" err="1"/>
              <a:t>subif</a:t>
            </a:r>
            <a:r>
              <a:rPr lang="en-US" sz="3200" dirty="0"/>
              <a:t>)# </a:t>
            </a:r>
            <a:r>
              <a:rPr lang="en-US" sz="3200" dirty="0" err="1"/>
              <a:t>ip</a:t>
            </a:r>
            <a:r>
              <a:rPr lang="en-US" sz="3200" dirty="0"/>
              <a:t> address 192.168.20.1 255.255.255.0</a:t>
            </a:r>
          </a:p>
          <a:p>
            <a:pPr marL="0" indent="0">
              <a:buNone/>
            </a:pPr>
            <a:r>
              <a:rPr lang="en-US" sz="3200"/>
              <a:t>//similarly to F0/0.30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639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6975"/>
          </a:xfrm>
        </p:spPr>
        <p:txBody>
          <a:bodyPr/>
          <a:lstStyle/>
          <a:p>
            <a:pPr algn="ctr"/>
            <a:r>
              <a:rPr lang="en-US" dirty="0"/>
              <a:t>Dynamic VLANs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591" y="746975"/>
            <a:ext cx="8754818" cy="581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7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Dynamic VLANs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723898"/>
              </p:ext>
            </p:extLst>
          </p:nvPr>
        </p:nvGraphicFramePr>
        <p:xfrm>
          <a:off x="838200" y="1131934"/>
          <a:ext cx="10515600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Creating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</a:rPr>
                        <a:t> VLANs and Enabling VTP Server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Configuring VTP Client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Server(</a:t>
                      </a:r>
                      <a:r>
                        <a:rPr lang="en-US" sz="2200" dirty="0" err="1"/>
                        <a:t>config</a:t>
                      </a:r>
                      <a:r>
                        <a:rPr lang="en-US" sz="2200" dirty="0"/>
                        <a:t>)#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vlan</a:t>
                      </a:r>
                      <a:r>
                        <a:rPr lang="en-US" sz="2200" baseline="0" dirty="0"/>
                        <a:t> 10</a:t>
                      </a:r>
                    </a:p>
                    <a:p>
                      <a:r>
                        <a:rPr lang="en-US" sz="2200" dirty="0"/>
                        <a:t>Server(</a:t>
                      </a:r>
                      <a:r>
                        <a:rPr lang="en-US" sz="2200" dirty="0" err="1"/>
                        <a:t>config-vlan</a:t>
                      </a:r>
                      <a:r>
                        <a:rPr lang="en-US" sz="2200" dirty="0"/>
                        <a:t>)# name</a:t>
                      </a:r>
                      <a:r>
                        <a:rPr lang="en-US" sz="2200" baseline="0" dirty="0"/>
                        <a:t> MARS</a:t>
                      </a:r>
                      <a:endParaRPr lang="en-US" sz="2200" dirty="0"/>
                    </a:p>
                    <a:p>
                      <a:r>
                        <a:rPr lang="en-US" sz="2200" dirty="0"/>
                        <a:t>Server(</a:t>
                      </a:r>
                      <a:r>
                        <a:rPr lang="en-US" sz="2200" dirty="0" err="1"/>
                        <a:t>config-vlan</a:t>
                      </a:r>
                      <a:r>
                        <a:rPr lang="en-US" sz="2200" dirty="0"/>
                        <a:t>)# exit</a:t>
                      </a:r>
                    </a:p>
                    <a:p>
                      <a:r>
                        <a:rPr lang="en-US" sz="2200" dirty="0"/>
                        <a:t>Server(</a:t>
                      </a:r>
                      <a:r>
                        <a:rPr lang="en-US" sz="2200" dirty="0" err="1"/>
                        <a:t>config</a:t>
                      </a:r>
                      <a:r>
                        <a:rPr lang="en-US" sz="2200" dirty="0"/>
                        <a:t>)# </a:t>
                      </a:r>
                      <a:r>
                        <a:rPr lang="en-US" sz="2200" dirty="0" err="1"/>
                        <a:t>vlan</a:t>
                      </a:r>
                      <a:r>
                        <a:rPr lang="en-US" sz="2200" baseline="0" dirty="0"/>
                        <a:t> 20</a:t>
                      </a:r>
                      <a:endParaRPr lang="en-US" sz="2200" dirty="0"/>
                    </a:p>
                    <a:p>
                      <a:r>
                        <a:rPr lang="en-US" sz="2200" dirty="0"/>
                        <a:t>Server(</a:t>
                      </a:r>
                      <a:r>
                        <a:rPr lang="en-US" sz="2200" dirty="0" err="1"/>
                        <a:t>config-vlan</a:t>
                      </a:r>
                      <a:r>
                        <a:rPr lang="en-US" sz="2200" dirty="0"/>
                        <a:t>)# name VENUS</a:t>
                      </a:r>
                    </a:p>
                    <a:p>
                      <a:r>
                        <a:rPr lang="en-US" sz="2200" dirty="0"/>
                        <a:t>Server(</a:t>
                      </a:r>
                      <a:r>
                        <a:rPr lang="en-US" sz="2200" dirty="0" err="1"/>
                        <a:t>config-vlan</a:t>
                      </a:r>
                      <a:r>
                        <a:rPr lang="en-US" sz="2200" dirty="0"/>
                        <a:t>)# exit</a:t>
                      </a:r>
                    </a:p>
                    <a:p>
                      <a:r>
                        <a:rPr lang="en-US" sz="2200" dirty="0"/>
                        <a:t>Server(</a:t>
                      </a:r>
                      <a:r>
                        <a:rPr lang="en-US" sz="2200" dirty="0" err="1"/>
                        <a:t>config</a:t>
                      </a:r>
                      <a:r>
                        <a:rPr lang="en-US" sz="2200" dirty="0"/>
                        <a:t>)# </a:t>
                      </a:r>
                      <a:r>
                        <a:rPr lang="en-US" sz="2200" dirty="0" err="1"/>
                        <a:t>vtp</a:t>
                      </a:r>
                      <a:r>
                        <a:rPr lang="en-US" sz="2200" dirty="0"/>
                        <a:t> mode</a:t>
                      </a:r>
                      <a:r>
                        <a:rPr lang="en-US" sz="2200" baseline="0" dirty="0"/>
                        <a:t> server</a:t>
                      </a:r>
                    </a:p>
                    <a:p>
                      <a:r>
                        <a:rPr lang="en-US" sz="2200" dirty="0"/>
                        <a:t>Server(</a:t>
                      </a:r>
                      <a:r>
                        <a:rPr lang="en-US" sz="2200" dirty="0" err="1"/>
                        <a:t>config</a:t>
                      </a:r>
                      <a:r>
                        <a:rPr lang="en-US" sz="2200" dirty="0"/>
                        <a:t>)# </a:t>
                      </a:r>
                      <a:r>
                        <a:rPr lang="en-US" sz="2200" dirty="0" err="1"/>
                        <a:t>vtp</a:t>
                      </a:r>
                      <a:r>
                        <a:rPr lang="en-US" sz="2200" dirty="0"/>
                        <a:t> domain planet</a:t>
                      </a:r>
                    </a:p>
                    <a:p>
                      <a:r>
                        <a:rPr lang="en-US" sz="2200" dirty="0"/>
                        <a:t>Server(</a:t>
                      </a:r>
                      <a:r>
                        <a:rPr lang="en-US" sz="2200" dirty="0" err="1"/>
                        <a:t>config</a:t>
                      </a:r>
                      <a:r>
                        <a:rPr lang="en-US" sz="2200" dirty="0"/>
                        <a:t>)# </a:t>
                      </a:r>
                      <a:r>
                        <a:rPr lang="en-US" sz="2200" dirty="0" err="1"/>
                        <a:t>vtp</a:t>
                      </a:r>
                      <a:r>
                        <a:rPr lang="en-US" sz="2200" dirty="0"/>
                        <a:t> password</a:t>
                      </a:r>
                      <a:r>
                        <a:rPr lang="en-US" sz="2200" baseline="0" dirty="0"/>
                        <a:t> solar</a:t>
                      </a:r>
                    </a:p>
                    <a:p>
                      <a:r>
                        <a:rPr lang="en-US" sz="2200" dirty="0"/>
                        <a:t>Server(</a:t>
                      </a:r>
                      <a:r>
                        <a:rPr lang="en-US" sz="2200" dirty="0" err="1"/>
                        <a:t>config</a:t>
                      </a:r>
                      <a:r>
                        <a:rPr lang="en-US" sz="2200" dirty="0"/>
                        <a:t>)# interface</a:t>
                      </a:r>
                      <a:r>
                        <a:rPr lang="en-US" sz="2200" baseline="0" dirty="0"/>
                        <a:t> range f0/3-24</a:t>
                      </a:r>
                    </a:p>
                    <a:p>
                      <a:r>
                        <a:rPr lang="en-US" sz="2200" dirty="0"/>
                        <a:t>Server(</a:t>
                      </a:r>
                      <a:r>
                        <a:rPr lang="en-US" sz="2200" dirty="0" err="1"/>
                        <a:t>config</a:t>
                      </a:r>
                      <a:r>
                        <a:rPr lang="en-US" sz="2200" dirty="0"/>
                        <a:t>-if-range)# </a:t>
                      </a:r>
                      <a:r>
                        <a:rPr lang="en-US" sz="2200" dirty="0" err="1"/>
                        <a:t>switchport</a:t>
                      </a:r>
                      <a:r>
                        <a:rPr lang="en-US" sz="2200" baseline="0" dirty="0"/>
                        <a:t> access </a:t>
                      </a:r>
                      <a:r>
                        <a:rPr lang="en-US" sz="2200" baseline="0" dirty="0" err="1"/>
                        <a:t>vlan</a:t>
                      </a:r>
                      <a:r>
                        <a:rPr lang="en-US" sz="2200" baseline="0" dirty="0"/>
                        <a:t> 10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Client(</a:t>
                      </a:r>
                      <a:r>
                        <a:rPr lang="en-US" sz="2200" dirty="0" err="1"/>
                        <a:t>config</a:t>
                      </a:r>
                      <a:r>
                        <a:rPr lang="en-US" sz="2200" dirty="0"/>
                        <a:t>)#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vtp</a:t>
                      </a:r>
                      <a:r>
                        <a:rPr lang="en-US" sz="2200" baseline="0" dirty="0"/>
                        <a:t> mode client</a:t>
                      </a:r>
                    </a:p>
                    <a:p>
                      <a:r>
                        <a:rPr lang="en-US" sz="2200" dirty="0"/>
                        <a:t>Client(</a:t>
                      </a:r>
                      <a:r>
                        <a:rPr lang="en-US" sz="2200" dirty="0" err="1"/>
                        <a:t>config</a:t>
                      </a:r>
                      <a:r>
                        <a:rPr lang="en-US" sz="2200" dirty="0"/>
                        <a:t>)# </a:t>
                      </a:r>
                      <a:r>
                        <a:rPr lang="en-US" sz="2200" dirty="0" err="1"/>
                        <a:t>vtp</a:t>
                      </a:r>
                      <a:r>
                        <a:rPr lang="en-US" sz="2200" dirty="0"/>
                        <a:t> domain planet</a:t>
                      </a:r>
                    </a:p>
                    <a:p>
                      <a:r>
                        <a:rPr lang="en-US" sz="2200" dirty="0"/>
                        <a:t>Client(</a:t>
                      </a:r>
                      <a:r>
                        <a:rPr lang="en-US" sz="2200" dirty="0" err="1"/>
                        <a:t>config</a:t>
                      </a:r>
                      <a:r>
                        <a:rPr lang="en-US" sz="2200" dirty="0"/>
                        <a:t>)# </a:t>
                      </a:r>
                      <a:r>
                        <a:rPr lang="en-US" sz="2200" dirty="0" err="1"/>
                        <a:t>vtp</a:t>
                      </a:r>
                      <a:r>
                        <a:rPr lang="en-US" sz="2200" dirty="0"/>
                        <a:t> password</a:t>
                      </a:r>
                      <a:r>
                        <a:rPr lang="en-US" sz="2200" baseline="0" dirty="0"/>
                        <a:t> solar</a:t>
                      </a:r>
                    </a:p>
                    <a:p>
                      <a:r>
                        <a:rPr lang="en-US" sz="2200" dirty="0"/>
                        <a:t>Client(</a:t>
                      </a:r>
                      <a:r>
                        <a:rPr lang="en-US" sz="2200" dirty="0" err="1"/>
                        <a:t>config</a:t>
                      </a:r>
                      <a:r>
                        <a:rPr lang="en-US" sz="2200" dirty="0"/>
                        <a:t>)# interface</a:t>
                      </a:r>
                      <a:r>
                        <a:rPr lang="en-US" sz="2200" baseline="0" dirty="0"/>
                        <a:t> range f0/3-24</a:t>
                      </a:r>
                    </a:p>
                    <a:p>
                      <a:r>
                        <a:rPr lang="en-US" sz="2200" dirty="0"/>
                        <a:t>Client(</a:t>
                      </a:r>
                      <a:r>
                        <a:rPr lang="en-US" sz="2200" dirty="0" err="1"/>
                        <a:t>config</a:t>
                      </a:r>
                      <a:r>
                        <a:rPr lang="en-US" sz="2200" dirty="0"/>
                        <a:t>-if-range)# </a:t>
                      </a:r>
                      <a:r>
                        <a:rPr lang="en-US" sz="2200" dirty="0" err="1"/>
                        <a:t>switchport</a:t>
                      </a:r>
                      <a:r>
                        <a:rPr lang="en-US" sz="2200" baseline="0" dirty="0"/>
                        <a:t> access </a:t>
                      </a:r>
                      <a:r>
                        <a:rPr lang="en-US" sz="2200" baseline="0" dirty="0" err="1"/>
                        <a:t>vlan</a:t>
                      </a:r>
                      <a:r>
                        <a:rPr lang="en-US" sz="2200" baseline="0" dirty="0"/>
                        <a:t> 20</a:t>
                      </a:r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VLAN</a:t>
                      </a:r>
                      <a:r>
                        <a:rPr lang="en-US" sz="2200" b="1" baseline="0" dirty="0"/>
                        <a:t> Database transferred via </a:t>
                      </a:r>
                      <a:r>
                        <a:rPr lang="en-US" sz="2200" b="1" baseline="0" dirty="0" err="1"/>
                        <a:t>Trunking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Server(</a:t>
                      </a:r>
                      <a:r>
                        <a:rPr lang="en-US" sz="2200" dirty="0" err="1"/>
                        <a:t>config</a:t>
                      </a:r>
                      <a:r>
                        <a:rPr lang="en-US" sz="2200" dirty="0"/>
                        <a:t>)#interface range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dirty="0"/>
                        <a:t>f0/1-2</a:t>
                      </a:r>
                    </a:p>
                    <a:p>
                      <a:r>
                        <a:rPr lang="en-US" sz="2200" dirty="0"/>
                        <a:t>Server(</a:t>
                      </a:r>
                      <a:r>
                        <a:rPr lang="en-US" sz="2200" dirty="0" err="1"/>
                        <a:t>config</a:t>
                      </a:r>
                      <a:r>
                        <a:rPr lang="en-US" sz="2200" dirty="0"/>
                        <a:t>-if)# </a:t>
                      </a:r>
                      <a:r>
                        <a:rPr lang="en-US" sz="2200" dirty="0" err="1"/>
                        <a:t>switchport</a:t>
                      </a:r>
                      <a:r>
                        <a:rPr lang="en-US" sz="2200" baseline="0" dirty="0"/>
                        <a:t> mode trunk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Client(</a:t>
                      </a:r>
                      <a:r>
                        <a:rPr lang="en-US" sz="2200" dirty="0" err="1"/>
                        <a:t>config</a:t>
                      </a:r>
                      <a:r>
                        <a:rPr lang="en-US" sz="2200" dirty="0"/>
                        <a:t>)#interface range f0/1-2</a:t>
                      </a:r>
                    </a:p>
                    <a:p>
                      <a:r>
                        <a:rPr lang="en-US" sz="2200" dirty="0"/>
                        <a:t>Client(</a:t>
                      </a:r>
                      <a:r>
                        <a:rPr lang="en-US" sz="2200" dirty="0" err="1"/>
                        <a:t>config</a:t>
                      </a:r>
                      <a:r>
                        <a:rPr lang="en-US" sz="2200" dirty="0"/>
                        <a:t>-if)# </a:t>
                      </a:r>
                      <a:r>
                        <a:rPr lang="en-US" sz="2200" dirty="0" err="1"/>
                        <a:t>switchport</a:t>
                      </a:r>
                      <a:r>
                        <a:rPr lang="en-US" sz="2200" baseline="0" dirty="0"/>
                        <a:t> mode trunk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14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294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Static VLANs</vt:lpstr>
      <vt:lpstr>VLANs Creation</vt:lpstr>
      <vt:lpstr>Static VLANs (port-centric)</vt:lpstr>
      <vt:lpstr>Trunking Configuration</vt:lpstr>
      <vt:lpstr>Inter VLAN Routing</vt:lpstr>
      <vt:lpstr>Dynamic VLANs</vt:lpstr>
      <vt:lpstr>Dynamic VLANs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VLAN Configuration</dc:title>
  <dc:creator>Captain</dc:creator>
  <cp:lastModifiedBy>ntxly@dut.udn.vn</cp:lastModifiedBy>
  <cp:revision>27</cp:revision>
  <dcterms:created xsi:type="dcterms:W3CDTF">2015-09-29T02:41:59Z</dcterms:created>
  <dcterms:modified xsi:type="dcterms:W3CDTF">2019-01-18T10:12:40Z</dcterms:modified>
</cp:coreProperties>
</file>