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64" r:id="rId3"/>
    <p:sldId id="266" r:id="rId4"/>
    <p:sldId id="269" r:id="rId5"/>
    <p:sldId id="267" r:id="rId6"/>
    <p:sldId id="268" r:id="rId7"/>
    <p:sldId id="265" r:id="rId8"/>
    <p:sldId id="257" r:id="rId9"/>
    <p:sldId id="258" r:id="rId10"/>
    <p:sldId id="259" r:id="rId11"/>
    <p:sldId id="260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79940A2-8CAD-4B1D-AD92-C1650767293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7F01541-0F2F-4ECA-BA9F-B32D0D3AEF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0" y="4267200"/>
            <a:ext cx="53340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NHÓM 8</a:t>
            </a:r>
            <a:endParaRPr lang="en-US" sz="4000" b="1" i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50800" algn="tl" rotWithShape="0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3400" y="381000"/>
            <a:ext cx="7772400" cy="297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BÁO </a:t>
            </a: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CÁO BÀI TẬP NHÓM MÔN XỬ LÍ TÍN HIỆU SỐ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57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97826"/>
            <a:ext cx="7391400" cy="565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1524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E</a:t>
            </a:r>
            <a:endParaRPr lang="en-US" sz="2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35475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select=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dftylog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findpeaks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select,tt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, 'Threshold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',1)</a:t>
            </a:r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p3=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findpeaks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select,tt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, 'Threshold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',1)</a:t>
            </a:r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f3=1000/length(p1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990600"/>
            <a:ext cx="655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peaks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2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399" y="762000"/>
            <a:ext cx="6629400" cy="5486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r="50000"/>
          <a:stretch/>
        </p:blipFill>
        <p:spPr>
          <a:xfrm>
            <a:off x="228600" y="1676400"/>
            <a:ext cx="18287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3440"/>
          </a:xfrm>
        </p:spPr>
        <p:txBody>
          <a:bodyPr/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BẢNG KẾT QUẢ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41821"/>
              </p:ext>
            </p:extLst>
          </p:nvPr>
        </p:nvGraphicFramePr>
        <p:xfrm>
          <a:off x="914400" y="1371600"/>
          <a:ext cx="74676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990600"/>
                <a:gridCol w="990600"/>
                <a:gridCol w="914400"/>
                <a:gridCol w="990600"/>
                <a:gridCol w="914400"/>
              </a:tblGrid>
              <a:tr h="16764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âm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SV)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F0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tham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chiếu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(Hz)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F0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miền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endParaRPr lang="en-US" sz="2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(Hz)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F0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miền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(%)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F0</a:t>
                      </a:r>
                    </a:p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miền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tần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(Hz)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F0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miền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tần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(%)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196.1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192.77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Minh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Ánh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285.71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284.26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0.51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Nguyễn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294.12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291.57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250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51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34440"/>
          </a:xfrm>
        </p:spPr>
        <p:txBody>
          <a:bodyPr/>
          <a:lstStyle/>
          <a:p>
            <a:pPr marL="571500" indent="-571500" algn="ctr">
              <a:buFont typeface="Wingdings" pitchFamily="2" charset="2"/>
              <a:buChar char="v"/>
            </a:pP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THUẬT TOÁN TÌM F0 TRÊN MIỀN 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THỜI GIAN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97140" cy="44180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pPr marL="0" indent="0"/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/>
            <a:endParaRPr lang="en-US" sz="2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5000" y="3352800"/>
            <a:ext cx="50292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y,Fs</a:t>
            </a:r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6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audioread</a:t>
            </a:r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('filename'); </a:t>
            </a:r>
            <a:endParaRPr lang="en-US" sz="2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124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b="1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:P</a:t>
            </a:r>
            <a:r>
              <a:rPr lang="vi-VN" sz="26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hân tích phổ của các đoạn tín hiệu dài 30 ms của nguyên âm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miền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52400"/>
            <a:ext cx="4114800" cy="403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y=y/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y=y(1:(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*.03));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t=1/Fs:1/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:(length(y)/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t,y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title('Chu E')</a:t>
            </a: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('Time(s)')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14400"/>
            <a:ext cx="80486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2743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3: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1371600"/>
            <a:ext cx="7848600" cy="3200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indexmax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=find(max(y)==y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ymax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=y(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indexmax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findpeaks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(y,t,'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MinPeakHeight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ymax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/1.2);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pks,locs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findpeaks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(y,t,'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MinPeakHeight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ymax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/1.2);</a:t>
            </a:r>
          </a:p>
        </p:txBody>
      </p:sp>
    </p:spTree>
    <p:extLst>
      <p:ext uri="{BB962C8B-B14F-4D97-AF65-F5344CB8AC3E}">
        <p14:creationId xmlns:p14="http://schemas.microsoft.com/office/powerpoint/2010/main" val="35933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799"/>
            <a:ext cx="8686800" cy="558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6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520940" cy="956772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4: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kì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F0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1447800"/>
            <a:ext cx="4495800" cy="2895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k=diff(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locs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t0=sum(k)/length(k)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f0=1/t0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23050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7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158240"/>
          </a:xfrm>
        </p:spPr>
        <p:txBody>
          <a:bodyPr>
            <a:noAutofit/>
          </a:bodyPr>
          <a:lstStyle/>
          <a:p>
            <a:pPr marL="571500" indent="-571500" algn="ctr">
              <a:buFont typeface="Wingdings" pitchFamily="2" charset="2"/>
              <a:buChar char="v"/>
            </a:pP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THUẬT TOÁN TÌM F0 TRÊN MIỀN TẦN SỐ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810500" cy="3004077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pPr marL="0" indent="0">
              <a:buNone/>
            </a:pP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47800" y="2819400"/>
            <a:ext cx="5029200" cy="1828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y,Fs</a:t>
            </a:r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sz="26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audioread</a:t>
            </a:r>
            <a:r>
              <a:rPr lang="en-US" sz="2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('filename'); </a:t>
            </a:r>
            <a:endParaRPr lang="en-US" sz="26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0" y="381001"/>
            <a:ext cx="3352800" cy="46482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hân tích phổ của các đoạn tín hiệu dài 30 ms của nguyên âm dùng Fast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Fourier Transform (FFT) và vẽ các đồ thị phổ biên độ trên </a:t>
            </a:r>
            <a:r>
              <a:rPr lang="en-US" sz="2800" b="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hang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ogarith (log magnitude spectrum, theo đơn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vị dB 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decibel) của</a:t>
            </a:r>
            <a:r>
              <a:rPr lang="en-US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nguyên âm </a:t>
            </a:r>
            <a:endParaRPr lang="en-US" sz="2800" b="0" dirty="0" smtClean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36394"/>
            <a:ext cx="5410200" cy="6440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=max(abs(y));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y=y/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y=y(1:(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*.03));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t=1/Fs:1/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:(length(y)/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=abs(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(y));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(1:(length(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))/16);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(1/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Fs,Fs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/16,length(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dftylog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=10*log10(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dfty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xlabel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('Log Magnitude Spectrum')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ylabel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('Magnitude(dB) ')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plot(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tt,dftylog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9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619</TotalTime>
  <Words>323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THUẬT TOÁN TÌM F0 TRÊN MIỀN THỜI GIAN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THUẬT TOÁN TÌM F0 TRÊN MIỀN TẦN SỐ</vt:lpstr>
      <vt:lpstr>PowerPoint Presentation</vt:lpstr>
      <vt:lpstr>PowerPoint Presentation</vt:lpstr>
      <vt:lpstr>PowerPoint Presentation</vt:lpstr>
      <vt:lpstr>PowerPoint Presentation</vt:lpstr>
      <vt:lpstr>BẢNG KẾT QUẢ: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NHÓM MÔN XỬ LÍ TÍN HIỆU SỐ</dc:title>
  <dc:creator>Thu Nguyen</dc:creator>
  <cp:lastModifiedBy>Thu Nguyen</cp:lastModifiedBy>
  <cp:revision>29</cp:revision>
  <dcterms:created xsi:type="dcterms:W3CDTF">2018-05-02T10:13:53Z</dcterms:created>
  <dcterms:modified xsi:type="dcterms:W3CDTF">2018-05-04T11:09:45Z</dcterms:modified>
</cp:coreProperties>
</file>