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5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291EA-F029-4CB0-844B-A2A53E6EA13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73E8-94F8-438C-BE54-CB24332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Chapter 10</a:t>
            </a:r>
          </a:p>
          <a:p>
            <a:r>
              <a:rPr lang="en-US" dirty="0" smtClean="0"/>
              <a:t>Dr. Uyen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05" y="1901449"/>
            <a:ext cx="5076897" cy="3819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60357" y="2047164"/>
            <a:ext cx="3439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Image(D(:,:,2))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Colormap</a:t>
            </a:r>
            <a:r>
              <a:rPr lang="en-US" sz="3200" dirty="0" smtClean="0"/>
              <a:t>(map)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Colormap</a:t>
            </a:r>
            <a:r>
              <a:rPr lang="en-US" sz="3200" dirty="0" smtClean="0"/>
              <a:t> hot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82687" y="4421875"/>
            <a:ext cx="499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MRI image is an Indexed image</a:t>
            </a:r>
          </a:p>
          <a:p>
            <a:r>
              <a:rPr lang="en-US" dirty="0" smtClean="0"/>
              <a:t>To perform mathematical operation we need to convert it into number (double).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9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20" t="19916" r="30140" b="28405"/>
          <a:stretch/>
        </p:blipFill>
        <p:spPr>
          <a:xfrm>
            <a:off x="545909" y="1579965"/>
            <a:ext cx="5677469" cy="4182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3755" y="2129051"/>
            <a:ext cx="402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Brightened the original image 15</a:t>
            </a:r>
          </a:p>
          <a:p>
            <a:r>
              <a:rPr lang="en-US" dirty="0" smtClean="0"/>
              <a:t>(Use the </a:t>
            </a:r>
            <a:r>
              <a:rPr lang="en-US" dirty="0" err="1" smtClean="0"/>
              <a:t>immultiply</a:t>
            </a:r>
            <a:r>
              <a:rPr lang="en-US" dirty="0" smtClean="0"/>
              <a:t> command)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87" y="2635105"/>
            <a:ext cx="4303594" cy="3208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4823" y="5027225"/>
            <a:ext cx="24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821" y="2586048"/>
            <a:ext cx="4435179" cy="33069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28245" y="5027225"/>
            <a:ext cx="24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Brightened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35" y="1399105"/>
            <a:ext cx="4260093" cy="3176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20" t="19916" r="30140" b="28405"/>
          <a:stretch/>
        </p:blipFill>
        <p:spPr>
          <a:xfrm>
            <a:off x="545909" y="1579965"/>
            <a:ext cx="5677469" cy="4182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378" y="788224"/>
            <a:ext cx="402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Inverted</a:t>
            </a:r>
          </a:p>
          <a:p>
            <a:r>
              <a:rPr lang="en-US" dirty="0" smtClean="0"/>
              <a:t>2- Sliced</a:t>
            </a:r>
          </a:p>
          <a:p>
            <a:r>
              <a:rPr lang="en-US" dirty="0" smtClean="0"/>
              <a:t>3- Binary threshold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471" y="3755550"/>
            <a:ext cx="24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35820" y="2802640"/>
            <a:ext cx="24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384" y="365125"/>
            <a:ext cx="4246445" cy="3166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692" y="3479824"/>
            <a:ext cx="3549827" cy="26468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28578" y="5424821"/>
            <a:ext cx="24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(threshold)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6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 Image Import, Processing, and </a:t>
            </a:r>
            <a:r>
              <a:rPr lang="en-US" b="1" dirty="0" smtClean="0"/>
              <a:t>Export</a:t>
            </a:r>
          </a:p>
          <a:p>
            <a:r>
              <a:rPr lang="en-US" b="1" dirty="0" smtClean="0"/>
              <a:t>Identifying </a:t>
            </a:r>
            <a:r>
              <a:rPr lang="en-US" b="1" dirty="0"/>
              <a:t>Round </a:t>
            </a:r>
            <a:r>
              <a:rPr lang="en-US" b="1" dirty="0" smtClean="0"/>
              <a:t>Objects</a:t>
            </a:r>
            <a:endParaRPr lang="en-US" b="1" dirty="0" smtClean="0"/>
          </a:p>
          <a:p>
            <a:r>
              <a:rPr lang="en-US" b="1" dirty="0" smtClean="0"/>
              <a:t>Detect </a:t>
            </a:r>
            <a:r>
              <a:rPr lang="en-US" b="1" dirty="0"/>
              <a:t>and Measure Circular Objects in an </a:t>
            </a:r>
            <a:r>
              <a:rPr lang="en-US" b="1" dirty="0" smtClean="0"/>
              <a:t>Image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0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31" y="1690688"/>
            <a:ext cx="3595995" cy="4794660"/>
          </a:xfrm>
        </p:spPr>
      </p:pic>
      <p:sp>
        <p:nvSpPr>
          <p:cNvPr id="5" name="TextBox 4"/>
          <p:cNvSpPr txBox="1"/>
          <p:nvPr/>
        </p:nvSpPr>
        <p:spPr>
          <a:xfrm>
            <a:off x="1905188" y="2661314"/>
            <a:ext cx="47630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Write a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code to determine the objects are the followings:</a:t>
            </a:r>
          </a:p>
          <a:p>
            <a:r>
              <a:rPr lang="en-US" sz="2000" dirty="0" smtClean="0"/>
              <a:t>1- Circle</a:t>
            </a:r>
          </a:p>
          <a:p>
            <a:r>
              <a:rPr lang="en-US" sz="2000" dirty="0" smtClean="0"/>
              <a:t>2- Triangle</a:t>
            </a:r>
          </a:p>
          <a:p>
            <a:r>
              <a:rPr lang="en-US" sz="2000" dirty="0" smtClean="0"/>
              <a:t>3- Square</a:t>
            </a:r>
          </a:p>
          <a:p>
            <a:r>
              <a:rPr lang="en-US" sz="2000" dirty="0" smtClean="0"/>
              <a:t>4- Rectangle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09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0229" y="2006222"/>
            <a:ext cx="476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Write a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code to determine the red circles and circle only the red circles.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98" y="1451806"/>
            <a:ext cx="6255462" cy="44195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575620" y="1876160"/>
            <a:ext cx="476559" cy="4239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74431" y="1992577"/>
            <a:ext cx="476559" cy="4239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Classes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Color</a:t>
            </a:r>
          </a:p>
          <a:p>
            <a:pPr lvl="1"/>
            <a:r>
              <a:rPr lang="en-US" dirty="0" smtClean="0"/>
              <a:t>RGB Image</a:t>
            </a:r>
          </a:p>
          <a:p>
            <a:pPr lvl="1"/>
            <a:r>
              <a:rPr lang="en-US" dirty="0" smtClean="0"/>
              <a:t>Indexed </a:t>
            </a:r>
            <a:r>
              <a:rPr lang="en-US" dirty="0"/>
              <a:t>Image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Gray Scale</a:t>
            </a:r>
          </a:p>
          <a:p>
            <a:pPr lvl="1"/>
            <a:r>
              <a:rPr lang="en-US" dirty="0" smtClean="0"/>
              <a:t>Intensity Image</a:t>
            </a:r>
          </a:p>
          <a:p>
            <a:pPr lvl="1"/>
            <a:r>
              <a:rPr lang="en-US" dirty="0" smtClean="0"/>
              <a:t>Binary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7633" cy="4351338"/>
          </a:xfrm>
        </p:spPr>
        <p:txBody>
          <a:bodyPr/>
          <a:lstStyle/>
          <a:p>
            <a:r>
              <a:rPr lang="en-US" dirty="0"/>
              <a:t>RGB = </a:t>
            </a:r>
            <a:r>
              <a:rPr lang="en-US" dirty="0" err="1"/>
              <a:t>imread</a:t>
            </a:r>
            <a:r>
              <a:rPr lang="en-US" dirty="0"/>
              <a:t>('peppers.png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Whos</a:t>
            </a:r>
            <a:endParaRPr lang="en-US" dirty="0" smtClean="0"/>
          </a:p>
          <a:p>
            <a:pPr lvl="1"/>
            <a:r>
              <a:rPr lang="en-US" dirty="0" smtClean="0"/>
              <a:t>RGB       </a:t>
            </a:r>
            <a:r>
              <a:rPr lang="en-US" dirty="0"/>
              <a:t>384x512x3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5022376" y="2374710"/>
            <a:ext cx="873457" cy="1282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9982" y="2538484"/>
            <a:ext cx="320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RGB(:,:,1) is Red intensity</a:t>
            </a:r>
          </a:p>
          <a:p>
            <a:r>
              <a:rPr lang="en-US" dirty="0" smtClean="0"/>
              <a:t>RGB(:,:,2) is Green intensity</a:t>
            </a:r>
          </a:p>
          <a:p>
            <a:r>
              <a:rPr lang="en-US" dirty="0" smtClean="0"/>
              <a:t>RGB(:,:,3) is Blue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4" y="1690688"/>
            <a:ext cx="605391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RGB = </a:t>
            </a:r>
            <a:r>
              <a:rPr lang="en-US" dirty="0" err="1"/>
              <a:t>imread</a:t>
            </a:r>
            <a:r>
              <a:rPr lang="en-US" dirty="0"/>
              <a:t>('peppers.png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X,map</a:t>
            </a:r>
            <a:r>
              <a:rPr lang="en-US" dirty="0" smtClean="0"/>
              <a:t>]=rgb2ind(RGB,128);</a:t>
            </a:r>
          </a:p>
          <a:p>
            <a:endParaRPr lang="en-US" dirty="0"/>
          </a:p>
          <a:p>
            <a:r>
              <a:rPr lang="en-US" dirty="0" err="1"/>
              <a:t>Whos</a:t>
            </a:r>
            <a:endParaRPr lang="en-US" dirty="0"/>
          </a:p>
          <a:p>
            <a:pPr lvl="1"/>
            <a:r>
              <a:rPr lang="en-US" dirty="0"/>
              <a:t>RGB       384x512x3            589824  </a:t>
            </a:r>
            <a:r>
              <a:rPr lang="en-US" dirty="0" smtClean="0"/>
              <a:t>uint8</a:t>
            </a:r>
          </a:p>
          <a:p>
            <a:pPr lvl="1"/>
            <a:r>
              <a:rPr lang="fr-FR" dirty="0"/>
              <a:t>X         384x512              196608  uint8               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      </a:t>
            </a:r>
            <a:r>
              <a:rPr lang="fr-FR" dirty="0"/>
              <a:t>128x3                  3072  double </a:t>
            </a:r>
            <a:endParaRPr lang="en-US" dirty="0"/>
          </a:p>
          <a:p>
            <a:r>
              <a:rPr lang="en-US" dirty="0" smtClean="0"/>
              <a:t>Image(X)</a:t>
            </a:r>
          </a:p>
          <a:p>
            <a:r>
              <a:rPr lang="en-US" dirty="0" err="1" smtClean="0"/>
              <a:t>Colormap</a:t>
            </a:r>
            <a:r>
              <a:rPr lang="en-US" dirty="0" smtClean="0"/>
              <a:t>(map)</a:t>
            </a:r>
          </a:p>
          <a:p>
            <a:r>
              <a:rPr lang="en-US" dirty="0" err="1" smtClean="0"/>
              <a:t>Colormap</a:t>
            </a:r>
            <a:r>
              <a:rPr lang="en-US" dirty="0" smtClean="0"/>
              <a:t>(hot)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69" t="21969" r="25946" b="23554"/>
          <a:stretch/>
        </p:blipFill>
        <p:spPr>
          <a:xfrm>
            <a:off x="6364406" y="155315"/>
            <a:ext cx="5342257" cy="3070746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6364406" y="3340918"/>
            <a:ext cx="1742364" cy="20608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4633" y="3903260"/>
            <a:ext cx="279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the indexed image</a:t>
            </a:r>
          </a:p>
          <a:p>
            <a:r>
              <a:rPr lang="en-US" dirty="0" smtClean="0"/>
              <a:t>Map is the color 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7791" y="6129058"/>
            <a:ext cx="530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use different </a:t>
            </a:r>
            <a:r>
              <a:rPr lang="en-US" dirty="0" err="1" smtClean="0">
                <a:solidFill>
                  <a:srgbClr val="FF0000"/>
                </a:solidFill>
              </a:rPr>
              <a:t>colormap</a:t>
            </a:r>
            <a:r>
              <a:rPr lang="en-US" dirty="0" smtClean="0">
                <a:solidFill>
                  <a:srgbClr val="FF0000"/>
                </a:solidFill>
              </a:rPr>
              <a:t> to plot the color image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(Winter, Summer, Hot, Cool, pink)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3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2296"/>
            <a:ext cx="10515600" cy="1325563"/>
          </a:xfrm>
        </p:spPr>
        <p:txBody>
          <a:bodyPr/>
          <a:lstStyle/>
          <a:p>
            <a:r>
              <a:rPr lang="en-US" dirty="0" smtClean="0"/>
              <a:t>Intensity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89148"/>
            <a:ext cx="612215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grayX</a:t>
            </a:r>
            <a:r>
              <a:rPr lang="en-US" dirty="0"/>
              <a:t>=rgb2gray(RGB);</a:t>
            </a:r>
          </a:p>
          <a:p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grayX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Whos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grayX</a:t>
            </a:r>
            <a:r>
              <a:rPr lang="en-US" dirty="0"/>
              <a:t>      384x512              196608  </a:t>
            </a:r>
            <a:r>
              <a:rPr lang="en-US" dirty="0" smtClean="0"/>
              <a:t>uint8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binX</a:t>
            </a:r>
            <a:r>
              <a:rPr lang="en-US" dirty="0" smtClean="0"/>
              <a:t>=</a:t>
            </a:r>
            <a:r>
              <a:rPr lang="en-US" dirty="0" err="1" smtClean="0"/>
              <a:t>imbinarize</a:t>
            </a:r>
            <a:r>
              <a:rPr lang="en-US" dirty="0" smtClean="0"/>
              <a:t>(</a:t>
            </a:r>
            <a:r>
              <a:rPr lang="en-US" dirty="0" err="1" smtClean="0"/>
              <a:t>grayX</a:t>
            </a:r>
            <a:r>
              <a:rPr lang="en-US" dirty="0"/>
              <a:t>);</a:t>
            </a:r>
          </a:p>
          <a:p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binX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Whos</a:t>
            </a:r>
            <a:endParaRPr lang="en-US" dirty="0" smtClean="0"/>
          </a:p>
          <a:p>
            <a:pPr lvl="1"/>
            <a:r>
              <a:rPr lang="en-US" dirty="0" err="1"/>
              <a:t>binX</a:t>
            </a:r>
            <a:r>
              <a:rPr lang="en-US" dirty="0"/>
              <a:t>       384x512              196608  </a:t>
            </a:r>
            <a:r>
              <a:rPr lang="en-US" dirty="0" smtClean="0"/>
              <a:t>logical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22" y="365125"/>
            <a:ext cx="4555964" cy="317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22" y="3542784"/>
            <a:ext cx="4582049" cy="31958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199" y="32020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arithmetic operations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chapter 10, page 286)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623" t="26446" r="30245" b="45174"/>
          <a:stretch/>
        </p:blipFill>
        <p:spPr>
          <a:xfrm>
            <a:off x="996286" y="1446710"/>
            <a:ext cx="10163056" cy="43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364" t="25886" r="33182" b="8628"/>
          <a:stretch/>
        </p:blipFill>
        <p:spPr>
          <a:xfrm>
            <a:off x="292290" y="1460310"/>
            <a:ext cx="4612943" cy="4790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7178" y="817757"/>
            <a:ext cx="498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Load </a:t>
            </a:r>
            <a:r>
              <a:rPr lang="en-US" dirty="0" err="1" smtClean="0"/>
              <a:t>mri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Whos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329" t="53685" r="21015"/>
          <a:stretch/>
        </p:blipFill>
        <p:spPr>
          <a:xfrm>
            <a:off x="5048534" y="1690688"/>
            <a:ext cx="6851176" cy="3388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6525" y="5604344"/>
            <a:ext cx="498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ontage(</a:t>
            </a:r>
            <a:r>
              <a:rPr lang="en-US" dirty="0" err="1" smtClean="0"/>
              <a:t>D,map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7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chapter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8724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mri</a:t>
            </a:r>
            <a:r>
              <a:rPr lang="en-US" sz="2000" dirty="0"/>
              <a:t> = uint8(zeros(128,128,1,27)); </a:t>
            </a:r>
          </a:p>
          <a:p>
            <a:r>
              <a:rPr lang="en-US" sz="2000" dirty="0"/>
              <a:t>for frame=1:27</a:t>
            </a:r>
          </a:p>
          <a:p>
            <a:r>
              <a:rPr lang="en-US" sz="2000" dirty="0"/>
              <a:t>    [</a:t>
            </a:r>
            <a:r>
              <a:rPr lang="en-US" sz="2000" dirty="0" err="1"/>
              <a:t>mri</a:t>
            </a:r>
            <a:r>
              <a:rPr lang="en-US" sz="2000" dirty="0"/>
              <a:t>(:,:,:,frame),map] = </a:t>
            </a:r>
            <a:r>
              <a:rPr lang="en-US" sz="2000" dirty="0" err="1"/>
              <a:t>imread</a:t>
            </a:r>
            <a:r>
              <a:rPr lang="en-US" sz="2000" dirty="0"/>
              <a:t>('mri.</a:t>
            </a:r>
            <a:r>
              <a:rPr lang="en-US" sz="2000" dirty="0" err="1"/>
              <a:t>tif</a:t>
            </a:r>
            <a:r>
              <a:rPr lang="en-US" sz="2000" dirty="0"/>
              <a:t>',frame);</a:t>
            </a:r>
          </a:p>
          <a:p>
            <a:r>
              <a:rPr lang="en-US" sz="2000" dirty="0"/>
              <a:t>end</a:t>
            </a:r>
          </a:p>
          <a:p>
            <a:r>
              <a:rPr lang="en-US" sz="2000" dirty="0"/>
              <a:t>montage(</a:t>
            </a:r>
            <a:r>
              <a:rPr lang="en-US" sz="2000" dirty="0" err="1"/>
              <a:t>mri,map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58" y="1312315"/>
            <a:ext cx="5371342" cy="41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Hot, cool, winter color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8" y="1816740"/>
            <a:ext cx="4202363" cy="3216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8" y="1753714"/>
            <a:ext cx="4367029" cy="33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06" y="1816740"/>
            <a:ext cx="4078794" cy="31223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07047" y="5065123"/>
            <a:ext cx="28911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montage(</a:t>
            </a:r>
            <a:r>
              <a:rPr lang="en-US" sz="2800" dirty="0" err="1"/>
              <a:t>D,spring</a:t>
            </a:r>
            <a:r>
              <a:rPr lang="en-US" sz="28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2776" y="5056671"/>
            <a:ext cx="294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montage(</a:t>
            </a:r>
            <a:r>
              <a:rPr lang="en-US" sz="2800" dirty="0" err="1" smtClean="0"/>
              <a:t>D,winter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86322" y="5065123"/>
            <a:ext cx="2495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montage(</a:t>
            </a:r>
            <a:r>
              <a:rPr lang="en-US" sz="2800" dirty="0" err="1" smtClean="0"/>
              <a:t>D,hot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2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302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Image Processing Tool</vt:lpstr>
      <vt:lpstr>Image Classes in Matlab</vt:lpstr>
      <vt:lpstr>RGB Images</vt:lpstr>
      <vt:lpstr>Indexed Images</vt:lpstr>
      <vt:lpstr>Intensity Image</vt:lpstr>
      <vt:lpstr>Basic arithmetic operations  (chapter 10, page 286) </vt:lpstr>
      <vt:lpstr>Example 10.4</vt:lpstr>
      <vt:lpstr>In chapter 10</vt:lpstr>
      <vt:lpstr>Hot, cool, winter color map</vt:lpstr>
      <vt:lpstr>Example 10.4</vt:lpstr>
      <vt:lpstr>Example 10.4</vt:lpstr>
      <vt:lpstr>Example 10.4</vt:lpstr>
      <vt:lpstr>Exercises In Class</vt:lpstr>
      <vt:lpstr>HW 1</vt:lpstr>
      <vt:lpstr>HW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Tool</dc:title>
  <dc:creator>uyen nguyen</dc:creator>
  <cp:lastModifiedBy>PC</cp:lastModifiedBy>
  <cp:revision>38</cp:revision>
  <dcterms:created xsi:type="dcterms:W3CDTF">2019-12-16T07:13:05Z</dcterms:created>
  <dcterms:modified xsi:type="dcterms:W3CDTF">2021-05-03T14:27:15Z</dcterms:modified>
</cp:coreProperties>
</file>