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68" r:id="rId7"/>
    <p:sldId id="259" r:id="rId8"/>
    <p:sldId id="269" r:id="rId9"/>
    <p:sldId id="267" r:id="rId10"/>
    <p:sldId id="270" r:id="rId11"/>
    <p:sldId id="258" r:id="rId12"/>
    <p:sldId id="260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9019-3CAD-4D96-9789-8054EB0EA37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B524-392C-4B54-A096-E384C124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Square?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28" y="1690688"/>
            <a:ext cx="4369757" cy="4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552" cy="4351338"/>
          </a:xfrm>
        </p:spPr>
        <p:txBody>
          <a:bodyPr/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Area = Side A * side B</a:t>
            </a:r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S= 2*side A + 2*side 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6460" y="2254379"/>
            <a:ext cx="3643951" cy="214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1" y="1895520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01869" y="2984825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47965" y="2264852"/>
            <a:ext cx="1842446" cy="1089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Pentagon and Hexagon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7" y="1690688"/>
            <a:ext cx="5398827" cy="46347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Pentagon Area</a:t>
            </a:r>
          </a:p>
          <a:p>
            <a:pPr lvl="1"/>
            <a:r>
              <a:rPr lang="en-US" dirty="0" smtClean="0"/>
              <a:t>Area=</a:t>
            </a:r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S=5*side A</a:t>
            </a:r>
          </a:p>
          <a:p>
            <a:pPr lvl="1"/>
            <a:r>
              <a:rPr lang="en-US" dirty="0" smtClean="0"/>
              <a:t>Side A =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Hexagon Polygon</a:t>
            </a:r>
          </a:p>
          <a:p>
            <a:pPr lvl="1"/>
            <a:r>
              <a:rPr lang="en-US" dirty="0" smtClean="0"/>
              <a:t>Area = </a:t>
            </a:r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S=6*side A</a:t>
            </a:r>
          </a:p>
          <a:p>
            <a:pPr lvl="1"/>
            <a:r>
              <a:rPr lang="en-US" dirty="0" smtClean="0"/>
              <a:t>Side A =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2208106"/>
            <a:ext cx="4781835" cy="3586376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01000"/>
              </p:ext>
            </p:extLst>
          </p:nvPr>
        </p:nvGraphicFramePr>
        <p:xfrm>
          <a:off x="3059671" y="1793815"/>
          <a:ext cx="2186571" cy="94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1002960" imgH="431640" progId="Equation.3">
                  <p:embed/>
                </p:oleObj>
              </mc:Choice>
              <mc:Fallback>
                <p:oleObj name="Equation" r:id="rId4" imgW="1002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671" y="1793815"/>
                        <a:ext cx="2186571" cy="941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10397"/>
              </p:ext>
            </p:extLst>
          </p:nvPr>
        </p:nvGraphicFramePr>
        <p:xfrm>
          <a:off x="2797151" y="3030301"/>
          <a:ext cx="16605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761760" imgH="253800" progId="Equation.3">
                  <p:embed/>
                </p:oleObj>
              </mc:Choice>
              <mc:Fallback>
                <p:oleObj name="Equation" r:id="rId6" imgW="761760" imgH="253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7151" y="3030301"/>
                        <a:ext cx="1660525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857397" y="3562066"/>
            <a:ext cx="955343" cy="399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0019" y="3562066"/>
            <a:ext cx="6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28545"/>
              </p:ext>
            </p:extLst>
          </p:nvPr>
        </p:nvGraphicFramePr>
        <p:xfrm>
          <a:off x="3566460" y="4533378"/>
          <a:ext cx="2186571" cy="94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8" imgW="1002960" imgH="431640" progId="Equation.3">
                  <p:embed/>
                </p:oleObj>
              </mc:Choice>
              <mc:Fallback>
                <p:oleObj name="Equation" r:id="rId8" imgW="1002960" imgH="431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6460" y="4533378"/>
                        <a:ext cx="2186571" cy="941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2898"/>
              </p:ext>
            </p:extLst>
          </p:nvPr>
        </p:nvGraphicFramePr>
        <p:xfrm>
          <a:off x="2999220" y="5771416"/>
          <a:ext cx="16605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6" imgW="761760" imgH="253800" progId="Equation.3">
                  <p:embed/>
                </p:oleObj>
              </mc:Choice>
              <mc:Fallback>
                <p:oleObj name="Equation" r:id="rId6" imgW="76176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9220" y="5771416"/>
                        <a:ext cx="1660525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6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9961" cy="4351338"/>
          </a:xfrm>
        </p:spPr>
        <p:txBody>
          <a:bodyPr/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Area=Pi*F1*F2</a:t>
            </a:r>
          </a:p>
          <a:p>
            <a:pPr lvl="1"/>
            <a:endParaRPr lang="en-US" dirty="0"/>
          </a:p>
          <a:p>
            <a:r>
              <a:rPr lang="en-US" dirty="0" smtClean="0"/>
              <a:t>Perimeter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21" y="2495621"/>
            <a:ext cx="5587479" cy="2427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168" t="44543" r="41364" b="45009"/>
          <a:stretch/>
        </p:blipFill>
        <p:spPr>
          <a:xfrm>
            <a:off x="641445" y="3709525"/>
            <a:ext cx="4354907" cy="1553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2239" y="2756848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229973" y="3526009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937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74743" cy="4351338"/>
          </a:xfrm>
        </p:spPr>
        <p:txBody>
          <a:bodyPr/>
          <a:lstStyle/>
          <a:p>
            <a:r>
              <a:rPr lang="en-US" dirty="0" smtClean="0"/>
              <a:t>Determine the all of the shapes in the figure provided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98" y="536852"/>
            <a:ext cx="5692517" cy="5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Feature Detection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Triangle</a:t>
            </a:r>
          </a:p>
          <a:p>
            <a:pPr lvl="1"/>
            <a:r>
              <a:rPr lang="en-US" dirty="0" smtClean="0"/>
              <a:t>Pentagon and Hexagon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6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55" y="1825625"/>
            <a:ext cx="4716439" cy="4351338"/>
          </a:xfrm>
        </p:spPr>
        <p:txBody>
          <a:bodyPr/>
          <a:lstStyle/>
          <a:p>
            <a:r>
              <a:rPr lang="en-US" dirty="0" smtClean="0"/>
              <a:t>GUIDE</a:t>
            </a:r>
          </a:p>
          <a:p>
            <a:pPr lvl="1"/>
            <a:r>
              <a:rPr lang="en-US" dirty="0" smtClean="0"/>
              <a:t>Axes (for imaging)</a:t>
            </a:r>
          </a:p>
          <a:p>
            <a:pPr lvl="1"/>
            <a:r>
              <a:rPr lang="en-US" dirty="0" smtClean="0"/>
              <a:t>Edit Text (to get text)</a:t>
            </a:r>
          </a:p>
          <a:p>
            <a:pPr lvl="1"/>
            <a:r>
              <a:rPr lang="en-US" dirty="0" smtClean="0"/>
              <a:t>Push Button (action button)</a:t>
            </a:r>
          </a:p>
          <a:p>
            <a:pPr lvl="1"/>
            <a:r>
              <a:rPr lang="en-US" dirty="0" err="1" smtClean="0"/>
              <a:t>Popupmenu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70" r="23742" b="14972"/>
          <a:stretch/>
        </p:blipFill>
        <p:spPr>
          <a:xfrm>
            <a:off x="5268036" y="194480"/>
            <a:ext cx="6660108" cy="62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192"/>
            <a:ext cx="8851710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Read Image (using 2.jpg)</a:t>
            </a:r>
          </a:p>
          <a:p>
            <a:r>
              <a:rPr lang="en-US" sz="2000" dirty="0" smtClean="0"/>
              <a:t>Change RGB to gray scale</a:t>
            </a:r>
          </a:p>
          <a:p>
            <a:r>
              <a:rPr lang="en-US" sz="2000" dirty="0" smtClean="0"/>
              <a:t>Determine the edge using Canny</a:t>
            </a:r>
          </a:p>
          <a:p>
            <a:r>
              <a:rPr lang="en-US" sz="2000" dirty="0" smtClean="0"/>
              <a:t>Remove small areas of non-interest (or noise)</a:t>
            </a:r>
          </a:p>
          <a:p>
            <a:r>
              <a:rPr lang="en-US" sz="2000" dirty="0" smtClean="0"/>
              <a:t>Fill the holes in the image</a:t>
            </a:r>
          </a:p>
          <a:p>
            <a:r>
              <a:rPr lang="en-US" sz="2000" dirty="0" smtClean="0"/>
              <a:t>Get centroid</a:t>
            </a:r>
          </a:p>
          <a:p>
            <a:r>
              <a:rPr lang="en-US" sz="2000" dirty="0" smtClean="0"/>
              <a:t>Get area</a:t>
            </a:r>
          </a:p>
          <a:p>
            <a:r>
              <a:rPr lang="en-US" sz="2000" dirty="0" smtClean="0"/>
              <a:t>Get perimeter</a:t>
            </a:r>
          </a:p>
          <a:p>
            <a:r>
              <a:rPr lang="en-US" sz="2000" dirty="0" smtClean="0"/>
              <a:t>Get boundaries</a:t>
            </a:r>
          </a:p>
          <a:p>
            <a:pPr lvl="1"/>
            <a:r>
              <a:rPr lang="en-US" sz="1600" dirty="0" smtClean="0"/>
              <a:t>From boundaries we will calculate the min and max of the distance to the boundary</a:t>
            </a:r>
          </a:p>
          <a:p>
            <a:pPr lvl="1"/>
            <a:r>
              <a:rPr lang="en-US" sz="1600" dirty="0" smtClean="0"/>
              <a:t>From the min max, we calculate the estimate area</a:t>
            </a:r>
          </a:p>
          <a:p>
            <a:pPr lvl="1"/>
            <a:r>
              <a:rPr lang="en-US" sz="1600" dirty="0" smtClean="0"/>
              <a:t>Compare the estimate area with the area found by </a:t>
            </a:r>
            <a:r>
              <a:rPr lang="en-US" sz="1600" dirty="0" err="1" smtClean="0"/>
              <a:t>Matlab</a:t>
            </a:r>
            <a:endParaRPr lang="en-US" sz="1600" dirty="0" smtClean="0"/>
          </a:p>
          <a:p>
            <a:pPr lvl="1"/>
            <a:r>
              <a:rPr lang="en-US" sz="1600" dirty="0" smtClean="0"/>
              <a:t>Determine the shape based on the % of matching (5% of 10%)</a:t>
            </a:r>
          </a:p>
          <a:p>
            <a:pPr lvl="1"/>
            <a:r>
              <a:rPr lang="en-US" sz="1600" dirty="0" smtClean="0"/>
              <a:t>If area is not enough to determine the shape </a:t>
            </a:r>
          </a:p>
          <a:p>
            <a:pPr lvl="2"/>
            <a:r>
              <a:rPr lang="en-US" sz="1400" dirty="0" smtClean="0"/>
              <a:t>Then use perimeters with the area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758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441743" y="2144521"/>
            <a:ext cx="2470246" cy="2263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552" cy="4351338"/>
          </a:xfrm>
        </p:spPr>
        <p:txBody>
          <a:bodyPr/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Area = (pi*R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S=2*pi*R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20167" y="2687092"/>
            <a:ext cx="757452" cy="561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609060" y="2487493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46924" y="231289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2864" y="4689188"/>
            <a:ext cx="491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A=pi*</a:t>
            </a:r>
            <a:r>
              <a:rPr lang="en-US" sz="2800" dirty="0" err="1" smtClean="0"/>
              <a:t>sqrt</a:t>
            </a:r>
            <a:r>
              <a:rPr lang="en-US" sz="2800" dirty="0" smtClean="0"/>
              <a:t>((</a:t>
            </a:r>
            <a:r>
              <a:rPr lang="en-US" sz="2800" dirty="0" err="1" smtClean="0"/>
              <a:t>Cx</a:t>
            </a:r>
            <a:r>
              <a:rPr lang="en-US" sz="2800" dirty="0" smtClean="0"/>
              <a:t>-x)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+(Cy-y)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255925" y="2687092"/>
            <a:ext cx="55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7324" y="3201310"/>
            <a:ext cx="18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Cx,Cy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276398" y="2190843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0167" y="2076142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72719" y="2031597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80832" y="2185324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37528" y="682388"/>
            <a:ext cx="327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command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7956644" y="1051720"/>
            <a:ext cx="518616" cy="9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08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Circle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54" y="1192037"/>
            <a:ext cx="4369757" cy="4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Equilateral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279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Area=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Area =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 = 3*a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a=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566"/>
          <a:stretch/>
        </p:blipFill>
        <p:spPr>
          <a:xfrm>
            <a:off x="5048250" y="2010480"/>
            <a:ext cx="7143750" cy="351444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5723"/>
              </p:ext>
            </p:extLst>
          </p:nvPr>
        </p:nvGraphicFramePr>
        <p:xfrm>
          <a:off x="2274763" y="1557576"/>
          <a:ext cx="1253276" cy="133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406080" imgH="431640" progId="Equation.3">
                  <p:embed/>
                </p:oleObj>
              </mc:Choice>
              <mc:Fallback>
                <p:oleObj name="Equation" r:id="rId4" imgW="4060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4763" y="1557576"/>
                        <a:ext cx="1253276" cy="1331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40282"/>
              </p:ext>
            </p:extLst>
          </p:nvPr>
        </p:nvGraphicFramePr>
        <p:xfrm>
          <a:off x="3189595" y="2683884"/>
          <a:ext cx="757937" cy="132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253800" imgH="444240" progId="Equation.3">
                  <p:embed/>
                </p:oleObj>
              </mc:Choice>
              <mc:Fallback>
                <p:oleObj name="Equation" r:id="rId6" imgW="253800" imgH="4442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9595" y="2683884"/>
                        <a:ext cx="757937" cy="132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73980"/>
              </p:ext>
            </p:extLst>
          </p:nvPr>
        </p:nvGraphicFramePr>
        <p:xfrm>
          <a:off x="2341563" y="5049838"/>
          <a:ext cx="1204912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8" imgW="355320" imgH="419040" progId="Equation.3">
                  <p:embed/>
                </p:oleObj>
              </mc:Choice>
              <mc:Fallback>
                <p:oleObj name="Equation" r:id="rId8" imgW="35532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41563" y="5049838"/>
                        <a:ext cx="1204912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8516205" y="3889615"/>
            <a:ext cx="1665025" cy="9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0800000">
            <a:off x="8318311" y="2169993"/>
            <a:ext cx="395785" cy="1597706"/>
          </a:xfrm>
          <a:prstGeom prst="downArrow">
            <a:avLst>
              <a:gd name="adj1" fmla="val 358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318312" y="3798556"/>
            <a:ext cx="395785" cy="1046399"/>
          </a:xfrm>
          <a:prstGeom prst="downArrow">
            <a:avLst>
              <a:gd name="adj1" fmla="val 3580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59176"/>
              </p:ext>
            </p:extLst>
          </p:nvPr>
        </p:nvGraphicFramePr>
        <p:xfrm>
          <a:off x="7363041" y="5546474"/>
          <a:ext cx="2514167" cy="68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0" imgW="749160" imgH="203040" progId="Equation.3">
                  <p:embed/>
                </p:oleObj>
              </mc:Choice>
              <mc:Fallback>
                <p:oleObj name="Equation" r:id="rId10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63041" y="5546474"/>
                        <a:ext cx="2514167" cy="68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8714096" y="3179928"/>
            <a:ext cx="2013044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77099" y="2889181"/>
            <a:ext cx="15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664055" y="1734862"/>
            <a:ext cx="2013044" cy="113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94159" y="1557576"/>
            <a:ext cx="15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Triangle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76" y="1690688"/>
            <a:ext cx="4369757" cy="4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552" cy="4351338"/>
          </a:xfrm>
        </p:spPr>
        <p:txBody>
          <a:bodyPr/>
          <a:lstStyle/>
          <a:p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Area = (side A* side A</a:t>
            </a:r>
          </a:p>
          <a:p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S=4*side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6461" y="2254379"/>
            <a:ext cx="2265528" cy="200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1" y="1895520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A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1" idx="3"/>
          </p:cNvCxnSpPr>
          <p:nvPr/>
        </p:nvCxnSpPr>
        <p:spPr>
          <a:xfrm flipV="1">
            <a:off x="7820167" y="2342055"/>
            <a:ext cx="995317" cy="906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75511" y="2155670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04664" y="2155670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1" y="2144521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34369" y="2160667"/>
            <a:ext cx="272955" cy="2183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45054" y="2069037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1743" y="5049672"/>
            <a:ext cx="491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</a:t>
            </a:r>
            <a:r>
              <a:rPr lang="en-US" dirty="0" err="1" smtClean="0"/>
              <a:t>sqrt</a:t>
            </a:r>
            <a:r>
              <a:rPr lang="en-US" dirty="0" smtClean="0"/>
              <a:t>((</a:t>
            </a:r>
            <a:r>
              <a:rPr lang="en-US" dirty="0" err="1" smtClean="0"/>
              <a:t>Centroidx</a:t>
            </a:r>
            <a:r>
              <a:rPr lang="en-US" dirty="0" smtClean="0"/>
              <a:t>-X)^2+(centroid-y)^2)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55925" y="2687092"/>
            <a:ext cx="55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7324" y="3201310"/>
            <a:ext cx="18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Cx,Cy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0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281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Equation</vt:lpstr>
      <vt:lpstr>Feature Detection</vt:lpstr>
      <vt:lpstr>Contents</vt:lpstr>
      <vt:lpstr>Building a GUI</vt:lpstr>
      <vt:lpstr>Exercise</vt:lpstr>
      <vt:lpstr>Circle</vt:lpstr>
      <vt:lpstr>Finding Circle</vt:lpstr>
      <vt:lpstr>Equilateral Triangle</vt:lpstr>
      <vt:lpstr>Finding Triangle</vt:lpstr>
      <vt:lpstr>Square</vt:lpstr>
      <vt:lpstr>Finding Square? </vt:lpstr>
      <vt:lpstr>Rectangle</vt:lpstr>
      <vt:lpstr>Pentagon and Hexagon</vt:lpstr>
      <vt:lpstr>Ellipse</vt:lpstr>
      <vt:lpstr>Quiz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HW</dc:title>
  <dc:creator>PC</dc:creator>
  <cp:lastModifiedBy>PC</cp:lastModifiedBy>
  <cp:revision>23</cp:revision>
  <dcterms:created xsi:type="dcterms:W3CDTF">2020-12-15T06:25:00Z</dcterms:created>
  <dcterms:modified xsi:type="dcterms:W3CDTF">2021-05-24T15:40:43Z</dcterms:modified>
</cp:coreProperties>
</file>