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A817-DD26-4BC2-9E3E-CB8E719D10A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66C5-1BE8-4DCD-A5C7-03419876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3042" cy="4351338"/>
          </a:xfrm>
        </p:spPr>
        <p:txBody>
          <a:bodyPr>
            <a:noAutofit/>
          </a:bodyPr>
          <a:lstStyle/>
          <a:p>
            <a:r>
              <a:rPr lang="en-US" sz="1600" dirty="0" smtClean="0"/>
              <a:t>Chapter 1</a:t>
            </a:r>
          </a:p>
          <a:p>
            <a:r>
              <a:rPr lang="en-US" sz="1600" dirty="0" smtClean="0"/>
              <a:t>Chapter 2</a:t>
            </a:r>
          </a:p>
          <a:p>
            <a:r>
              <a:rPr lang="en-US" sz="1600" dirty="0" smtClean="0"/>
              <a:t>Chapter 3</a:t>
            </a:r>
          </a:p>
          <a:p>
            <a:r>
              <a:rPr lang="en-US" sz="1600" dirty="0" smtClean="0"/>
              <a:t>Chapter 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Chapter 7</a:t>
            </a:r>
          </a:p>
          <a:p>
            <a:r>
              <a:rPr lang="en-US" sz="1600" dirty="0" smtClean="0"/>
              <a:t>Chapter 10</a:t>
            </a:r>
          </a:p>
          <a:p>
            <a:r>
              <a:rPr lang="en-US" sz="1600" dirty="0" smtClean="0"/>
              <a:t>Chapter 11</a:t>
            </a:r>
          </a:p>
          <a:p>
            <a:r>
              <a:rPr lang="en-US" sz="1600" dirty="0" smtClean="0"/>
              <a:t>Normal Distribution</a:t>
            </a:r>
          </a:p>
          <a:p>
            <a:r>
              <a:rPr lang="en-US" sz="1600" dirty="0" smtClean="0"/>
              <a:t>Poisson Distribution</a:t>
            </a:r>
          </a:p>
          <a:p>
            <a:r>
              <a:rPr lang="en-US" sz="1600" dirty="0" smtClean="0"/>
              <a:t>Fourier Transform</a:t>
            </a:r>
          </a:p>
          <a:p>
            <a:r>
              <a:rPr lang="en-US" sz="1600" dirty="0" smtClean="0"/>
              <a:t>Z-Transform</a:t>
            </a:r>
          </a:p>
          <a:p>
            <a:r>
              <a:rPr lang="en-US" sz="1600" dirty="0" err="1" smtClean="0"/>
              <a:t>Matlab</a:t>
            </a:r>
            <a:endParaRPr lang="en-US" sz="1600" dirty="0"/>
          </a:p>
          <a:p>
            <a:r>
              <a:rPr lang="en-US" sz="1600" dirty="0" smtClean="0"/>
              <a:t>Lab questions: </a:t>
            </a:r>
          </a:p>
          <a:p>
            <a:pPr lvl="1"/>
            <a:r>
              <a:rPr lang="en-US" sz="1400" dirty="0" smtClean="0"/>
              <a:t>Arduino Programming</a:t>
            </a:r>
          </a:p>
          <a:p>
            <a:pPr lvl="1"/>
            <a:r>
              <a:rPr lang="en-US" sz="1400" dirty="0" smtClean="0"/>
              <a:t>Sensors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2272" y="2003048"/>
            <a:ext cx="5389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Rules: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Questions are multiple choices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2 Questions will require </a:t>
            </a:r>
            <a:r>
              <a:rPr lang="en-US" sz="2000" dirty="0" err="1"/>
              <a:t>Matlab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You can bring slides provided to you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You can bring the book provided to you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You cannot get on the internet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You will need your computer to take the test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Calculator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Your </a:t>
            </a:r>
            <a:r>
              <a:rPr lang="en-US" sz="2000" dirty="0" err="1" smtClean="0"/>
              <a:t>homeworks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8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589" y="2767321"/>
            <a:ext cx="3829334" cy="4351338"/>
          </a:xfrm>
        </p:spPr>
        <p:txBody>
          <a:bodyPr/>
          <a:lstStyle/>
          <a:p>
            <a:r>
              <a:rPr lang="en-US" dirty="0" smtClean="0"/>
              <a:t>Determine the color and shape of the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50" y="356772"/>
            <a:ext cx="6002926" cy="66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Review</vt:lpstr>
      <vt:lpstr>PowerPoint Presentation</vt:lpstr>
      <vt:lpstr>Quiz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uyen nguyen</dc:creator>
  <cp:lastModifiedBy>PC</cp:lastModifiedBy>
  <cp:revision>7</cp:revision>
  <dcterms:created xsi:type="dcterms:W3CDTF">2019-12-29T09:40:41Z</dcterms:created>
  <dcterms:modified xsi:type="dcterms:W3CDTF">2021-05-31T13:44:13Z</dcterms:modified>
</cp:coreProperties>
</file>