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8"/>
  </p:normalViewPr>
  <p:slideViewPr>
    <p:cSldViewPr snapToGrid="0" snapToObjects="1">
      <p:cViewPr>
        <p:scale>
          <a:sx n="108" d="100"/>
          <a:sy n="108" d="100"/>
        </p:scale>
        <p:origin x="73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1F93-860A-F945-9487-B710B935C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030" y="1502032"/>
            <a:ext cx="8101940" cy="1247105"/>
          </a:xfrm>
        </p:spPr>
        <p:txBody>
          <a:bodyPr/>
          <a:lstStyle/>
          <a:p>
            <a:r>
              <a:rPr lang="en-US" dirty="0"/>
              <a:t>Recognition open door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22FD6-EDA0-C640-B1E2-48965AD8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252" y="4108863"/>
            <a:ext cx="7157367" cy="2054431"/>
          </a:xfrm>
        </p:spPr>
        <p:txBody>
          <a:bodyPr>
            <a:normAutofit/>
          </a:bodyPr>
          <a:lstStyle/>
          <a:p>
            <a:r>
              <a:rPr lang="en-VN" b="1" dirty="0"/>
              <a:t>Member Group:</a:t>
            </a:r>
          </a:p>
          <a:p>
            <a:r>
              <a:rPr lang="en-VN" b="1" dirty="0"/>
              <a:t>ĐINH HOÀNG SÁNG 		BEBEIU17022</a:t>
            </a:r>
          </a:p>
          <a:p>
            <a:r>
              <a:rPr lang="en-VN" b="1" dirty="0"/>
              <a:t>QUÁCH NGỌC THẢO NGÂN 	BEBEIU17013</a:t>
            </a:r>
          </a:p>
          <a:p>
            <a:r>
              <a:rPr lang="en-VN" b="1" dirty="0"/>
              <a:t>VÕ MINH NHẬT 			BEBEIU17063</a:t>
            </a:r>
          </a:p>
        </p:txBody>
      </p:sp>
    </p:spTree>
    <p:extLst>
      <p:ext uri="{BB962C8B-B14F-4D97-AF65-F5344CB8AC3E}">
        <p14:creationId xmlns:p14="http://schemas.microsoft.com/office/powerpoint/2010/main" val="7847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649E-5276-CF41-A789-DC79DDC0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60" y="216546"/>
            <a:ext cx="6425976" cy="650352"/>
          </a:xfrm>
        </p:spPr>
        <p:txBody>
          <a:bodyPr>
            <a:normAutofit fontScale="90000"/>
          </a:bodyPr>
          <a:lstStyle/>
          <a:p>
            <a:r>
              <a:rPr lang="en-US" dirty="0"/>
              <a:t>PROTOTYPE </a:t>
            </a:r>
            <a:endParaRPr lang="en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85F1D-0CD6-8543-BF02-15AD7F984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6270"/>
            <a:ext cx="4702629" cy="62665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2ADF0-B03C-3B4C-A260-C4EEE48BE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539" y="1804344"/>
            <a:ext cx="6425976" cy="482226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552AE-7F82-374B-8D63-83A42E59BE5D}"/>
              </a:ext>
            </a:extLst>
          </p:cNvPr>
          <p:cNvCxnSpPr>
            <a:cxnSpLocks/>
          </p:cNvCxnSpPr>
          <p:nvPr/>
        </p:nvCxnSpPr>
        <p:spPr>
          <a:xfrm flipV="1">
            <a:off x="2018805" y="1531918"/>
            <a:ext cx="2778826" cy="1033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6BE07-4FB6-B845-BF4C-7CA279A6AD36}"/>
              </a:ext>
            </a:extLst>
          </p:cNvPr>
          <p:cNvSpPr/>
          <p:nvPr/>
        </p:nvSpPr>
        <p:spPr>
          <a:xfrm>
            <a:off x="4880758" y="1199408"/>
            <a:ext cx="1448790" cy="60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ANTENA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D8B4E0-B3D4-6A41-840A-AA0C20E4CE69}"/>
              </a:ext>
            </a:extLst>
          </p:cNvPr>
          <p:cNvCxnSpPr>
            <a:cxnSpLocks/>
          </p:cNvCxnSpPr>
          <p:nvPr/>
        </p:nvCxnSpPr>
        <p:spPr>
          <a:xfrm>
            <a:off x="2612571" y="4892634"/>
            <a:ext cx="2600697" cy="983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239027-238D-0F4F-B593-4969CDBDFA84}"/>
              </a:ext>
            </a:extLst>
          </p:cNvPr>
          <p:cNvSpPr/>
          <p:nvPr/>
        </p:nvSpPr>
        <p:spPr>
          <a:xfrm>
            <a:off x="4702629" y="5875848"/>
            <a:ext cx="1448790" cy="60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68983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F35D-3D82-9745-8B74-011A454F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14" y="289491"/>
            <a:ext cx="1901477" cy="828482"/>
          </a:xfrm>
        </p:spPr>
        <p:txBody>
          <a:bodyPr/>
          <a:lstStyle/>
          <a:p>
            <a:r>
              <a:rPr lang="en-VN" dirty="0"/>
              <a:t>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EBB28-BA05-2743-B27B-641D22B1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14" y="1571646"/>
            <a:ext cx="3587773" cy="11641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6D02D-9A93-6346-97E3-ABD471FE1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75" y="0"/>
            <a:ext cx="3166911" cy="6858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E31A23-4028-B646-982A-952CD95A2A21}"/>
              </a:ext>
            </a:extLst>
          </p:cNvPr>
          <p:cNvCxnSpPr/>
          <p:nvPr/>
        </p:nvCxnSpPr>
        <p:spPr>
          <a:xfrm flipV="1">
            <a:off x="3669475" y="3895106"/>
            <a:ext cx="2208811" cy="522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921B2-421E-234B-8E51-D4FBA6CA84F7}"/>
              </a:ext>
            </a:extLst>
          </p:cNvPr>
          <p:cNvSpPr/>
          <p:nvPr/>
        </p:nvSpPr>
        <p:spPr>
          <a:xfrm>
            <a:off x="1079941" y="3942607"/>
            <a:ext cx="2446317" cy="139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TURN ON THE FLASH</a:t>
            </a:r>
          </a:p>
          <a:p>
            <a:pPr algn="ctr"/>
            <a:r>
              <a:rPr lang="en-VN" dirty="0"/>
              <a:t>Checking WHO IS THERE?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C1053B-40F7-224A-9611-F39D5220C8AC}"/>
              </a:ext>
            </a:extLst>
          </p:cNvPr>
          <p:cNvCxnSpPr/>
          <p:nvPr/>
        </p:nvCxnSpPr>
        <p:spPr>
          <a:xfrm flipH="1" flipV="1">
            <a:off x="7802088" y="3728852"/>
            <a:ext cx="2493818" cy="1163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552268-E6C1-5145-98C7-27684B012C9F}"/>
              </a:ext>
            </a:extLst>
          </p:cNvPr>
          <p:cNvSpPr/>
          <p:nvPr/>
        </p:nvSpPr>
        <p:spPr>
          <a:xfrm>
            <a:off x="9500259" y="5058888"/>
            <a:ext cx="2137559" cy="106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NOTIFICATION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C08B8D-DDD9-544E-B4F9-93262005BAC7}"/>
              </a:ext>
            </a:extLst>
          </p:cNvPr>
          <p:cNvCxnSpPr>
            <a:cxnSpLocks/>
          </p:cNvCxnSpPr>
          <p:nvPr/>
        </p:nvCxnSpPr>
        <p:spPr>
          <a:xfrm flipH="1">
            <a:off x="8609612" y="2735800"/>
            <a:ext cx="1243661" cy="779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D40D635-2C54-1C42-A3C3-218C222EB544}"/>
              </a:ext>
            </a:extLst>
          </p:cNvPr>
          <p:cNvSpPr/>
          <p:nvPr/>
        </p:nvSpPr>
        <p:spPr>
          <a:xfrm>
            <a:off x="9816933" y="2278599"/>
            <a:ext cx="2185059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SENDING EMAIL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1E3BBC-BE86-4441-90D0-94C2845E4066}"/>
              </a:ext>
            </a:extLst>
          </p:cNvPr>
          <p:cNvCxnSpPr/>
          <p:nvPr/>
        </p:nvCxnSpPr>
        <p:spPr>
          <a:xfrm flipH="1">
            <a:off x="8478982" y="902525"/>
            <a:ext cx="1460665" cy="669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E10162D-DE1F-D04A-8AE2-828473191034}"/>
              </a:ext>
            </a:extLst>
          </p:cNvPr>
          <p:cNvSpPr/>
          <p:nvPr/>
        </p:nvSpPr>
        <p:spPr>
          <a:xfrm>
            <a:off x="9963396" y="567964"/>
            <a:ext cx="1211283" cy="669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SCREEN </a:t>
            </a:r>
          </a:p>
        </p:txBody>
      </p:sp>
    </p:spTree>
    <p:extLst>
      <p:ext uri="{BB962C8B-B14F-4D97-AF65-F5344CB8AC3E}">
        <p14:creationId xmlns:p14="http://schemas.microsoft.com/office/powerpoint/2010/main" val="12571959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</TotalTime>
  <Words>42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Recognition open door</vt:lpstr>
      <vt:lpstr>PROTOTYPE </vt:lpstr>
      <vt:lpstr>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open door</dc:title>
  <dc:creator>QUACH NGOC THAO NGAN</dc:creator>
  <cp:lastModifiedBy>QUACH NGOC THAO NGAN</cp:lastModifiedBy>
  <cp:revision>3</cp:revision>
  <dcterms:created xsi:type="dcterms:W3CDTF">2020-12-11T01:43:41Z</dcterms:created>
  <dcterms:modified xsi:type="dcterms:W3CDTF">2020-12-11T02:14:06Z</dcterms:modified>
</cp:coreProperties>
</file>