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58" r:id="rId3"/>
    <p:sldId id="267" r:id="rId4"/>
    <p:sldId id="299" r:id="rId5"/>
    <p:sldId id="266" r:id="rId6"/>
    <p:sldId id="300" r:id="rId7"/>
    <p:sldId id="302" r:id="rId8"/>
    <p:sldId id="301" r:id="rId9"/>
    <p:sldId id="279" r:id="rId10"/>
  </p:sldIdLst>
  <p:sldSz cx="9144000" cy="5143500" type="screen16x9"/>
  <p:notesSz cx="6858000" cy="9144000"/>
  <p:embeddedFontLst>
    <p:embeddedFont>
      <p:font typeface="Palanquin Dark" panose="020B0004020203020204" pitchFamily="34" charset="77"/>
      <p:regular r:id="rId12"/>
      <p:bold r:id="rId13"/>
    </p:embeddedFont>
    <p:embeddedFont>
      <p:font typeface="Poppins" pitchFamily="2" charset="77"/>
      <p:regular r:id="rId14"/>
      <p:bold r:id="rId15"/>
      <p:italic r:id="rId16"/>
      <p:boldItalic r:id="rId17"/>
    </p:embeddedFont>
    <p:embeddedFont>
      <p:font typeface="Poppins Black" pitchFamily="2" charset="7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F9CC"/>
    <a:srgbClr val="58D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13013A-D47C-40F7-BE84-E99DA6183C36}">
  <a:tblStyle styleId="{6113013A-D47C-40F7-BE84-E99DA6183C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>
        <p:scale>
          <a:sx n="63" d="100"/>
          <a:sy n="63" d="100"/>
        </p:scale>
        <p:origin x="250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1T16:02:46.2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1T16:02:48.6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1T16:02:50.7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1T16:02:52.8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1T16:02:53.7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1T16:02:56.6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1T16:02:58.9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4b3b7ab8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4b3b7ab8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4b3b7ab8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4b3b7ab8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603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a4b3b7ab8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a4b3b7ab8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4b3b7ab8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4b3b7ab8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562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a4b3b7ab8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a4b3b7ab8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rafiki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169150" y="3675629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/>
          <p:nvPr/>
        </p:nvSpPr>
        <p:spPr>
          <a:xfrm rot="-5923251">
            <a:off x="7241910" y="-943961"/>
            <a:ext cx="4040262" cy="296792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2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3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4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5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6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7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8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9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3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4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15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-8371819">
            <a:off x="-1873976" y="4404423"/>
            <a:ext cx="4040141" cy="296783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3" r:id="rId4"/>
    <p:sldLayoutId id="2147483665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customXml" Target="../ink/ink3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8.png"/><Relationship Id="rId15" Type="http://schemas.openxmlformats.org/officeDocument/2006/relationships/image" Target="../media/image6.png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310922" y="984406"/>
            <a:ext cx="5537289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Sugarcane Juice Extractor</a:t>
            </a:r>
            <a:endParaRPr sz="50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2" name="Google Shape;169;p26">
            <a:extLst>
              <a:ext uri="{FF2B5EF4-FFF2-40B4-BE49-F238E27FC236}">
                <a16:creationId xmlns:a16="http://schemas.microsoft.com/office/drawing/2014/main" id="{45BE8090-BF64-1C4B-B68F-F212379B40EA}"/>
              </a:ext>
            </a:extLst>
          </p:cNvPr>
          <p:cNvSpPr/>
          <p:nvPr/>
        </p:nvSpPr>
        <p:spPr>
          <a:xfrm rot="2240827">
            <a:off x="4646829" y="1359627"/>
            <a:ext cx="4039612" cy="2967445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258;p29">
            <a:extLst>
              <a:ext uri="{FF2B5EF4-FFF2-40B4-BE49-F238E27FC236}">
                <a16:creationId xmlns:a16="http://schemas.microsoft.com/office/drawing/2014/main" id="{9EA77CA7-7E02-ED46-82AB-1F4942F184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0921" y="3037155"/>
            <a:ext cx="5011567" cy="455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/>
              <a:t>MACHINE DESIGN COURSE</a:t>
            </a:r>
          </a:p>
        </p:txBody>
      </p:sp>
      <p:sp>
        <p:nvSpPr>
          <p:cNvPr id="68" name="Google Shape;258;p29">
            <a:extLst>
              <a:ext uri="{FF2B5EF4-FFF2-40B4-BE49-F238E27FC236}">
                <a16:creationId xmlns:a16="http://schemas.microsoft.com/office/drawing/2014/main" id="{CE4B01A2-73AA-7B40-ACC6-C7AA4723EA5E}"/>
              </a:ext>
            </a:extLst>
          </p:cNvPr>
          <p:cNvSpPr txBox="1">
            <a:spLocks/>
          </p:cNvSpPr>
          <p:nvPr/>
        </p:nvSpPr>
        <p:spPr>
          <a:xfrm>
            <a:off x="310921" y="3364088"/>
            <a:ext cx="5011567" cy="45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dirty="0"/>
              <a:t>Instructor: Assoc. Prof Pham </a:t>
            </a:r>
            <a:r>
              <a:rPr lang="en-US" dirty="0" err="1"/>
              <a:t>Thi</a:t>
            </a:r>
            <a:r>
              <a:rPr lang="en-US" dirty="0"/>
              <a:t> Thu Hien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36AA23-BBB7-F849-9C4B-7EEEEFC17BE1}"/>
              </a:ext>
            </a:extLst>
          </p:cNvPr>
          <p:cNvGrpSpPr/>
          <p:nvPr/>
        </p:nvGrpSpPr>
        <p:grpSpPr>
          <a:xfrm>
            <a:off x="7689601" y="55519"/>
            <a:ext cx="1277823" cy="598343"/>
            <a:chOff x="7689601" y="55519"/>
            <a:chExt cx="1277823" cy="598343"/>
          </a:xfrm>
        </p:grpSpPr>
        <p:pic>
          <p:nvPicPr>
            <p:cNvPr id="69" name="!!2" descr="Logo&#10;&#10;Description automatically generated">
              <a:extLst>
                <a:ext uri="{FF2B5EF4-FFF2-40B4-BE49-F238E27FC236}">
                  <a16:creationId xmlns:a16="http://schemas.microsoft.com/office/drawing/2014/main" id="{F03714FA-8928-BE40-870B-CE3455F2C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9644" y="55519"/>
              <a:ext cx="577780" cy="573805"/>
            </a:xfrm>
            <a:prstGeom prst="rect">
              <a:avLst/>
            </a:prstGeom>
          </p:spPr>
        </p:pic>
        <p:pic>
          <p:nvPicPr>
            <p:cNvPr id="70" name="!!3" descr="Logo&#10;&#10;Description automatically generated">
              <a:extLst>
                <a:ext uri="{FF2B5EF4-FFF2-40B4-BE49-F238E27FC236}">
                  <a16:creationId xmlns:a16="http://schemas.microsoft.com/office/drawing/2014/main" id="{780F61A4-AD13-2F48-B428-7B59FCBA6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9601" y="61784"/>
              <a:ext cx="592382" cy="592078"/>
            </a:xfrm>
            <a:prstGeom prst="rect">
              <a:avLst/>
            </a:prstGeom>
          </p:spPr>
        </p:pic>
      </p:grpSp>
      <p:sp>
        <p:nvSpPr>
          <p:cNvPr id="71" name="Google Shape;258;p29">
            <a:extLst>
              <a:ext uri="{FF2B5EF4-FFF2-40B4-BE49-F238E27FC236}">
                <a16:creationId xmlns:a16="http://schemas.microsoft.com/office/drawing/2014/main" id="{6FA59AD9-7CCE-C34E-80BC-F75D60B3BBC0}"/>
              </a:ext>
            </a:extLst>
          </p:cNvPr>
          <p:cNvSpPr txBox="1">
            <a:spLocks/>
          </p:cNvSpPr>
          <p:nvPr/>
        </p:nvSpPr>
        <p:spPr>
          <a:xfrm>
            <a:off x="278650" y="3598377"/>
            <a:ext cx="5011567" cy="45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dirty="0"/>
              <a:t>Teaching Assistant: Nguyen Hoang Tan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731DDC-F6A7-EC47-9C34-D588B1AD4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3259">
            <a:off x="4539818" y="-2318363"/>
            <a:ext cx="5011567" cy="917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7200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2459357" y="3266689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47028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4"/>
          </p:nvPr>
        </p:nvSpPr>
        <p:spPr>
          <a:xfrm>
            <a:off x="3598615" y="3566402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How to work?</a:t>
            </a:r>
            <a:endParaRPr sz="2400" dirty="0"/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 idx="6"/>
          </p:nvPr>
        </p:nvSpPr>
        <p:spPr>
          <a:xfrm>
            <a:off x="720000" y="367722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Table of Contents</a:t>
            </a:r>
            <a:endParaRPr sz="3600" dirty="0"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1"/>
          </p:nvPr>
        </p:nvSpPr>
        <p:spPr>
          <a:xfrm>
            <a:off x="1759873" y="2131197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/>
              <a:t>Introduction</a:t>
            </a:r>
            <a:endParaRPr sz="2400" dirty="0"/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 idx="7"/>
          </p:nvPr>
        </p:nvSpPr>
        <p:spPr>
          <a:xfrm>
            <a:off x="4746909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46" name="Google Shape;246;p28"/>
          <p:cNvSpPr txBox="1">
            <a:spLocks noGrp="1"/>
          </p:cNvSpPr>
          <p:nvPr>
            <p:ph type="subTitle" idx="8"/>
          </p:nvPr>
        </p:nvSpPr>
        <p:spPr>
          <a:xfrm>
            <a:off x="5741391" y="2131197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Structure</a:t>
            </a:r>
            <a:endParaRPr sz="2400" dirty="0"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3"/>
          </p:nvPr>
        </p:nvSpPr>
        <p:spPr>
          <a:xfrm>
            <a:off x="2503450" y="3401386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25216B-2535-9340-A698-7154B19DB8BC}"/>
              </a:ext>
            </a:extLst>
          </p:cNvPr>
          <p:cNvGrpSpPr/>
          <p:nvPr/>
        </p:nvGrpSpPr>
        <p:grpSpPr>
          <a:xfrm>
            <a:off x="7689601" y="55519"/>
            <a:ext cx="1277823" cy="598343"/>
            <a:chOff x="7689601" y="55519"/>
            <a:chExt cx="1277823" cy="598343"/>
          </a:xfrm>
        </p:grpSpPr>
        <p:pic>
          <p:nvPicPr>
            <p:cNvPr id="30" name="!!2" descr="Logo&#10;&#10;Description automatically generated">
              <a:extLst>
                <a:ext uri="{FF2B5EF4-FFF2-40B4-BE49-F238E27FC236}">
                  <a16:creationId xmlns:a16="http://schemas.microsoft.com/office/drawing/2014/main" id="{444AE2EB-50CD-5D42-88B0-C58AD6C6F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9644" y="55519"/>
              <a:ext cx="577780" cy="573805"/>
            </a:xfrm>
            <a:prstGeom prst="rect">
              <a:avLst/>
            </a:prstGeom>
          </p:spPr>
        </p:pic>
        <p:pic>
          <p:nvPicPr>
            <p:cNvPr id="31" name="!!3" descr="Logo&#10;&#10;Description automatically generated">
              <a:extLst>
                <a:ext uri="{FF2B5EF4-FFF2-40B4-BE49-F238E27FC236}">
                  <a16:creationId xmlns:a16="http://schemas.microsoft.com/office/drawing/2014/main" id="{AD64E9C9-08F7-7345-97C5-455590531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9601" y="61784"/>
              <a:ext cx="592382" cy="592078"/>
            </a:xfrm>
            <a:prstGeom prst="rect">
              <a:avLst/>
            </a:prstGeom>
          </p:spPr>
        </p:pic>
      </p:grpSp>
      <p:pic>
        <p:nvPicPr>
          <p:cNvPr id="15" name="Picture 4">
            <a:extLst>
              <a:ext uri="{FF2B5EF4-FFF2-40B4-BE49-F238E27FC236}">
                <a16:creationId xmlns:a16="http://schemas.microsoft.com/office/drawing/2014/main" id="{C69393AB-3623-5145-82F6-177BDC27D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3259">
            <a:off x="9807579" y="-1243975"/>
            <a:ext cx="3685605" cy="675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223;p26">
            <a:extLst>
              <a:ext uri="{FF2B5EF4-FFF2-40B4-BE49-F238E27FC236}">
                <a16:creationId xmlns:a16="http://schemas.microsoft.com/office/drawing/2014/main" id="{5F360FA6-A268-8149-B9C1-175856F3BFFF}"/>
              </a:ext>
            </a:extLst>
          </p:cNvPr>
          <p:cNvSpPr txBox="1">
            <a:spLocks/>
          </p:cNvSpPr>
          <p:nvPr/>
        </p:nvSpPr>
        <p:spPr>
          <a:xfrm>
            <a:off x="-6381653" y="1120497"/>
            <a:ext cx="5537289" cy="2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>
                <a:solidFill>
                  <a:schemeClr val="tx1"/>
                </a:solidFill>
              </a:rPr>
              <a:t>Sugarcane Juice Extractor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17" name="Google Shape;258;p29">
            <a:extLst>
              <a:ext uri="{FF2B5EF4-FFF2-40B4-BE49-F238E27FC236}">
                <a16:creationId xmlns:a16="http://schemas.microsoft.com/office/drawing/2014/main" id="{AE8B07A2-402B-EC46-80CD-03E12B8BD01F}"/>
              </a:ext>
            </a:extLst>
          </p:cNvPr>
          <p:cNvSpPr txBox="1">
            <a:spLocks/>
          </p:cNvSpPr>
          <p:nvPr/>
        </p:nvSpPr>
        <p:spPr>
          <a:xfrm>
            <a:off x="-6381654" y="3173246"/>
            <a:ext cx="5011567" cy="45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b="1">
                <a:solidFill>
                  <a:schemeClr val="tx1"/>
                </a:solidFill>
              </a:rPr>
              <a:t>MACHINE DESIGN COURSE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18" name="Google Shape;258;p29">
            <a:extLst>
              <a:ext uri="{FF2B5EF4-FFF2-40B4-BE49-F238E27FC236}">
                <a16:creationId xmlns:a16="http://schemas.microsoft.com/office/drawing/2014/main" id="{0E919DB3-0A12-3246-BA04-6027441A6224}"/>
              </a:ext>
            </a:extLst>
          </p:cNvPr>
          <p:cNvSpPr txBox="1">
            <a:spLocks/>
          </p:cNvSpPr>
          <p:nvPr/>
        </p:nvSpPr>
        <p:spPr>
          <a:xfrm>
            <a:off x="-6381654" y="3500179"/>
            <a:ext cx="5011567" cy="45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</a:rPr>
              <a:t>Instructor: Assoc. Prof Pham </a:t>
            </a:r>
            <a:r>
              <a:rPr lang="en-US" dirty="0" err="1">
                <a:solidFill>
                  <a:schemeClr val="tx1"/>
                </a:solidFill>
              </a:rPr>
              <a:t>Thi</a:t>
            </a:r>
            <a:r>
              <a:rPr lang="en-US" dirty="0">
                <a:solidFill>
                  <a:schemeClr val="tx1"/>
                </a:solidFill>
              </a:rPr>
              <a:t> Thu Hien</a:t>
            </a:r>
          </a:p>
        </p:txBody>
      </p:sp>
      <p:sp>
        <p:nvSpPr>
          <p:cNvPr id="19" name="Google Shape;258;p29">
            <a:extLst>
              <a:ext uri="{FF2B5EF4-FFF2-40B4-BE49-F238E27FC236}">
                <a16:creationId xmlns:a16="http://schemas.microsoft.com/office/drawing/2014/main" id="{ADB36020-6836-3D4C-BF26-01941F0D0ED8}"/>
              </a:ext>
            </a:extLst>
          </p:cNvPr>
          <p:cNvSpPr txBox="1">
            <a:spLocks/>
          </p:cNvSpPr>
          <p:nvPr/>
        </p:nvSpPr>
        <p:spPr>
          <a:xfrm>
            <a:off x="-6413925" y="3734468"/>
            <a:ext cx="5011567" cy="45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</a:rPr>
              <a:t>Teaching Assistant: Nguyen Hoang Tan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51EA1C59-9CA7-7F46-8DCC-14CD5B28F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17292" y="4424051"/>
            <a:ext cx="6175457" cy="347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483674-4191-7943-9541-A1D8E7E35AEE}"/>
              </a:ext>
            </a:extLst>
          </p:cNvPr>
          <p:cNvGrpSpPr/>
          <p:nvPr/>
        </p:nvGrpSpPr>
        <p:grpSpPr>
          <a:xfrm>
            <a:off x="7689601" y="55519"/>
            <a:ext cx="1277823" cy="598343"/>
            <a:chOff x="7689601" y="55519"/>
            <a:chExt cx="1277823" cy="598343"/>
          </a:xfrm>
        </p:grpSpPr>
        <p:pic>
          <p:nvPicPr>
            <p:cNvPr id="19" name="!!2" descr="Logo&#10;&#10;Description automatically generated">
              <a:extLst>
                <a:ext uri="{FF2B5EF4-FFF2-40B4-BE49-F238E27FC236}">
                  <a16:creationId xmlns:a16="http://schemas.microsoft.com/office/drawing/2014/main" id="{F34BDF67-86F3-584C-A6C1-B9B7402D5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9644" y="55519"/>
              <a:ext cx="577780" cy="573805"/>
            </a:xfrm>
            <a:prstGeom prst="rect">
              <a:avLst/>
            </a:prstGeom>
          </p:spPr>
        </p:pic>
        <p:pic>
          <p:nvPicPr>
            <p:cNvPr id="20" name="!!3" descr="Logo&#10;&#10;Description automatically generated">
              <a:extLst>
                <a:ext uri="{FF2B5EF4-FFF2-40B4-BE49-F238E27FC236}">
                  <a16:creationId xmlns:a16="http://schemas.microsoft.com/office/drawing/2014/main" id="{54C8DBD4-49F2-BD4C-A294-42629A129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9601" y="61784"/>
              <a:ext cx="592382" cy="592078"/>
            </a:xfrm>
            <a:prstGeom prst="rect">
              <a:avLst/>
            </a:prstGeom>
          </p:spPr>
        </p:pic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9633A292-02DB-B241-B0F4-3DD094CB3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0026" y="1000200"/>
            <a:ext cx="7931149" cy="446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258;p29">
            <a:extLst>
              <a:ext uri="{FF2B5EF4-FFF2-40B4-BE49-F238E27FC236}">
                <a16:creationId xmlns:a16="http://schemas.microsoft.com/office/drawing/2014/main" id="{086C1A23-C123-7C4A-9E8A-9B098F8C81FF}"/>
              </a:ext>
            </a:extLst>
          </p:cNvPr>
          <p:cNvSpPr txBox="1">
            <a:spLocks/>
          </p:cNvSpPr>
          <p:nvPr/>
        </p:nvSpPr>
        <p:spPr>
          <a:xfrm>
            <a:off x="4787130" y="1442525"/>
            <a:ext cx="4180294" cy="315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 sugarcane juice extractor machine is a machine used to </a:t>
            </a:r>
            <a:r>
              <a:rPr lang="en-US" sz="1800" b="1" dirty="0">
                <a:solidFill>
                  <a:schemeClr val="accent2"/>
                </a:solidFill>
              </a:rPr>
              <a:t>extract the juice from sugarcane. 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sugarcane juice extractor machines were built to help human extract the juice from sugar cane through </a:t>
            </a:r>
            <a:r>
              <a:rPr lang="en-US" sz="1800" b="1" dirty="0">
                <a:solidFill>
                  <a:schemeClr val="accent2"/>
                </a:solidFill>
              </a:rPr>
              <a:t>crushing and rolling process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CF07E7-D7EB-7444-A7A6-5C36C62E7D88}"/>
              </a:ext>
            </a:extLst>
          </p:cNvPr>
          <p:cNvCxnSpPr/>
          <p:nvPr/>
        </p:nvCxnSpPr>
        <p:spPr>
          <a:xfrm>
            <a:off x="4572000" y="1000200"/>
            <a:ext cx="0" cy="4695738"/>
          </a:xfrm>
          <a:prstGeom prst="line">
            <a:avLst/>
          </a:prstGeom>
          <a:ln w="44450">
            <a:solidFill>
              <a:srgbClr val="C7F9CC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</a:t>
            </a:r>
            <a:endParaRPr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483674-4191-7943-9541-A1D8E7E35AEE}"/>
              </a:ext>
            </a:extLst>
          </p:cNvPr>
          <p:cNvGrpSpPr/>
          <p:nvPr/>
        </p:nvGrpSpPr>
        <p:grpSpPr>
          <a:xfrm>
            <a:off x="7689601" y="55519"/>
            <a:ext cx="1277823" cy="598343"/>
            <a:chOff x="7689601" y="55519"/>
            <a:chExt cx="1277823" cy="598343"/>
          </a:xfrm>
        </p:grpSpPr>
        <p:pic>
          <p:nvPicPr>
            <p:cNvPr id="19" name="!!2" descr="Logo&#10;&#10;Description automatically generated">
              <a:extLst>
                <a:ext uri="{FF2B5EF4-FFF2-40B4-BE49-F238E27FC236}">
                  <a16:creationId xmlns:a16="http://schemas.microsoft.com/office/drawing/2014/main" id="{F34BDF67-86F3-584C-A6C1-B9B7402D5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9644" y="55519"/>
              <a:ext cx="577780" cy="573805"/>
            </a:xfrm>
            <a:prstGeom prst="rect">
              <a:avLst/>
            </a:prstGeom>
          </p:spPr>
        </p:pic>
        <p:pic>
          <p:nvPicPr>
            <p:cNvPr id="20" name="!!3" descr="Logo&#10;&#10;Description automatically generated">
              <a:extLst>
                <a:ext uri="{FF2B5EF4-FFF2-40B4-BE49-F238E27FC236}">
                  <a16:creationId xmlns:a16="http://schemas.microsoft.com/office/drawing/2014/main" id="{54C8DBD4-49F2-BD4C-A294-42629A129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9601" y="61784"/>
              <a:ext cx="592382" cy="592078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1E603B-A40A-F443-AE03-765B7A040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41" y="979678"/>
            <a:ext cx="8128972" cy="45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C5EE2D-0CB0-E441-A48E-972F98026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8480" y="1552904"/>
            <a:ext cx="5570551" cy="313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ECBC4EB-3CED-3940-A985-9CAAF594A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679" y="1035370"/>
            <a:ext cx="7931149" cy="446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58;p29">
            <a:extLst>
              <a:ext uri="{FF2B5EF4-FFF2-40B4-BE49-F238E27FC236}">
                <a16:creationId xmlns:a16="http://schemas.microsoft.com/office/drawing/2014/main" id="{48A66BF2-2B2D-9F41-9D3F-EA06C5AE2A13}"/>
              </a:ext>
            </a:extLst>
          </p:cNvPr>
          <p:cNvSpPr txBox="1">
            <a:spLocks/>
          </p:cNvSpPr>
          <p:nvPr/>
        </p:nvSpPr>
        <p:spPr>
          <a:xfrm>
            <a:off x="4682241" y="5319016"/>
            <a:ext cx="4180294" cy="315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 sugarcane juice extractor machine is a machine used to </a:t>
            </a:r>
            <a:r>
              <a:rPr lang="en-US" sz="1800" b="1" dirty="0">
                <a:solidFill>
                  <a:schemeClr val="accent2"/>
                </a:solidFill>
              </a:rPr>
              <a:t>extract the juice from sugarcane. 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sugarcane juice extractor machines were built to help human extract the juice from sugar cane through </a:t>
            </a:r>
            <a:r>
              <a:rPr lang="en-US" sz="1800" b="1" dirty="0">
                <a:solidFill>
                  <a:schemeClr val="accent2"/>
                </a:solidFill>
              </a:rPr>
              <a:t>crushing and rolling process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447B91-C17A-3146-B050-31F0D07AFF5C}"/>
              </a:ext>
            </a:extLst>
          </p:cNvPr>
          <p:cNvCxnSpPr/>
          <p:nvPr/>
        </p:nvCxnSpPr>
        <p:spPr>
          <a:xfrm>
            <a:off x="4389120" y="-5603800"/>
            <a:ext cx="0" cy="4695738"/>
          </a:xfrm>
          <a:prstGeom prst="line">
            <a:avLst/>
          </a:prstGeom>
          <a:ln w="44450">
            <a:solidFill>
              <a:srgbClr val="C7F9CC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320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 descr="Diagram, engineering drawing&#10;&#10;Description automatically generated">
            <a:extLst>
              <a:ext uri="{FF2B5EF4-FFF2-40B4-BE49-F238E27FC236}">
                <a16:creationId xmlns:a16="http://schemas.microsoft.com/office/drawing/2014/main" id="{E5B59C24-838E-724B-A154-68C72740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" y="0"/>
            <a:ext cx="4307841" cy="5102024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17A9D6B-78A7-A74A-931B-395BBB60D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18292"/>
              </p:ext>
            </p:extLst>
          </p:nvPr>
        </p:nvGraphicFramePr>
        <p:xfrm>
          <a:off x="4470400" y="1052831"/>
          <a:ext cx="4470400" cy="297846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47040">
                  <a:extLst>
                    <a:ext uri="{9D8B030D-6E8A-4147-A177-3AD203B41FA5}">
                      <a16:colId xmlns:a16="http://schemas.microsoft.com/office/drawing/2014/main" val="1798483425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264283033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24954596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620396531"/>
                    </a:ext>
                  </a:extLst>
                </a:gridCol>
              </a:tblGrid>
              <a:tr h="364172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72665"/>
                  </a:ext>
                </a:extLst>
              </a:tr>
              <a:tr h="358774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Spocket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Pipe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948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Belt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Trough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1781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Noice cancellation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Bearing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98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Noice cancellation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Motor 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7782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Hand-rotate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Bearing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01304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Spur Shear 1 (30 teeth)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Wheel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42694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Spur Shear 2 (30 teeth)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029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5906CE7-3D38-D84D-A979-99B015FA9EB9}"/>
                  </a:ext>
                </a:extLst>
              </p14:cNvPr>
              <p14:cNvContentPartPr/>
              <p14:nvPr/>
            </p14:nvContentPartPr>
            <p14:xfrm>
              <a:off x="315880" y="369504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5906CE7-3D38-D84D-A979-99B015FA9E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880" y="3632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71AEFEB-C5BB-A64B-884F-52C742BDAA35}"/>
                  </a:ext>
                </a:extLst>
              </p14:cNvPr>
              <p14:cNvContentPartPr/>
              <p14:nvPr/>
            </p14:nvContentPartPr>
            <p14:xfrm>
              <a:off x="2002480" y="481968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71AEFEB-C5BB-A64B-884F-52C742BDAA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9480" y="47566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D08378F-4CDE-B346-80BB-726D30B54B61}"/>
                  </a:ext>
                </a:extLst>
              </p14:cNvPr>
              <p14:cNvContentPartPr/>
              <p14:nvPr/>
            </p14:nvContentPartPr>
            <p14:xfrm>
              <a:off x="303280" y="366336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D08378F-4CDE-B346-80BB-726D30B54B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640" y="360072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22FF168-6675-DE4F-A06C-F242CB3981F8}"/>
              </a:ext>
            </a:extLst>
          </p:cNvPr>
          <p:cNvGrpSpPr/>
          <p:nvPr/>
        </p:nvGrpSpPr>
        <p:grpSpPr>
          <a:xfrm>
            <a:off x="1967920" y="4828320"/>
            <a:ext cx="65520" cy="8640"/>
            <a:chOff x="1967920" y="4828320"/>
            <a:chExt cx="65520" cy="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94388A0-4A18-854B-9C7E-5CD62F1E024C}"/>
                    </a:ext>
                  </a:extLst>
                </p14:cNvPr>
                <p14:cNvContentPartPr/>
                <p14:nvPr/>
              </p14:nvContentPartPr>
              <p14:xfrm>
                <a:off x="2033080" y="4828320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94388A0-4A18-854B-9C7E-5CD62F1E02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0080" y="47653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4CF1AB-EFE9-5544-B30C-8E335A515720}"/>
                    </a:ext>
                  </a:extLst>
                </p14:cNvPr>
                <p14:cNvContentPartPr/>
                <p14:nvPr/>
              </p14:nvContentPartPr>
              <p14:xfrm>
                <a:off x="1997440" y="4828320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24CF1AB-EFE9-5544-B30C-8E335A5157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34440" y="47653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3C38134-631A-464E-9B73-1969A9FE5F88}"/>
                    </a:ext>
                  </a:extLst>
                </p14:cNvPr>
                <p14:cNvContentPartPr/>
                <p14:nvPr/>
              </p14:nvContentPartPr>
              <p14:xfrm>
                <a:off x="1995280" y="4836600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3C38134-631A-464E-9B73-1969A9FE5F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32280" y="47736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23E201F-DE11-DF4B-AF2A-26B106A72816}"/>
                    </a:ext>
                  </a:extLst>
                </p14:cNvPr>
                <p14:cNvContentPartPr/>
                <p14:nvPr/>
              </p14:nvContentPartPr>
              <p14:xfrm>
                <a:off x="1967920" y="4829760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23E201F-DE11-DF4B-AF2A-26B106A728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5280" y="47671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BABFFC2-515C-3649-99CA-FCD9A210447A}"/>
              </a:ext>
            </a:extLst>
          </p:cNvPr>
          <p:cNvSpPr txBox="1"/>
          <p:nvPr/>
        </p:nvSpPr>
        <p:spPr>
          <a:xfrm>
            <a:off x="188880" y="3536220"/>
            <a:ext cx="31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dirty="0"/>
              <a:t>8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928A0ED-16D7-3C42-BD0B-3028CE0B963D}"/>
              </a:ext>
            </a:extLst>
          </p:cNvPr>
          <p:cNvSpPr txBox="1"/>
          <p:nvPr/>
        </p:nvSpPr>
        <p:spPr>
          <a:xfrm>
            <a:off x="1865440" y="4671020"/>
            <a:ext cx="31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dirty="0"/>
              <a:t>9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CB0B1E7-D0F6-6E46-B2AF-A31C3598A234}"/>
              </a:ext>
            </a:extLst>
          </p:cNvPr>
          <p:cNvGrpSpPr/>
          <p:nvPr/>
        </p:nvGrpSpPr>
        <p:grpSpPr>
          <a:xfrm>
            <a:off x="7689601" y="55519"/>
            <a:ext cx="1277823" cy="598343"/>
            <a:chOff x="7689601" y="55519"/>
            <a:chExt cx="1277823" cy="598343"/>
          </a:xfrm>
        </p:grpSpPr>
        <p:pic>
          <p:nvPicPr>
            <p:cNvPr id="172" name="!!2" descr="Logo&#10;&#10;Description automatically generated">
              <a:extLst>
                <a:ext uri="{FF2B5EF4-FFF2-40B4-BE49-F238E27FC236}">
                  <a16:creationId xmlns:a16="http://schemas.microsoft.com/office/drawing/2014/main" id="{49058CC2-ABA0-2641-9914-51E2EF64D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389644" y="55519"/>
              <a:ext cx="577780" cy="573805"/>
            </a:xfrm>
            <a:prstGeom prst="rect">
              <a:avLst/>
            </a:prstGeom>
          </p:spPr>
        </p:pic>
        <p:pic>
          <p:nvPicPr>
            <p:cNvPr id="173" name="!!3" descr="Logo&#10;&#10;Description automatically generated">
              <a:extLst>
                <a:ext uri="{FF2B5EF4-FFF2-40B4-BE49-F238E27FC236}">
                  <a16:creationId xmlns:a16="http://schemas.microsoft.com/office/drawing/2014/main" id="{454BF4BD-A66A-7B4E-A3C2-14E2D6137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89601" y="61784"/>
              <a:ext cx="592382" cy="592078"/>
            </a:xfrm>
            <a:prstGeom prst="rect">
              <a:avLst/>
            </a:prstGeom>
          </p:spPr>
        </p:pic>
      </p:grpSp>
      <p:pic>
        <p:nvPicPr>
          <p:cNvPr id="174" name="Picture 2">
            <a:extLst>
              <a:ext uri="{FF2B5EF4-FFF2-40B4-BE49-F238E27FC236}">
                <a16:creationId xmlns:a16="http://schemas.microsoft.com/office/drawing/2014/main" id="{73316022-00AC-434C-826F-B01BBCDEB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440" y="-4401422"/>
            <a:ext cx="8128972" cy="45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4">
            <a:extLst>
              <a:ext uri="{FF2B5EF4-FFF2-40B4-BE49-F238E27FC236}">
                <a16:creationId xmlns:a16="http://schemas.microsoft.com/office/drawing/2014/main" id="{F6532C67-2EDC-2E40-9C3E-84BC8F69C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9836" y="5390044"/>
            <a:ext cx="5570551" cy="313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WORK?</a:t>
            </a:r>
            <a:endParaRPr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483674-4191-7943-9541-A1D8E7E35AEE}"/>
              </a:ext>
            </a:extLst>
          </p:cNvPr>
          <p:cNvGrpSpPr/>
          <p:nvPr/>
        </p:nvGrpSpPr>
        <p:grpSpPr>
          <a:xfrm>
            <a:off x="7689601" y="55519"/>
            <a:ext cx="1277823" cy="598343"/>
            <a:chOff x="7689601" y="55519"/>
            <a:chExt cx="1277823" cy="598343"/>
          </a:xfrm>
        </p:grpSpPr>
        <p:pic>
          <p:nvPicPr>
            <p:cNvPr id="19" name="!!2" descr="Logo&#10;&#10;Description automatically generated">
              <a:extLst>
                <a:ext uri="{FF2B5EF4-FFF2-40B4-BE49-F238E27FC236}">
                  <a16:creationId xmlns:a16="http://schemas.microsoft.com/office/drawing/2014/main" id="{F34BDF67-86F3-584C-A6C1-B9B7402D5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9644" y="55519"/>
              <a:ext cx="577780" cy="573805"/>
            </a:xfrm>
            <a:prstGeom prst="rect">
              <a:avLst/>
            </a:prstGeom>
          </p:spPr>
        </p:pic>
        <p:pic>
          <p:nvPicPr>
            <p:cNvPr id="20" name="!!3" descr="Logo&#10;&#10;Description automatically generated">
              <a:extLst>
                <a:ext uri="{FF2B5EF4-FFF2-40B4-BE49-F238E27FC236}">
                  <a16:creationId xmlns:a16="http://schemas.microsoft.com/office/drawing/2014/main" id="{54C8DBD4-49F2-BD4C-A294-42629A129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9601" y="61784"/>
              <a:ext cx="592382" cy="592078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C4CAB3-9510-F043-A95F-73ECD60583E1}"/>
              </a:ext>
            </a:extLst>
          </p:cNvPr>
          <p:cNvGrpSpPr/>
          <p:nvPr/>
        </p:nvGrpSpPr>
        <p:grpSpPr>
          <a:xfrm>
            <a:off x="1235969" y="799087"/>
            <a:ext cx="6227815" cy="5281079"/>
            <a:chOff x="1366621" y="1000200"/>
            <a:chExt cx="5889204" cy="4993943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BEB144FA-3640-6B48-9DD1-338987501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685" y="1000200"/>
              <a:ext cx="2726630" cy="4993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F5EB2B9-7A21-EA4D-B094-693F852361AA}"/>
                </a:ext>
              </a:extLst>
            </p:cNvPr>
            <p:cNvGrpSpPr/>
            <p:nvPr/>
          </p:nvGrpSpPr>
          <p:grpSpPr>
            <a:xfrm>
              <a:off x="1366621" y="1303558"/>
              <a:ext cx="5889204" cy="3125948"/>
              <a:chOff x="1461623" y="1279437"/>
              <a:chExt cx="5889204" cy="3125948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6AE847-9553-8748-979D-BF0B48055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8883" y="1935678"/>
                <a:ext cx="0" cy="74814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1629B0-6C08-4444-B629-9EF0E1A05B57}"/>
                  </a:ext>
                </a:extLst>
              </p:cNvPr>
              <p:cNvSpPr/>
              <p:nvPr/>
            </p:nvSpPr>
            <p:spPr>
              <a:xfrm>
                <a:off x="1550421" y="3049940"/>
                <a:ext cx="1512562" cy="455295"/>
              </a:xfrm>
              <a:prstGeom prst="rect">
                <a:avLst/>
              </a:prstGeom>
              <a:noFill/>
              <a:ln w="444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3F81179-7FC0-9749-9A84-757EBDA54088}"/>
                  </a:ext>
                </a:extLst>
              </p:cNvPr>
              <p:cNvSpPr/>
              <p:nvPr/>
            </p:nvSpPr>
            <p:spPr>
              <a:xfrm>
                <a:off x="5985165" y="3950091"/>
                <a:ext cx="1365662" cy="455294"/>
              </a:xfrm>
              <a:prstGeom prst="rect">
                <a:avLst/>
              </a:prstGeom>
              <a:noFill/>
              <a:ln w="444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2F6D97-1877-0D4E-911C-2A2839D19C1D}"/>
                  </a:ext>
                </a:extLst>
              </p:cNvPr>
              <p:cNvSpPr/>
              <p:nvPr/>
            </p:nvSpPr>
            <p:spPr>
              <a:xfrm>
                <a:off x="4186052" y="1326016"/>
                <a:ext cx="1365662" cy="609662"/>
              </a:xfrm>
              <a:prstGeom prst="rect">
                <a:avLst/>
              </a:prstGeom>
              <a:noFill/>
              <a:ln w="444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 dirty="0"/>
              </a:p>
            </p:txBody>
          </p:sp>
          <p:sp>
            <p:nvSpPr>
              <p:cNvPr id="23" name="Google Shape;258;p29">
                <a:extLst>
                  <a:ext uri="{FF2B5EF4-FFF2-40B4-BE49-F238E27FC236}">
                    <a16:creationId xmlns:a16="http://schemas.microsoft.com/office/drawing/2014/main" id="{6DD1DA23-FC18-7648-9228-E978FA832F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89524" y="1279437"/>
                <a:ext cx="1365663" cy="455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Poppi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0" indent="0" algn="ctr">
                  <a:spcAft>
                    <a:spcPts val="1600"/>
                  </a:spcAft>
                </a:pPr>
                <a:r>
                  <a:rPr lang="en-US" sz="1800" dirty="0"/>
                  <a:t>Spur Gear (30 teeth)</a:t>
                </a:r>
              </a:p>
            </p:txBody>
          </p:sp>
          <p:sp>
            <p:nvSpPr>
              <p:cNvPr id="24" name="Google Shape;258;p29">
                <a:extLst>
                  <a:ext uri="{FF2B5EF4-FFF2-40B4-BE49-F238E27FC236}">
                    <a16:creationId xmlns:a16="http://schemas.microsoft.com/office/drawing/2014/main" id="{CEC802A6-5823-6245-BE5E-51FD495B07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61623" y="3049940"/>
                <a:ext cx="1721923" cy="455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Poppi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0" indent="0" algn="ctr">
                  <a:spcAft>
                    <a:spcPts val="1600"/>
                  </a:spcAft>
                </a:pPr>
                <a:r>
                  <a:rPr lang="en-US" sz="1800" dirty="0"/>
                  <a:t>Hand-rotate</a:t>
                </a:r>
              </a:p>
            </p:txBody>
          </p:sp>
          <p:sp>
            <p:nvSpPr>
              <p:cNvPr id="25" name="Google Shape;258;p29">
                <a:extLst>
                  <a:ext uri="{FF2B5EF4-FFF2-40B4-BE49-F238E27FC236}">
                    <a16:creationId xmlns:a16="http://schemas.microsoft.com/office/drawing/2014/main" id="{C47793CC-D0F8-2C44-8F21-8505FF0D0A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5164" y="3950091"/>
                <a:ext cx="1365663" cy="455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Poppi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0" indent="0" algn="ctr">
                  <a:spcAft>
                    <a:spcPts val="1600"/>
                  </a:spcAft>
                </a:pPr>
                <a:r>
                  <a:rPr lang="en-US" sz="1800" dirty="0"/>
                  <a:t>Motor AC</a:t>
                </a:r>
              </a:p>
            </p:txBody>
          </p:sp>
          <p:cxnSp>
            <p:nvCxnSpPr>
              <p:cNvPr id="14" name="Elbow Connector 13">
                <a:extLst>
                  <a:ext uri="{FF2B5EF4-FFF2-40B4-BE49-F238E27FC236}">
                    <a16:creationId xmlns:a16="http://schemas.microsoft.com/office/drawing/2014/main" id="{C0029707-03A3-CC44-A627-A53532BF1629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rot="5400000" flipH="1" flipV="1">
                <a:off x="2572791" y="1455666"/>
                <a:ext cx="1344069" cy="1844483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Elbow Connector 16">
                <a:extLst>
                  <a:ext uri="{FF2B5EF4-FFF2-40B4-BE49-F238E27FC236}">
                    <a16:creationId xmlns:a16="http://schemas.microsoft.com/office/drawing/2014/main" id="{DBB0ED69-B369-DF41-8DF8-6B0C8FADBDAB}"/>
                  </a:ext>
                </a:extLst>
              </p:cNvPr>
              <p:cNvCxnSpPr>
                <a:cxnSpLocks/>
                <a:stCxn id="25" idx="0"/>
                <a:endCxn id="22" idx="3"/>
              </p:cNvCxnSpPr>
              <p:nvPr/>
            </p:nvCxnSpPr>
            <p:spPr>
              <a:xfrm rot="16200000" flipV="1">
                <a:off x="4950233" y="2232328"/>
                <a:ext cx="2319244" cy="1116282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5F78B01-0783-8A4A-B732-C3D4E200E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880" y="3277588"/>
                <a:ext cx="318337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33ED352-0685-F14C-81EA-80EA98B55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4893" y="4177738"/>
                <a:ext cx="123027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2" name="Picture 51" descr="Diagram, engineering drawing&#10;&#10;Description automatically generated">
            <a:extLst>
              <a:ext uri="{FF2B5EF4-FFF2-40B4-BE49-F238E27FC236}">
                <a16:creationId xmlns:a16="http://schemas.microsoft.com/office/drawing/2014/main" id="{0C2E49FB-099A-DB43-8541-1A9C1141A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984276" y="166786"/>
            <a:ext cx="4307841" cy="5102024"/>
          </a:xfrm>
          <a:prstGeom prst="rect">
            <a:avLst/>
          </a:prstGeom>
        </p:spPr>
      </p:pic>
      <p:graphicFrame>
        <p:nvGraphicFramePr>
          <p:cNvPr id="53" name="Table 7">
            <a:extLst>
              <a:ext uri="{FF2B5EF4-FFF2-40B4-BE49-F238E27FC236}">
                <a16:creationId xmlns:a16="http://schemas.microsoft.com/office/drawing/2014/main" id="{B3F8B264-A579-8E45-8A2D-D6B18091E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81337"/>
              </p:ext>
            </p:extLst>
          </p:nvPr>
        </p:nvGraphicFramePr>
        <p:xfrm>
          <a:off x="10049181" y="965629"/>
          <a:ext cx="4470400" cy="297846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47040">
                  <a:extLst>
                    <a:ext uri="{9D8B030D-6E8A-4147-A177-3AD203B41FA5}">
                      <a16:colId xmlns:a16="http://schemas.microsoft.com/office/drawing/2014/main" val="1798483425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264283033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24954596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620396531"/>
                    </a:ext>
                  </a:extLst>
                </a:gridCol>
              </a:tblGrid>
              <a:tr h="364172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72665"/>
                  </a:ext>
                </a:extLst>
              </a:tr>
              <a:tr h="358774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Spocket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Pipe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948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Belt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Trough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1781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Noice cancellation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Bearing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98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Noice cancellation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Motor 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7782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Hand-rotate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Bearing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01304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Spur Shear 1 (30 teeth)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Wheel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42694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Spur Shear 2 (30 teeth)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0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456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600E-1C6D-2B40-B9AC-FBB5CB98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CONCLUSION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39488E-3955-BF46-B767-26C389A2EC7E}"/>
              </a:ext>
            </a:extLst>
          </p:cNvPr>
          <p:cNvGrpSpPr/>
          <p:nvPr/>
        </p:nvGrpSpPr>
        <p:grpSpPr>
          <a:xfrm>
            <a:off x="1458092" y="-4893479"/>
            <a:ext cx="6227815" cy="5281079"/>
            <a:chOff x="1366621" y="1000200"/>
            <a:chExt cx="5889204" cy="4993943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1609B682-EFB0-6A4E-BF15-6E30973562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685" y="1000200"/>
              <a:ext cx="2726630" cy="4993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8E356A4-5CB7-BB40-BF52-1D8A7B281BD9}"/>
                </a:ext>
              </a:extLst>
            </p:cNvPr>
            <p:cNvGrpSpPr/>
            <p:nvPr/>
          </p:nvGrpSpPr>
          <p:grpSpPr>
            <a:xfrm>
              <a:off x="1366621" y="1303558"/>
              <a:ext cx="5889204" cy="3125948"/>
              <a:chOff x="1461623" y="1279437"/>
              <a:chExt cx="5889204" cy="3125948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8B96B59-D86C-FA4A-8A5D-919127DBA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8883" y="1935678"/>
                <a:ext cx="0" cy="74814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73B43B-E750-3B49-8024-92B59387CD05}"/>
                  </a:ext>
                </a:extLst>
              </p:cNvPr>
              <p:cNvSpPr/>
              <p:nvPr/>
            </p:nvSpPr>
            <p:spPr>
              <a:xfrm>
                <a:off x="1550421" y="3049940"/>
                <a:ext cx="1512562" cy="455295"/>
              </a:xfrm>
              <a:prstGeom prst="rect">
                <a:avLst/>
              </a:prstGeom>
              <a:noFill/>
              <a:ln w="444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E9E199-4CA2-0844-95F3-4813AECCB0B0}"/>
                  </a:ext>
                </a:extLst>
              </p:cNvPr>
              <p:cNvSpPr/>
              <p:nvPr/>
            </p:nvSpPr>
            <p:spPr>
              <a:xfrm>
                <a:off x="5985165" y="3950091"/>
                <a:ext cx="1365662" cy="455294"/>
              </a:xfrm>
              <a:prstGeom prst="rect">
                <a:avLst/>
              </a:prstGeom>
              <a:noFill/>
              <a:ln w="444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FA99DF-DC08-A048-B6D3-57297054FF7C}"/>
                  </a:ext>
                </a:extLst>
              </p:cNvPr>
              <p:cNvSpPr/>
              <p:nvPr/>
            </p:nvSpPr>
            <p:spPr>
              <a:xfrm>
                <a:off x="4186052" y="1326016"/>
                <a:ext cx="1365662" cy="609662"/>
              </a:xfrm>
              <a:prstGeom prst="rect">
                <a:avLst/>
              </a:prstGeom>
              <a:noFill/>
              <a:ln w="444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 dirty="0"/>
              </a:p>
            </p:txBody>
          </p:sp>
          <p:sp>
            <p:nvSpPr>
              <p:cNvPr id="22" name="Google Shape;258;p29">
                <a:extLst>
                  <a:ext uri="{FF2B5EF4-FFF2-40B4-BE49-F238E27FC236}">
                    <a16:creationId xmlns:a16="http://schemas.microsoft.com/office/drawing/2014/main" id="{6FD11696-23ED-6D42-A500-7909362CF1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89524" y="1279437"/>
                <a:ext cx="1365663" cy="455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Poppi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0" indent="0" algn="ctr">
                  <a:spcAft>
                    <a:spcPts val="1600"/>
                  </a:spcAft>
                </a:pPr>
                <a:r>
                  <a:rPr lang="en-US" sz="1800" dirty="0"/>
                  <a:t>Spur Gear (30 teeth)</a:t>
                </a:r>
              </a:p>
            </p:txBody>
          </p:sp>
          <p:sp>
            <p:nvSpPr>
              <p:cNvPr id="23" name="Google Shape;258;p29">
                <a:extLst>
                  <a:ext uri="{FF2B5EF4-FFF2-40B4-BE49-F238E27FC236}">
                    <a16:creationId xmlns:a16="http://schemas.microsoft.com/office/drawing/2014/main" id="{C8A228DD-EE7B-6343-93B7-BA39763BB3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61623" y="3049940"/>
                <a:ext cx="1721923" cy="455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Poppi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0" indent="0" algn="ctr">
                  <a:spcAft>
                    <a:spcPts val="1600"/>
                  </a:spcAft>
                </a:pPr>
                <a:r>
                  <a:rPr lang="en-US" sz="1800" dirty="0"/>
                  <a:t>Hand-rotate</a:t>
                </a:r>
              </a:p>
            </p:txBody>
          </p:sp>
          <p:sp>
            <p:nvSpPr>
              <p:cNvPr id="24" name="Google Shape;258;p29">
                <a:extLst>
                  <a:ext uri="{FF2B5EF4-FFF2-40B4-BE49-F238E27FC236}">
                    <a16:creationId xmlns:a16="http://schemas.microsoft.com/office/drawing/2014/main" id="{6BEAA6DD-0CA6-4249-A5D2-4554A9CB2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5164" y="3950091"/>
                <a:ext cx="1365663" cy="455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Poppi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0" indent="0" algn="ctr">
                  <a:spcAft>
                    <a:spcPts val="1600"/>
                  </a:spcAft>
                </a:pPr>
                <a:r>
                  <a:rPr lang="en-US" sz="1800" dirty="0"/>
                  <a:t>Motor AC</a:t>
                </a:r>
              </a:p>
            </p:txBody>
          </p:sp>
          <p:cxnSp>
            <p:nvCxnSpPr>
              <p:cNvPr id="25" name="Elbow Connector 24">
                <a:extLst>
                  <a:ext uri="{FF2B5EF4-FFF2-40B4-BE49-F238E27FC236}">
                    <a16:creationId xmlns:a16="http://schemas.microsoft.com/office/drawing/2014/main" id="{6DBF66AF-AAAB-A44F-A62A-D58E8444F726}"/>
                  </a:ext>
                </a:extLst>
              </p:cNvPr>
              <p:cNvCxnSpPr>
                <a:cxnSpLocks/>
                <a:stCxn id="23" idx="0"/>
              </p:cNvCxnSpPr>
              <p:nvPr/>
            </p:nvCxnSpPr>
            <p:spPr>
              <a:xfrm rot="5400000" flipH="1" flipV="1">
                <a:off x="2572791" y="1455666"/>
                <a:ext cx="1344069" cy="1844483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>
                <a:extLst>
                  <a:ext uri="{FF2B5EF4-FFF2-40B4-BE49-F238E27FC236}">
                    <a16:creationId xmlns:a16="http://schemas.microsoft.com/office/drawing/2014/main" id="{84F68FBE-3A27-7A49-8E03-852C463AC605}"/>
                  </a:ext>
                </a:extLst>
              </p:cNvPr>
              <p:cNvCxnSpPr>
                <a:cxnSpLocks/>
                <a:stCxn id="24" idx="0"/>
                <a:endCxn id="21" idx="3"/>
              </p:cNvCxnSpPr>
              <p:nvPr/>
            </p:nvCxnSpPr>
            <p:spPr>
              <a:xfrm rot="16200000" flipV="1">
                <a:off x="4950233" y="2232328"/>
                <a:ext cx="2319244" cy="1116282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CDA7BC2-4B18-0C49-B369-706031B009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880" y="3277588"/>
                <a:ext cx="318337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460222D-9DD4-DA4E-BD4D-C18437C21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4893" y="4177738"/>
                <a:ext cx="123027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9A4D88-579F-9B4C-BB10-50D5468EF50B}"/>
              </a:ext>
            </a:extLst>
          </p:cNvPr>
          <p:cNvGrpSpPr/>
          <p:nvPr/>
        </p:nvGrpSpPr>
        <p:grpSpPr>
          <a:xfrm>
            <a:off x="10240373" y="1336437"/>
            <a:ext cx="2457795" cy="2470626"/>
            <a:chOff x="4928258" y="1208680"/>
            <a:chExt cx="2125345" cy="21364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FB2E95F-62E4-7A42-8F3A-A762D3AF63CD}"/>
                </a:ext>
              </a:extLst>
            </p:cNvPr>
            <p:cNvSpPr/>
            <p:nvPr/>
          </p:nvSpPr>
          <p:spPr>
            <a:xfrm>
              <a:off x="4928258" y="1208680"/>
              <a:ext cx="1835399" cy="183539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B3DBDA-78C6-C143-8885-12AFBAB782B8}"/>
                </a:ext>
              </a:extLst>
            </p:cNvPr>
            <p:cNvSpPr/>
            <p:nvPr/>
          </p:nvSpPr>
          <p:spPr>
            <a:xfrm>
              <a:off x="5218204" y="1509722"/>
              <a:ext cx="1835399" cy="183539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C75397CA-974D-314D-A627-B5E00641D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473" y="1431872"/>
              <a:ext cx="1835399" cy="1835399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Google Shape;258;p29">
            <a:extLst>
              <a:ext uri="{FF2B5EF4-FFF2-40B4-BE49-F238E27FC236}">
                <a16:creationId xmlns:a16="http://schemas.microsoft.com/office/drawing/2014/main" id="{A949AC58-E0B5-FE40-AAAF-1FD12E83FE1B}"/>
              </a:ext>
            </a:extLst>
          </p:cNvPr>
          <p:cNvSpPr txBox="1">
            <a:spLocks/>
          </p:cNvSpPr>
          <p:nvPr/>
        </p:nvSpPr>
        <p:spPr>
          <a:xfrm>
            <a:off x="8984145" y="3969070"/>
            <a:ext cx="5011567" cy="45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sz="1800" b="1" dirty="0"/>
              <a:t>Pham Hong Anh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EBC9C44-9ABF-8146-ADBC-C0D4E58D52BF}"/>
              </a:ext>
            </a:extLst>
          </p:cNvPr>
          <p:cNvGrpSpPr/>
          <p:nvPr/>
        </p:nvGrpSpPr>
        <p:grpSpPr>
          <a:xfrm>
            <a:off x="-3576910" y="1246411"/>
            <a:ext cx="2469608" cy="2470626"/>
            <a:chOff x="1600375" y="1208680"/>
            <a:chExt cx="2135560" cy="21364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81FD2CD-DB6E-9242-872D-74834429DFAE}"/>
                </a:ext>
              </a:extLst>
            </p:cNvPr>
            <p:cNvSpPr/>
            <p:nvPr/>
          </p:nvSpPr>
          <p:spPr>
            <a:xfrm>
              <a:off x="1610590" y="1208680"/>
              <a:ext cx="1835399" cy="183539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5780B25-FE7F-7E40-8D97-07AF9C0BBFB4}"/>
                </a:ext>
              </a:extLst>
            </p:cNvPr>
            <p:cNvSpPr/>
            <p:nvPr/>
          </p:nvSpPr>
          <p:spPr>
            <a:xfrm>
              <a:off x="1900536" y="1509722"/>
              <a:ext cx="1835399" cy="183539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37" name="Picture 36" descr="A person sitting at a table with coins on the wall&#10;&#10;Description automatically generated with medium confidence">
              <a:extLst>
                <a:ext uri="{FF2B5EF4-FFF2-40B4-BE49-F238E27FC236}">
                  <a16:creationId xmlns:a16="http://schemas.microsoft.com/office/drawing/2014/main" id="{24E6530E-3FE9-154A-A0B6-0AAED9856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519" t="33478" r="3823"/>
            <a:stretch/>
          </p:blipFill>
          <p:spPr>
            <a:xfrm>
              <a:off x="1600375" y="1435593"/>
              <a:ext cx="1830884" cy="1831678"/>
            </a:xfrm>
            <a:prstGeom prst="ellipse">
              <a:avLst/>
            </a:prstGeom>
          </p:spPr>
        </p:pic>
      </p:grpSp>
      <p:sp>
        <p:nvSpPr>
          <p:cNvPr id="38" name="Google Shape;258;p29">
            <a:extLst>
              <a:ext uri="{FF2B5EF4-FFF2-40B4-BE49-F238E27FC236}">
                <a16:creationId xmlns:a16="http://schemas.microsoft.com/office/drawing/2014/main" id="{5ABDFF46-8A8C-A642-AAD3-E3F4B0FF2807}"/>
              </a:ext>
            </a:extLst>
          </p:cNvPr>
          <p:cNvSpPr txBox="1">
            <a:spLocks/>
          </p:cNvSpPr>
          <p:nvPr/>
        </p:nvSpPr>
        <p:spPr>
          <a:xfrm>
            <a:off x="-4887721" y="3879044"/>
            <a:ext cx="5011567" cy="45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sz="1800" b="1" dirty="0" err="1"/>
              <a:t>Dinh</a:t>
            </a:r>
            <a:r>
              <a:rPr lang="en-US" sz="1800" b="1" dirty="0"/>
              <a:t> Hoang Sang</a:t>
            </a:r>
          </a:p>
        </p:txBody>
      </p:sp>
    </p:spTree>
    <p:extLst>
      <p:ext uri="{BB962C8B-B14F-4D97-AF65-F5344CB8AC3E}">
        <p14:creationId xmlns:p14="http://schemas.microsoft.com/office/powerpoint/2010/main" val="3422319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38;p37">
            <a:extLst>
              <a:ext uri="{FF2B5EF4-FFF2-40B4-BE49-F238E27FC236}">
                <a16:creationId xmlns:a16="http://schemas.microsoft.com/office/drawing/2014/main" id="{87FC9F9E-3112-554A-A1CE-04F98C7162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</a:t>
            </a:r>
            <a:endParaRPr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08521D-06D0-584D-8401-AA50BB642F4D}"/>
              </a:ext>
            </a:extLst>
          </p:cNvPr>
          <p:cNvGrpSpPr/>
          <p:nvPr/>
        </p:nvGrpSpPr>
        <p:grpSpPr>
          <a:xfrm>
            <a:off x="5058773" y="1464759"/>
            <a:ext cx="2457795" cy="2470626"/>
            <a:chOff x="4928258" y="1208680"/>
            <a:chExt cx="2125345" cy="21364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3C3B376-CC52-D648-9A80-4EDB6896D4AF}"/>
                </a:ext>
              </a:extLst>
            </p:cNvPr>
            <p:cNvSpPr/>
            <p:nvPr/>
          </p:nvSpPr>
          <p:spPr>
            <a:xfrm>
              <a:off x="4928258" y="1208680"/>
              <a:ext cx="1835399" cy="183539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017B0C-83DF-3947-AEAB-126251748E1B}"/>
                </a:ext>
              </a:extLst>
            </p:cNvPr>
            <p:cNvSpPr/>
            <p:nvPr/>
          </p:nvSpPr>
          <p:spPr>
            <a:xfrm>
              <a:off x="5218204" y="1509722"/>
              <a:ext cx="1835399" cy="183539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CE86BB21-9488-2345-8133-F7F686231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473" y="1431872"/>
              <a:ext cx="1835399" cy="1835399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821576B-46A6-2045-9D49-A05AEC145DE4}"/>
              </a:ext>
            </a:extLst>
          </p:cNvPr>
          <p:cNvGrpSpPr/>
          <p:nvPr/>
        </p:nvGrpSpPr>
        <p:grpSpPr>
          <a:xfrm>
            <a:off x="1685271" y="1464759"/>
            <a:ext cx="2469608" cy="2470626"/>
            <a:chOff x="1600375" y="1208680"/>
            <a:chExt cx="2135560" cy="21364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B63047-0F4A-A647-B9AE-698914B6A039}"/>
                </a:ext>
              </a:extLst>
            </p:cNvPr>
            <p:cNvSpPr/>
            <p:nvPr/>
          </p:nvSpPr>
          <p:spPr>
            <a:xfrm>
              <a:off x="1610590" y="1208680"/>
              <a:ext cx="1835399" cy="183539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A01F7A-715A-5B43-BD51-1765381B1CB8}"/>
                </a:ext>
              </a:extLst>
            </p:cNvPr>
            <p:cNvSpPr/>
            <p:nvPr/>
          </p:nvSpPr>
          <p:spPr>
            <a:xfrm>
              <a:off x="1900536" y="1509722"/>
              <a:ext cx="1835399" cy="183539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30" name="Picture 29" descr="A person sitting at a table with coins on the wall&#10;&#10;Description automatically generated with medium confidence">
              <a:extLst>
                <a:ext uri="{FF2B5EF4-FFF2-40B4-BE49-F238E27FC236}">
                  <a16:creationId xmlns:a16="http://schemas.microsoft.com/office/drawing/2014/main" id="{6F8DC048-568B-4049-8365-D9322DEE5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19" t="33478" r="3823"/>
            <a:stretch/>
          </p:blipFill>
          <p:spPr>
            <a:xfrm>
              <a:off x="1600375" y="1435593"/>
              <a:ext cx="1830884" cy="1831678"/>
            </a:xfrm>
            <a:prstGeom prst="ellipse">
              <a:avLst/>
            </a:prstGeom>
          </p:spPr>
        </p:pic>
      </p:grpSp>
      <p:sp>
        <p:nvSpPr>
          <p:cNvPr id="33" name="Google Shape;258;p29">
            <a:extLst>
              <a:ext uri="{FF2B5EF4-FFF2-40B4-BE49-F238E27FC236}">
                <a16:creationId xmlns:a16="http://schemas.microsoft.com/office/drawing/2014/main" id="{B2C224B6-F5FD-EE41-8939-24246156847C}"/>
              </a:ext>
            </a:extLst>
          </p:cNvPr>
          <p:cNvSpPr txBox="1">
            <a:spLocks/>
          </p:cNvSpPr>
          <p:nvPr/>
        </p:nvSpPr>
        <p:spPr>
          <a:xfrm>
            <a:off x="374460" y="4097392"/>
            <a:ext cx="5011567" cy="45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sz="1800" b="1" dirty="0" err="1"/>
              <a:t>Dinh</a:t>
            </a:r>
            <a:r>
              <a:rPr lang="en-US" sz="1800" b="1" dirty="0"/>
              <a:t> Hoang Sang</a:t>
            </a:r>
          </a:p>
        </p:txBody>
      </p:sp>
      <p:sp>
        <p:nvSpPr>
          <p:cNvPr id="34" name="Google Shape;258;p29">
            <a:extLst>
              <a:ext uri="{FF2B5EF4-FFF2-40B4-BE49-F238E27FC236}">
                <a16:creationId xmlns:a16="http://schemas.microsoft.com/office/drawing/2014/main" id="{FC04C0F3-DD79-B84B-9052-D403015B3F41}"/>
              </a:ext>
            </a:extLst>
          </p:cNvPr>
          <p:cNvSpPr txBox="1">
            <a:spLocks/>
          </p:cNvSpPr>
          <p:nvPr/>
        </p:nvSpPr>
        <p:spPr>
          <a:xfrm>
            <a:off x="3802545" y="4097392"/>
            <a:ext cx="5011567" cy="45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sz="1800" b="1" dirty="0"/>
              <a:t>Pham Hong Anh</a:t>
            </a:r>
          </a:p>
        </p:txBody>
      </p:sp>
      <p:sp>
        <p:nvSpPr>
          <p:cNvPr id="35" name="Google Shape;1087;p49">
            <a:extLst>
              <a:ext uri="{FF2B5EF4-FFF2-40B4-BE49-F238E27FC236}">
                <a16:creationId xmlns:a16="http://schemas.microsoft.com/office/drawing/2014/main" id="{19AD7637-54D6-2A43-B6C8-405D224C7B70}"/>
              </a:ext>
            </a:extLst>
          </p:cNvPr>
          <p:cNvSpPr txBox="1">
            <a:spLocks/>
          </p:cNvSpPr>
          <p:nvPr/>
        </p:nvSpPr>
        <p:spPr>
          <a:xfrm>
            <a:off x="1840596" y="-3194614"/>
            <a:ext cx="14606808" cy="388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sz="9600"/>
              <a:t>Thanks!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25981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9"/>
          <p:cNvSpPr txBox="1"/>
          <p:nvPr/>
        </p:nvSpPr>
        <p:spPr>
          <a:xfrm>
            <a:off x="4769400" y="4422216"/>
            <a:ext cx="37104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7" name="Google Shape;1087;p49"/>
          <p:cNvSpPr txBox="1">
            <a:spLocks noGrp="1"/>
          </p:cNvSpPr>
          <p:nvPr>
            <p:ph type="title"/>
          </p:nvPr>
        </p:nvSpPr>
        <p:spPr>
          <a:xfrm>
            <a:off x="4769400" y="1432254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088" name="Google Shape;1088;p49"/>
          <p:cNvGrpSpPr/>
          <p:nvPr/>
        </p:nvGrpSpPr>
        <p:grpSpPr>
          <a:xfrm>
            <a:off x="4873209" y="545327"/>
            <a:ext cx="2567289" cy="426132"/>
            <a:chOff x="3284509" y="3200810"/>
            <a:chExt cx="2567289" cy="426132"/>
          </a:xfrm>
        </p:grpSpPr>
        <p:grpSp>
          <p:nvGrpSpPr>
            <p:cNvPr id="1089" name="Google Shape;1089;p49"/>
            <p:cNvGrpSpPr/>
            <p:nvPr/>
          </p:nvGrpSpPr>
          <p:grpSpPr>
            <a:xfrm>
              <a:off x="3284509" y="3200810"/>
              <a:ext cx="426097" cy="426132"/>
              <a:chOff x="2866317" y="3817357"/>
              <a:chExt cx="356865" cy="356865"/>
            </a:xfrm>
          </p:grpSpPr>
          <p:sp>
            <p:nvSpPr>
              <p:cNvPr id="1090" name="Google Shape;1090;p49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2" name="Google Shape;1092;p49"/>
            <p:cNvGrpSpPr/>
            <p:nvPr/>
          </p:nvGrpSpPr>
          <p:grpSpPr>
            <a:xfrm>
              <a:off x="3819939" y="3200810"/>
              <a:ext cx="426097" cy="425694"/>
              <a:chOff x="3314750" y="3817357"/>
              <a:chExt cx="356865" cy="356498"/>
            </a:xfrm>
          </p:grpSpPr>
          <p:sp>
            <p:nvSpPr>
              <p:cNvPr id="1093" name="Google Shape;1093;p49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7" name="Google Shape;1097;p49"/>
            <p:cNvGrpSpPr/>
            <p:nvPr/>
          </p:nvGrpSpPr>
          <p:grpSpPr>
            <a:xfrm>
              <a:off x="4355369" y="3200810"/>
              <a:ext cx="426097" cy="425694"/>
              <a:chOff x="3763184" y="3817357"/>
              <a:chExt cx="356865" cy="356498"/>
            </a:xfrm>
          </p:grpSpPr>
          <p:sp>
            <p:nvSpPr>
              <p:cNvPr id="1098" name="Google Shape;1098;p49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49"/>
            <p:cNvGrpSpPr/>
            <p:nvPr/>
          </p:nvGrpSpPr>
          <p:grpSpPr>
            <a:xfrm>
              <a:off x="5426577" y="3201040"/>
              <a:ext cx="425220" cy="425694"/>
              <a:chOff x="5589452" y="3367036"/>
              <a:chExt cx="356131" cy="356498"/>
            </a:xfrm>
          </p:grpSpPr>
          <p:sp>
            <p:nvSpPr>
              <p:cNvPr id="1103" name="Google Shape;1103;p49"/>
              <p:cNvSpPr/>
              <p:nvPr/>
            </p:nvSpPr>
            <p:spPr>
              <a:xfrm>
                <a:off x="5589452" y="3367036"/>
                <a:ext cx="356131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585" h="13599" extrusionOk="0">
                    <a:moveTo>
                      <a:pt x="6786" y="0"/>
                    </a:moveTo>
                    <a:cubicBezTo>
                      <a:pt x="3047" y="0"/>
                      <a:pt x="1" y="3046"/>
                      <a:pt x="1" y="6799"/>
                    </a:cubicBezTo>
                    <a:cubicBezTo>
                      <a:pt x="1" y="10552"/>
                      <a:pt x="3047" y="13598"/>
                      <a:pt x="6786" y="13598"/>
                    </a:cubicBezTo>
                    <a:cubicBezTo>
                      <a:pt x="10539" y="13598"/>
                      <a:pt x="13585" y="10552"/>
                      <a:pt x="13585" y="6799"/>
                    </a:cubicBezTo>
                    <a:cubicBezTo>
                      <a:pt x="13585" y="3046"/>
                      <a:pt x="10539" y="0"/>
                      <a:pt x="6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9"/>
              <p:cNvSpPr/>
              <p:nvPr/>
            </p:nvSpPr>
            <p:spPr>
              <a:xfrm>
                <a:off x="5666655" y="3420751"/>
                <a:ext cx="165023" cy="241099"/>
              </a:xfrm>
              <a:custGeom>
                <a:avLst/>
                <a:gdLst/>
                <a:ahLst/>
                <a:cxnLst/>
                <a:rect l="l" t="t" r="r" b="b"/>
                <a:pathLst>
                  <a:path w="6295" h="9197" extrusionOk="0">
                    <a:moveTo>
                      <a:pt x="2180" y="1"/>
                    </a:moveTo>
                    <a:cubicBezTo>
                      <a:pt x="2123" y="1"/>
                      <a:pt x="2065" y="59"/>
                      <a:pt x="2065" y="116"/>
                    </a:cubicBezTo>
                    <a:lnTo>
                      <a:pt x="2051" y="217"/>
                    </a:lnTo>
                    <a:cubicBezTo>
                      <a:pt x="1964" y="1199"/>
                      <a:pt x="1184" y="1964"/>
                      <a:pt x="203" y="2065"/>
                    </a:cubicBezTo>
                    <a:lnTo>
                      <a:pt x="102" y="2080"/>
                    </a:lnTo>
                    <a:cubicBezTo>
                      <a:pt x="44" y="2080"/>
                      <a:pt x="1" y="2137"/>
                      <a:pt x="1" y="2195"/>
                    </a:cubicBezTo>
                    <a:lnTo>
                      <a:pt x="1" y="4057"/>
                    </a:lnTo>
                    <a:cubicBezTo>
                      <a:pt x="1" y="4129"/>
                      <a:pt x="44" y="4173"/>
                      <a:pt x="116" y="4173"/>
                    </a:cubicBezTo>
                    <a:lnTo>
                      <a:pt x="2051" y="4173"/>
                    </a:lnTo>
                    <a:lnTo>
                      <a:pt x="2051" y="6786"/>
                    </a:lnTo>
                    <a:cubicBezTo>
                      <a:pt x="2051" y="8099"/>
                      <a:pt x="3119" y="9167"/>
                      <a:pt x="4447" y="9196"/>
                    </a:cubicBezTo>
                    <a:cubicBezTo>
                      <a:pt x="5096" y="9196"/>
                      <a:pt x="5717" y="8936"/>
                      <a:pt x="6165" y="8460"/>
                    </a:cubicBezTo>
                    <a:lnTo>
                      <a:pt x="6266" y="8345"/>
                    </a:lnTo>
                    <a:cubicBezTo>
                      <a:pt x="6295" y="8330"/>
                      <a:pt x="6295" y="8287"/>
                      <a:pt x="6266" y="8258"/>
                    </a:cubicBezTo>
                    <a:lnTo>
                      <a:pt x="5140" y="6930"/>
                    </a:lnTo>
                    <a:cubicBezTo>
                      <a:pt x="5132" y="6915"/>
                      <a:pt x="5114" y="6908"/>
                      <a:pt x="5096" y="6908"/>
                    </a:cubicBezTo>
                    <a:cubicBezTo>
                      <a:pt x="5078" y="6908"/>
                      <a:pt x="5060" y="6915"/>
                      <a:pt x="5053" y="6930"/>
                    </a:cubicBezTo>
                    <a:lnTo>
                      <a:pt x="4923" y="7132"/>
                    </a:lnTo>
                    <a:cubicBezTo>
                      <a:pt x="4815" y="7294"/>
                      <a:pt x="4631" y="7393"/>
                      <a:pt x="4442" y="7393"/>
                    </a:cubicBezTo>
                    <a:cubicBezTo>
                      <a:pt x="4429" y="7393"/>
                      <a:pt x="4416" y="7393"/>
                      <a:pt x="4404" y="7392"/>
                    </a:cubicBezTo>
                    <a:cubicBezTo>
                      <a:pt x="4100" y="7363"/>
                      <a:pt x="3855" y="7103"/>
                      <a:pt x="3869" y="6800"/>
                    </a:cubicBezTo>
                    <a:lnTo>
                      <a:pt x="3869" y="4173"/>
                    </a:lnTo>
                    <a:lnTo>
                      <a:pt x="5818" y="4173"/>
                    </a:lnTo>
                    <a:cubicBezTo>
                      <a:pt x="5876" y="4173"/>
                      <a:pt x="5934" y="4115"/>
                      <a:pt x="5934" y="4057"/>
                    </a:cubicBezTo>
                    <a:lnTo>
                      <a:pt x="5934" y="2195"/>
                    </a:lnTo>
                    <a:cubicBezTo>
                      <a:pt x="5934" y="2123"/>
                      <a:pt x="5876" y="2080"/>
                      <a:pt x="5818" y="2080"/>
                    </a:cubicBezTo>
                    <a:lnTo>
                      <a:pt x="3869" y="2080"/>
                    </a:lnTo>
                    <a:lnTo>
                      <a:pt x="3869" y="116"/>
                    </a:lnTo>
                    <a:cubicBezTo>
                      <a:pt x="3869" y="59"/>
                      <a:pt x="3812" y="1"/>
                      <a:pt x="3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49"/>
            <p:cNvGrpSpPr/>
            <p:nvPr/>
          </p:nvGrpSpPr>
          <p:grpSpPr>
            <a:xfrm>
              <a:off x="4891237" y="3200810"/>
              <a:ext cx="425658" cy="425694"/>
              <a:chOff x="4211985" y="3817357"/>
              <a:chExt cx="356498" cy="356498"/>
            </a:xfrm>
          </p:grpSpPr>
          <p:sp>
            <p:nvSpPr>
              <p:cNvPr id="1106" name="Google Shape;1106;p49"/>
              <p:cNvSpPr/>
              <p:nvPr/>
            </p:nvSpPr>
            <p:spPr>
              <a:xfrm>
                <a:off x="4211985" y="3817357"/>
                <a:ext cx="356498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599" h="13599" extrusionOk="0">
                    <a:moveTo>
                      <a:pt x="6800" y="0"/>
                    </a:moveTo>
                    <a:cubicBezTo>
                      <a:pt x="3047" y="0"/>
                      <a:pt x="1" y="3046"/>
                      <a:pt x="1" y="6799"/>
                    </a:cubicBezTo>
                    <a:cubicBezTo>
                      <a:pt x="1" y="10552"/>
                      <a:pt x="3047" y="13598"/>
                      <a:pt x="6800" y="13598"/>
                    </a:cubicBezTo>
                    <a:cubicBezTo>
                      <a:pt x="10553" y="13598"/>
                      <a:pt x="13599" y="10552"/>
                      <a:pt x="13599" y="6799"/>
                    </a:cubicBezTo>
                    <a:cubicBezTo>
                      <a:pt x="13599" y="3046"/>
                      <a:pt x="10553" y="0"/>
                      <a:pt x="6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4288061" y="3909555"/>
                <a:ext cx="227756" cy="187463"/>
              </a:xfrm>
              <a:custGeom>
                <a:avLst/>
                <a:gdLst/>
                <a:ahLst/>
                <a:cxnLst/>
                <a:rect l="l" t="t" r="r" b="b"/>
                <a:pathLst>
                  <a:path w="8688" h="7151" extrusionOk="0">
                    <a:moveTo>
                      <a:pt x="5678" y="0"/>
                    </a:moveTo>
                    <a:cubicBezTo>
                      <a:pt x="4639" y="0"/>
                      <a:pt x="3643" y="810"/>
                      <a:pt x="3652" y="2026"/>
                    </a:cubicBezTo>
                    <a:lnTo>
                      <a:pt x="3652" y="2070"/>
                    </a:lnTo>
                    <a:lnTo>
                      <a:pt x="3551" y="2070"/>
                    </a:lnTo>
                    <a:cubicBezTo>
                      <a:pt x="3219" y="2012"/>
                      <a:pt x="2887" y="1940"/>
                      <a:pt x="2570" y="1839"/>
                    </a:cubicBezTo>
                    <a:cubicBezTo>
                      <a:pt x="1819" y="1579"/>
                      <a:pt x="1155" y="1160"/>
                      <a:pt x="592" y="612"/>
                    </a:cubicBezTo>
                    <a:lnTo>
                      <a:pt x="390" y="410"/>
                    </a:lnTo>
                    <a:cubicBezTo>
                      <a:pt x="375" y="395"/>
                      <a:pt x="358" y="388"/>
                      <a:pt x="342" y="388"/>
                    </a:cubicBezTo>
                    <a:cubicBezTo>
                      <a:pt x="312" y="388"/>
                      <a:pt x="284" y="410"/>
                      <a:pt x="275" y="438"/>
                    </a:cubicBezTo>
                    <a:lnTo>
                      <a:pt x="202" y="727"/>
                    </a:lnTo>
                    <a:cubicBezTo>
                      <a:pt x="0" y="1492"/>
                      <a:pt x="318" y="2301"/>
                      <a:pt x="982" y="2734"/>
                    </a:cubicBezTo>
                    <a:cubicBezTo>
                      <a:pt x="852" y="2734"/>
                      <a:pt x="708" y="2719"/>
                      <a:pt x="578" y="2690"/>
                    </a:cubicBezTo>
                    <a:lnTo>
                      <a:pt x="332" y="2633"/>
                    </a:lnTo>
                    <a:cubicBezTo>
                      <a:pt x="327" y="2631"/>
                      <a:pt x="321" y="2630"/>
                      <a:pt x="315" y="2630"/>
                    </a:cubicBezTo>
                    <a:cubicBezTo>
                      <a:pt x="278" y="2630"/>
                      <a:pt x="246" y="2667"/>
                      <a:pt x="246" y="2705"/>
                    </a:cubicBezTo>
                    <a:lnTo>
                      <a:pt x="289" y="2950"/>
                    </a:lnTo>
                    <a:cubicBezTo>
                      <a:pt x="390" y="3513"/>
                      <a:pt x="751" y="3990"/>
                      <a:pt x="1256" y="4221"/>
                    </a:cubicBezTo>
                    <a:cubicBezTo>
                      <a:pt x="1314" y="4249"/>
                      <a:pt x="1299" y="4336"/>
                      <a:pt x="1242" y="4350"/>
                    </a:cubicBezTo>
                    <a:lnTo>
                      <a:pt x="967" y="4350"/>
                    </a:lnTo>
                    <a:cubicBezTo>
                      <a:pt x="910" y="4365"/>
                      <a:pt x="881" y="4408"/>
                      <a:pt x="910" y="4452"/>
                    </a:cubicBezTo>
                    <a:lnTo>
                      <a:pt x="1040" y="4697"/>
                    </a:lnTo>
                    <a:cubicBezTo>
                      <a:pt x="1314" y="5173"/>
                      <a:pt x="1790" y="5491"/>
                      <a:pt x="2324" y="5563"/>
                    </a:cubicBezTo>
                    <a:cubicBezTo>
                      <a:pt x="2382" y="5577"/>
                      <a:pt x="2397" y="5650"/>
                      <a:pt x="2353" y="5693"/>
                    </a:cubicBezTo>
                    <a:cubicBezTo>
                      <a:pt x="1891" y="6025"/>
                      <a:pt x="1357" y="6256"/>
                      <a:pt x="794" y="6357"/>
                    </a:cubicBezTo>
                    <a:lnTo>
                      <a:pt x="188" y="6458"/>
                    </a:lnTo>
                    <a:cubicBezTo>
                      <a:pt x="116" y="6472"/>
                      <a:pt x="116" y="6559"/>
                      <a:pt x="174" y="6588"/>
                    </a:cubicBezTo>
                    <a:lnTo>
                      <a:pt x="751" y="6804"/>
                    </a:lnTo>
                    <a:cubicBezTo>
                      <a:pt x="1328" y="7035"/>
                      <a:pt x="1949" y="7151"/>
                      <a:pt x="2570" y="7151"/>
                    </a:cubicBezTo>
                    <a:cubicBezTo>
                      <a:pt x="5385" y="7136"/>
                      <a:pt x="7680" y="4870"/>
                      <a:pt x="7694" y="2055"/>
                    </a:cubicBezTo>
                    <a:lnTo>
                      <a:pt x="7694" y="2026"/>
                    </a:lnTo>
                    <a:lnTo>
                      <a:pt x="7694" y="1983"/>
                    </a:lnTo>
                    <a:lnTo>
                      <a:pt x="7694" y="1969"/>
                    </a:lnTo>
                    <a:cubicBezTo>
                      <a:pt x="7896" y="1839"/>
                      <a:pt x="8070" y="1680"/>
                      <a:pt x="8243" y="1507"/>
                    </a:cubicBezTo>
                    <a:lnTo>
                      <a:pt x="8647" y="1088"/>
                    </a:lnTo>
                    <a:cubicBezTo>
                      <a:pt x="8687" y="1048"/>
                      <a:pt x="8653" y="971"/>
                      <a:pt x="8591" y="971"/>
                    </a:cubicBezTo>
                    <a:cubicBezTo>
                      <a:pt x="8586" y="971"/>
                      <a:pt x="8580" y="971"/>
                      <a:pt x="8575" y="973"/>
                    </a:cubicBezTo>
                    <a:lnTo>
                      <a:pt x="8012" y="1117"/>
                    </a:lnTo>
                    <a:lnTo>
                      <a:pt x="7824" y="1146"/>
                    </a:lnTo>
                    <a:cubicBezTo>
                      <a:pt x="7820" y="1147"/>
                      <a:pt x="7816" y="1147"/>
                      <a:pt x="7812" y="1147"/>
                    </a:cubicBezTo>
                    <a:cubicBezTo>
                      <a:pt x="7761" y="1147"/>
                      <a:pt x="7728" y="1070"/>
                      <a:pt x="7781" y="1030"/>
                    </a:cubicBezTo>
                    <a:cubicBezTo>
                      <a:pt x="7839" y="973"/>
                      <a:pt x="7896" y="915"/>
                      <a:pt x="7954" y="857"/>
                    </a:cubicBezTo>
                    <a:lnTo>
                      <a:pt x="8402" y="366"/>
                    </a:lnTo>
                    <a:cubicBezTo>
                      <a:pt x="8439" y="329"/>
                      <a:pt x="8401" y="259"/>
                      <a:pt x="8353" y="259"/>
                    </a:cubicBezTo>
                    <a:cubicBezTo>
                      <a:pt x="8346" y="259"/>
                      <a:pt x="8338" y="261"/>
                      <a:pt x="8330" y="265"/>
                    </a:cubicBezTo>
                    <a:lnTo>
                      <a:pt x="7709" y="467"/>
                    </a:lnTo>
                    <a:cubicBezTo>
                      <a:pt x="7521" y="525"/>
                      <a:pt x="7334" y="583"/>
                      <a:pt x="7131" y="612"/>
                    </a:cubicBezTo>
                    <a:cubicBezTo>
                      <a:pt x="7117" y="612"/>
                      <a:pt x="7088" y="597"/>
                      <a:pt x="7074" y="583"/>
                    </a:cubicBezTo>
                    <a:cubicBezTo>
                      <a:pt x="6667" y="180"/>
                      <a:pt x="6168" y="0"/>
                      <a:pt x="5678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8" name="Google Shape;1108;p49"/>
          <p:cNvSpPr/>
          <p:nvPr/>
        </p:nvSpPr>
        <p:spPr>
          <a:xfrm flipH="1">
            <a:off x="379103" y="922680"/>
            <a:ext cx="4365499" cy="3023397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9"/>
          <p:cNvSpPr txBox="1">
            <a:spLocks noGrp="1"/>
          </p:cNvSpPr>
          <p:nvPr>
            <p:ph type="subTitle" idx="1"/>
          </p:nvPr>
        </p:nvSpPr>
        <p:spPr>
          <a:xfrm>
            <a:off x="4769400" y="2380372"/>
            <a:ext cx="36546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youremail@freepik.com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+91 620 421 838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yourcompany.com</a:t>
            </a:r>
            <a:endParaRPr dirty="0"/>
          </a:p>
        </p:txBody>
      </p:sp>
      <p:grpSp>
        <p:nvGrpSpPr>
          <p:cNvPr id="1110" name="Google Shape;1110;p49"/>
          <p:cNvGrpSpPr/>
          <p:nvPr/>
        </p:nvGrpSpPr>
        <p:grpSpPr>
          <a:xfrm>
            <a:off x="726603" y="798105"/>
            <a:ext cx="3499435" cy="3805921"/>
            <a:chOff x="692685" y="538923"/>
            <a:chExt cx="3737914" cy="4065286"/>
          </a:xfrm>
        </p:grpSpPr>
        <p:sp>
          <p:nvSpPr>
            <p:cNvPr id="1111" name="Google Shape;1111;p49"/>
            <p:cNvSpPr/>
            <p:nvPr/>
          </p:nvSpPr>
          <p:spPr>
            <a:xfrm flipH="1">
              <a:off x="720026" y="4328225"/>
              <a:ext cx="3710574" cy="275984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 flipH="1">
              <a:off x="692685" y="538923"/>
              <a:ext cx="2109125" cy="3927796"/>
            </a:xfrm>
            <a:custGeom>
              <a:avLst/>
              <a:gdLst/>
              <a:ahLst/>
              <a:cxnLst/>
              <a:rect l="l" t="t" r="r" b="b"/>
              <a:pathLst>
                <a:path w="72150" h="134364" extrusionOk="0">
                  <a:moveTo>
                    <a:pt x="65938" y="0"/>
                  </a:moveTo>
                  <a:cubicBezTo>
                    <a:pt x="65919" y="0"/>
                    <a:pt x="65899" y="1"/>
                    <a:pt x="65880" y="1"/>
                  </a:cubicBezTo>
                  <a:lnTo>
                    <a:pt x="15110" y="1"/>
                  </a:lnTo>
                  <a:cubicBezTo>
                    <a:pt x="11507" y="67"/>
                    <a:pt x="8539" y="2836"/>
                    <a:pt x="8272" y="6439"/>
                  </a:cubicBezTo>
                  <a:lnTo>
                    <a:pt x="299" y="127926"/>
                  </a:lnTo>
                  <a:cubicBezTo>
                    <a:pt x="1" y="131409"/>
                    <a:pt x="2770" y="134364"/>
                    <a:pt x="6245" y="134364"/>
                  </a:cubicBezTo>
                  <a:cubicBezTo>
                    <a:pt x="6265" y="134364"/>
                    <a:pt x="6284" y="134364"/>
                    <a:pt x="6304" y="134364"/>
                  </a:cubicBezTo>
                  <a:lnTo>
                    <a:pt x="57040" y="134364"/>
                  </a:lnTo>
                  <a:cubicBezTo>
                    <a:pt x="60642" y="134297"/>
                    <a:pt x="63645" y="131528"/>
                    <a:pt x="63911" y="127926"/>
                  </a:cubicBezTo>
                  <a:lnTo>
                    <a:pt x="71884" y="6439"/>
                  </a:lnTo>
                  <a:cubicBezTo>
                    <a:pt x="72149" y="2956"/>
                    <a:pt x="69413" y="0"/>
                    <a:pt x="65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 flipH="1">
              <a:off x="723905" y="538923"/>
              <a:ext cx="2109096" cy="3927796"/>
            </a:xfrm>
            <a:custGeom>
              <a:avLst/>
              <a:gdLst/>
              <a:ahLst/>
              <a:cxnLst/>
              <a:rect l="l" t="t" r="r" b="b"/>
              <a:pathLst>
                <a:path w="72149" h="134364" extrusionOk="0">
                  <a:moveTo>
                    <a:pt x="65905" y="0"/>
                  </a:moveTo>
                  <a:cubicBezTo>
                    <a:pt x="65885" y="0"/>
                    <a:pt x="65865" y="1"/>
                    <a:pt x="65846" y="1"/>
                  </a:cubicBezTo>
                  <a:lnTo>
                    <a:pt x="15110" y="1"/>
                  </a:lnTo>
                  <a:cubicBezTo>
                    <a:pt x="11507" y="67"/>
                    <a:pt x="8538" y="2836"/>
                    <a:pt x="8238" y="6439"/>
                  </a:cubicBezTo>
                  <a:lnTo>
                    <a:pt x="266" y="127926"/>
                  </a:lnTo>
                  <a:cubicBezTo>
                    <a:pt x="0" y="131409"/>
                    <a:pt x="2737" y="134364"/>
                    <a:pt x="6244" y="134364"/>
                  </a:cubicBezTo>
                  <a:cubicBezTo>
                    <a:pt x="6264" y="134364"/>
                    <a:pt x="6284" y="134364"/>
                    <a:pt x="6303" y="134364"/>
                  </a:cubicBezTo>
                  <a:lnTo>
                    <a:pt x="57039" y="134364"/>
                  </a:lnTo>
                  <a:cubicBezTo>
                    <a:pt x="60642" y="134297"/>
                    <a:pt x="63611" y="131528"/>
                    <a:pt x="63911" y="127926"/>
                  </a:cubicBezTo>
                  <a:lnTo>
                    <a:pt x="71883" y="6439"/>
                  </a:lnTo>
                  <a:cubicBezTo>
                    <a:pt x="72149" y="2956"/>
                    <a:pt x="69412" y="0"/>
                    <a:pt x="65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 flipH="1">
              <a:off x="753109" y="759307"/>
              <a:ext cx="2050689" cy="3492874"/>
            </a:xfrm>
            <a:custGeom>
              <a:avLst/>
              <a:gdLst/>
              <a:ahLst/>
              <a:cxnLst/>
              <a:rect l="l" t="t" r="r" b="b"/>
              <a:pathLst>
                <a:path w="70151" h="119486" extrusionOk="0">
                  <a:moveTo>
                    <a:pt x="9007" y="0"/>
                  </a:moveTo>
                  <a:cubicBezTo>
                    <a:pt x="8340" y="0"/>
                    <a:pt x="7773" y="534"/>
                    <a:pt x="7739" y="1235"/>
                  </a:cubicBezTo>
                  <a:lnTo>
                    <a:pt x="67" y="118085"/>
                  </a:lnTo>
                  <a:cubicBezTo>
                    <a:pt x="0" y="118852"/>
                    <a:pt x="601" y="119486"/>
                    <a:pt x="1368" y="119486"/>
                  </a:cubicBezTo>
                  <a:lnTo>
                    <a:pt x="61111" y="119486"/>
                  </a:lnTo>
                  <a:cubicBezTo>
                    <a:pt x="61811" y="119486"/>
                    <a:pt x="62378" y="118952"/>
                    <a:pt x="62412" y="118285"/>
                  </a:cubicBezTo>
                  <a:lnTo>
                    <a:pt x="70084" y="1401"/>
                  </a:lnTo>
                  <a:cubicBezTo>
                    <a:pt x="70151" y="634"/>
                    <a:pt x="69550" y="0"/>
                    <a:pt x="68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 flipH="1">
              <a:off x="1717489" y="3861138"/>
              <a:ext cx="170542" cy="324393"/>
            </a:xfrm>
            <a:custGeom>
              <a:avLst/>
              <a:gdLst/>
              <a:ahLst/>
              <a:cxnLst/>
              <a:rect l="l" t="t" r="r" b="b"/>
              <a:pathLst>
                <a:path w="5834" h="11097" extrusionOk="0">
                  <a:moveTo>
                    <a:pt x="2097" y="1"/>
                  </a:moveTo>
                  <a:cubicBezTo>
                    <a:pt x="1630" y="168"/>
                    <a:pt x="1197" y="401"/>
                    <a:pt x="796" y="635"/>
                  </a:cubicBezTo>
                  <a:cubicBezTo>
                    <a:pt x="769" y="632"/>
                    <a:pt x="741" y="631"/>
                    <a:pt x="714" y="631"/>
                  </a:cubicBezTo>
                  <a:cubicBezTo>
                    <a:pt x="318" y="631"/>
                    <a:pt x="0" y="854"/>
                    <a:pt x="63" y="1135"/>
                  </a:cubicBezTo>
                  <a:cubicBezTo>
                    <a:pt x="296" y="2402"/>
                    <a:pt x="563" y="3303"/>
                    <a:pt x="896" y="4871"/>
                  </a:cubicBezTo>
                  <a:cubicBezTo>
                    <a:pt x="1063" y="5838"/>
                    <a:pt x="763" y="7673"/>
                    <a:pt x="1530" y="10108"/>
                  </a:cubicBezTo>
                  <a:cubicBezTo>
                    <a:pt x="1727" y="10747"/>
                    <a:pt x="2278" y="11097"/>
                    <a:pt x="2906" y="11097"/>
                  </a:cubicBezTo>
                  <a:cubicBezTo>
                    <a:pt x="3557" y="11097"/>
                    <a:pt x="4290" y="10722"/>
                    <a:pt x="4799" y="9908"/>
                  </a:cubicBezTo>
                  <a:cubicBezTo>
                    <a:pt x="5833" y="8307"/>
                    <a:pt x="5133" y="6205"/>
                    <a:pt x="4833" y="4237"/>
                  </a:cubicBezTo>
                  <a:cubicBezTo>
                    <a:pt x="4632" y="2803"/>
                    <a:pt x="5500" y="1935"/>
                    <a:pt x="5500" y="1068"/>
                  </a:cubicBezTo>
                  <a:lnTo>
                    <a:pt x="5500" y="1068"/>
                  </a:lnTo>
                  <a:cubicBezTo>
                    <a:pt x="5236" y="1138"/>
                    <a:pt x="4960" y="1172"/>
                    <a:pt x="4685" y="1172"/>
                  </a:cubicBezTo>
                  <a:cubicBezTo>
                    <a:pt x="4300" y="1172"/>
                    <a:pt x="3915" y="1104"/>
                    <a:pt x="3565" y="968"/>
                  </a:cubicBezTo>
                  <a:cubicBezTo>
                    <a:pt x="2998" y="768"/>
                    <a:pt x="2498" y="434"/>
                    <a:pt x="2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 flipH="1">
              <a:off x="784300" y="758342"/>
              <a:ext cx="1077539" cy="3415847"/>
            </a:xfrm>
            <a:custGeom>
              <a:avLst/>
              <a:gdLst/>
              <a:ahLst/>
              <a:cxnLst/>
              <a:rect l="l" t="t" r="r" b="b"/>
              <a:pathLst>
                <a:path w="36861" h="116851" extrusionOk="0">
                  <a:moveTo>
                    <a:pt x="23751" y="3469"/>
                  </a:moveTo>
                  <a:cubicBezTo>
                    <a:pt x="23984" y="4036"/>
                    <a:pt x="24418" y="4503"/>
                    <a:pt x="24985" y="4770"/>
                  </a:cubicBezTo>
                  <a:cubicBezTo>
                    <a:pt x="25052" y="5504"/>
                    <a:pt x="25052" y="6238"/>
                    <a:pt x="24985" y="6972"/>
                  </a:cubicBezTo>
                  <a:cubicBezTo>
                    <a:pt x="24018" y="6171"/>
                    <a:pt x="23517" y="4937"/>
                    <a:pt x="23717" y="3703"/>
                  </a:cubicBezTo>
                  <a:cubicBezTo>
                    <a:pt x="23717" y="3636"/>
                    <a:pt x="23717" y="3536"/>
                    <a:pt x="23751" y="3469"/>
                  </a:cubicBezTo>
                  <a:close/>
                  <a:moveTo>
                    <a:pt x="23551" y="2969"/>
                  </a:moveTo>
                  <a:cubicBezTo>
                    <a:pt x="23551" y="3002"/>
                    <a:pt x="23551" y="3036"/>
                    <a:pt x="23584" y="3069"/>
                  </a:cubicBezTo>
                  <a:cubicBezTo>
                    <a:pt x="23517" y="3236"/>
                    <a:pt x="23451" y="3436"/>
                    <a:pt x="23417" y="3636"/>
                  </a:cubicBezTo>
                  <a:cubicBezTo>
                    <a:pt x="23250" y="5037"/>
                    <a:pt x="23817" y="6438"/>
                    <a:pt x="24985" y="7305"/>
                  </a:cubicBezTo>
                  <a:cubicBezTo>
                    <a:pt x="24952" y="7739"/>
                    <a:pt x="24885" y="8139"/>
                    <a:pt x="24852" y="8540"/>
                  </a:cubicBezTo>
                  <a:cubicBezTo>
                    <a:pt x="24051" y="8206"/>
                    <a:pt x="23417" y="7606"/>
                    <a:pt x="23017" y="6872"/>
                  </a:cubicBezTo>
                  <a:cubicBezTo>
                    <a:pt x="22583" y="6104"/>
                    <a:pt x="22483" y="5170"/>
                    <a:pt x="22717" y="4337"/>
                  </a:cubicBezTo>
                  <a:cubicBezTo>
                    <a:pt x="22850" y="3803"/>
                    <a:pt x="23150" y="3336"/>
                    <a:pt x="23551" y="2969"/>
                  </a:cubicBezTo>
                  <a:close/>
                  <a:moveTo>
                    <a:pt x="22583" y="0"/>
                  </a:moveTo>
                  <a:cubicBezTo>
                    <a:pt x="22650" y="934"/>
                    <a:pt x="22950" y="1835"/>
                    <a:pt x="23451" y="2602"/>
                  </a:cubicBezTo>
                  <a:cubicBezTo>
                    <a:pt x="22950" y="3036"/>
                    <a:pt x="22617" y="3569"/>
                    <a:pt x="22450" y="4203"/>
                  </a:cubicBezTo>
                  <a:cubicBezTo>
                    <a:pt x="22183" y="5104"/>
                    <a:pt x="22316" y="6104"/>
                    <a:pt x="22783" y="6938"/>
                  </a:cubicBezTo>
                  <a:cubicBezTo>
                    <a:pt x="23217" y="7772"/>
                    <a:pt x="23951" y="8406"/>
                    <a:pt x="24785" y="8773"/>
                  </a:cubicBezTo>
                  <a:cubicBezTo>
                    <a:pt x="24585" y="9974"/>
                    <a:pt x="24151" y="10975"/>
                    <a:pt x="23417" y="11508"/>
                  </a:cubicBezTo>
                  <a:cubicBezTo>
                    <a:pt x="22917" y="11442"/>
                    <a:pt x="22416" y="11408"/>
                    <a:pt x="21916" y="11375"/>
                  </a:cubicBezTo>
                  <a:cubicBezTo>
                    <a:pt x="21516" y="11342"/>
                    <a:pt x="21116" y="11308"/>
                    <a:pt x="20749" y="11308"/>
                  </a:cubicBezTo>
                  <a:cubicBezTo>
                    <a:pt x="20660" y="11300"/>
                    <a:pt x="20572" y="11296"/>
                    <a:pt x="20485" y="11296"/>
                  </a:cubicBezTo>
                  <a:cubicBezTo>
                    <a:pt x="19480" y="11296"/>
                    <a:pt x="18532" y="11817"/>
                    <a:pt x="17980" y="12676"/>
                  </a:cubicBezTo>
                  <a:cubicBezTo>
                    <a:pt x="17780" y="12743"/>
                    <a:pt x="17546" y="12876"/>
                    <a:pt x="17380" y="13009"/>
                  </a:cubicBezTo>
                  <a:cubicBezTo>
                    <a:pt x="16846" y="13443"/>
                    <a:pt x="16412" y="13777"/>
                    <a:pt x="15945" y="14210"/>
                  </a:cubicBezTo>
                  <a:cubicBezTo>
                    <a:pt x="15512" y="14611"/>
                    <a:pt x="15045" y="15011"/>
                    <a:pt x="14611" y="15411"/>
                  </a:cubicBezTo>
                  <a:cubicBezTo>
                    <a:pt x="13744" y="16245"/>
                    <a:pt x="12910" y="17112"/>
                    <a:pt x="12109" y="18013"/>
                  </a:cubicBezTo>
                  <a:cubicBezTo>
                    <a:pt x="10708" y="19547"/>
                    <a:pt x="9441" y="21249"/>
                    <a:pt x="8373" y="23050"/>
                  </a:cubicBezTo>
                  <a:cubicBezTo>
                    <a:pt x="7773" y="23183"/>
                    <a:pt x="7139" y="23984"/>
                    <a:pt x="6772" y="25118"/>
                  </a:cubicBezTo>
                  <a:cubicBezTo>
                    <a:pt x="6405" y="26319"/>
                    <a:pt x="6472" y="27486"/>
                    <a:pt x="6905" y="27953"/>
                  </a:cubicBezTo>
                  <a:cubicBezTo>
                    <a:pt x="6905" y="28087"/>
                    <a:pt x="6905" y="28254"/>
                    <a:pt x="6905" y="28420"/>
                  </a:cubicBezTo>
                  <a:cubicBezTo>
                    <a:pt x="6872" y="29721"/>
                    <a:pt x="6939" y="30989"/>
                    <a:pt x="7072" y="32290"/>
                  </a:cubicBezTo>
                  <a:cubicBezTo>
                    <a:pt x="7272" y="34525"/>
                    <a:pt x="7673" y="36760"/>
                    <a:pt x="8173" y="38995"/>
                  </a:cubicBezTo>
                  <a:cubicBezTo>
                    <a:pt x="7939" y="39262"/>
                    <a:pt x="7806" y="39628"/>
                    <a:pt x="7806" y="39995"/>
                  </a:cubicBezTo>
                  <a:cubicBezTo>
                    <a:pt x="7839" y="40696"/>
                    <a:pt x="7906" y="41396"/>
                    <a:pt x="8106" y="42097"/>
                  </a:cubicBezTo>
                  <a:lnTo>
                    <a:pt x="8507" y="44765"/>
                  </a:lnTo>
                  <a:lnTo>
                    <a:pt x="12209" y="44866"/>
                  </a:lnTo>
                  <a:lnTo>
                    <a:pt x="12543" y="42030"/>
                  </a:lnTo>
                  <a:lnTo>
                    <a:pt x="11242" y="39495"/>
                  </a:lnTo>
                  <a:cubicBezTo>
                    <a:pt x="11175" y="39362"/>
                    <a:pt x="11075" y="39195"/>
                    <a:pt x="10942" y="39095"/>
                  </a:cubicBezTo>
                  <a:cubicBezTo>
                    <a:pt x="10942" y="36893"/>
                    <a:pt x="10942" y="34692"/>
                    <a:pt x="11042" y="32557"/>
                  </a:cubicBezTo>
                  <a:cubicBezTo>
                    <a:pt x="11075" y="31389"/>
                    <a:pt x="11175" y="30255"/>
                    <a:pt x="11309" y="29188"/>
                  </a:cubicBezTo>
                  <a:cubicBezTo>
                    <a:pt x="11375" y="28687"/>
                    <a:pt x="11475" y="28187"/>
                    <a:pt x="11609" y="27687"/>
                  </a:cubicBezTo>
                  <a:cubicBezTo>
                    <a:pt x="11675" y="27486"/>
                    <a:pt x="11742" y="27286"/>
                    <a:pt x="11809" y="27120"/>
                  </a:cubicBezTo>
                  <a:cubicBezTo>
                    <a:pt x="11842" y="27019"/>
                    <a:pt x="11876" y="26953"/>
                    <a:pt x="11909" y="26886"/>
                  </a:cubicBezTo>
                  <a:lnTo>
                    <a:pt x="11942" y="26819"/>
                  </a:lnTo>
                  <a:lnTo>
                    <a:pt x="11976" y="26786"/>
                  </a:lnTo>
                  <a:lnTo>
                    <a:pt x="12009" y="26719"/>
                  </a:lnTo>
                  <a:cubicBezTo>
                    <a:pt x="12609" y="25819"/>
                    <a:pt x="13243" y="24985"/>
                    <a:pt x="13910" y="24184"/>
                  </a:cubicBezTo>
                  <a:cubicBezTo>
                    <a:pt x="14611" y="23350"/>
                    <a:pt x="15345" y="22550"/>
                    <a:pt x="16112" y="21749"/>
                  </a:cubicBezTo>
                  <a:lnTo>
                    <a:pt x="17780" y="20081"/>
                  </a:lnTo>
                  <a:lnTo>
                    <a:pt x="17780" y="20515"/>
                  </a:lnTo>
                  <a:lnTo>
                    <a:pt x="17780" y="21115"/>
                  </a:lnTo>
                  <a:lnTo>
                    <a:pt x="17780" y="22783"/>
                  </a:lnTo>
                  <a:lnTo>
                    <a:pt x="17780" y="22917"/>
                  </a:lnTo>
                  <a:cubicBezTo>
                    <a:pt x="17780" y="23450"/>
                    <a:pt x="17746" y="23984"/>
                    <a:pt x="17713" y="24518"/>
                  </a:cubicBezTo>
                  <a:cubicBezTo>
                    <a:pt x="17646" y="26586"/>
                    <a:pt x="17546" y="28587"/>
                    <a:pt x="17380" y="30422"/>
                  </a:cubicBezTo>
                  <a:cubicBezTo>
                    <a:pt x="17246" y="32023"/>
                    <a:pt x="17079" y="33524"/>
                    <a:pt x="16913" y="34858"/>
                  </a:cubicBezTo>
                  <a:cubicBezTo>
                    <a:pt x="16746" y="36560"/>
                    <a:pt x="17246" y="38261"/>
                    <a:pt x="18347" y="39628"/>
                  </a:cubicBezTo>
                  <a:cubicBezTo>
                    <a:pt x="17646" y="40763"/>
                    <a:pt x="17313" y="42064"/>
                    <a:pt x="17313" y="43398"/>
                  </a:cubicBezTo>
                  <a:cubicBezTo>
                    <a:pt x="15912" y="44098"/>
                    <a:pt x="14911" y="45433"/>
                    <a:pt x="14644" y="46967"/>
                  </a:cubicBezTo>
                  <a:cubicBezTo>
                    <a:pt x="13277" y="53772"/>
                    <a:pt x="10775" y="65781"/>
                    <a:pt x="8240" y="74387"/>
                  </a:cubicBezTo>
                  <a:cubicBezTo>
                    <a:pt x="7372" y="74854"/>
                    <a:pt x="6705" y="75588"/>
                    <a:pt x="6338" y="76488"/>
                  </a:cubicBezTo>
                  <a:cubicBezTo>
                    <a:pt x="5838" y="77656"/>
                    <a:pt x="5838" y="78957"/>
                    <a:pt x="6305" y="80124"/>
                  </a:cubicBezTo>
                  <a:cubicBezTo>
                    <a:pt x="3536" y="87196"/>
                    <a:pt x="1435" y="97837"/>
                    <a:pt x="234" y="102940"/>
                  </a:cubicBezTo>
                  <a:cubicBezTo>
                    <a:pt x="0" y="104108"/>
                    <a:pt x="367" y="105309"/>
                    <a:pt x="1201" y="106176"/>
                  </a:cubicBezTo>
                  <a:cubicBezTo>
                    <a:pt x="1602" y="106576"/>
                    <a:pt x="2102" y="106910"/>
                    <a:pt x="2636" y="107110"/>
                  </a:cubicBezTo>
                  <a:cubicBezTo>
                    <a:pt x="3005" y="107246"/>
                    <a:pt x="3386" y="107314"/>
                    <a:pt x="3766" y="107314"/>
                  </a:cubicBezTo>
                  <a:cubicBezTo>
                    <a:pt x="4036" y="107314"/>
                    <a:pt x="4306" y="107280"/>
                    <a:pt x="4570" y="107210"/>
                  </a:cubicBezTo>
                  <a:cubicBezTo>
                    <a:pt x="5571" y="107010"/>
                    <a:pt x="6372" y="106276"/>
                    <a:pt x="6705" y="105342"/>
                  </a:cubicBezTo>
                  <a:cubicBezTo>
                    <a:pt x="8473" y="100339"/>
                    <a:pt x="11275" y="91366"/>
                    <a:pt x="14778" y="84094"/>
                  </a:cubicBezTo>
                  <a:cubicBezTo>
                    <a:pt x="16079" y="83793"/>
                    <a:pt x="17179" y="82859"/>
                    <a:pt x="17680" y="81625"/>
                  </a:cubicBezTo>
                  <a:cubicBezTo>
                    <a:pt x="18280" y="80258"/>
                    <a:pt x="18180" y="78690"/>
                    <a:pt x="17446" y="77422"/>
                  </a:cubicBezTo>
                  <a:cubicBezTo>
                    <a:pt x="19748" y="70851"/>
                    <a:pt x="22717" y="60977"/>
                    <a:pt x="24852" y="53805"/>
                  </a:cubicBezTo>
                  <a:cubicBezTo>
                    <a:pt x="24952" y="54606"/>
                    <a:pt x="25052" y="55406"/>
                    <a:pt x="25152" y="56274"/>
                  </a:cubicBezTo>
                  <a:cubicBezTo>
                    <a:pt x="25152" y="56340"/>
                    <a:pt x="25152" y="56441"/>
                    <a:pt x="25185" y="56541"/>
                  </a:cubicBezTo>
                  <a:cubicBezTo>
                    <a:pt x="25218" y="56974"/>
                    <a:pt x="25285" y="57441"/>
                    <a:pt x="25352" y="57908"/>
                  </a:cubicBezTo>
                  <a:lnTo>
                    <a:pt x="25352" y="58108"/>
                  </a:lnTo>
                  <a:cubicBezTo>
                    <a:pt x="25385" y="58575"/>
                    <a:pt x="25452" y="59076"/>
                    <a:pt x="25519" y="59543"/>
                  </a:cubicBezTo>
                  <a:cubicBezTo>
                    <a:pt x="25986" y="63579"/>
                    <a:pt x="26453" y="67949"/>
                    <a:pt x="26786" y="72052"/>
                  </a:cubicBezTo>
                  <a:cubicBezTo>
                    <a:pt x="27053" y="75187"/>
                    <a:pt x="27487" y="78189"/>
                    <a:pt x="27787" y="80825"/>
                  </a:cubicBezTo>
                  <a:cubicBezTo>
                    <a:pt x="27220" y="81492"/>
                    <a:pt x="26853" y="82292"/>
                    <a:pt x="26753" y="83160"/>
                  </a:cubicBezTo>
                  <a:cubicBezTo>
                    <a:pt x="26553" y="84694"/>
                    <a:pt x="27053" y="86228"/>
                    <a:pt x="28121" y="87296"/>
                  </a:cubicBezTo>
                  <a:cubicBezTo>
                    <a:pt x="28287" y="96636"/>
                    <a:pt x="29221" y="109378"/>
                    <a:pt x="29688" y="115249"/>
                  </a:cubicBezTo>
                  <a:cubicBezTo>
                    <a:pt x="29755" y="115816"/>
                    <a:pt x="29955" y="116383"/>
                    <a:pt x="30255" y="116850"/>
                  </a:cubicBezTo>
                  <a:lnTo>
                    <a:pt x="34859" y="47534"/>
                  </a:lnTo>
                  <a:cubicBezTo>
                    <a:pt x="34525" y="47100"/>
                    <a:pt x="34125" y="46700"/>
                    <a:pt x="33691" y="46333"/>
                  </a:cubicBezTo>
                  <a:cubicBezTo>
                    <a:pt x="33825" y="45633"/>
                    <a:pt x="33858" y="44932"/>
                    <a:pt x="33791" y="44232"/>
                  </a:cubicBezTo>
                  <a:cubicBezTo>
                    <a:pt x="33725" y="43698"/>
                    <a:pt x="33624" y="43198"/>
                    <a:pt x="33491" y="42664"/>
                  </a:cubicBezTo>
                  <a:cubicBezTo>
                    <a:pt x="34192" y="42264"/>
                    <a:pt x="34825" y="41663"/>
                    <a:pt x="35259" y="40996"/>
                  </a:cubicBezTo>
                  <a:lnTo>
                    <a:pt x="36860" y="16579"/>
                  </a:lnTo>
                  <a:cubicBezTo>
                    <a:pt x="36226" y="15078"/>
                    <a:pt x="34959" y="13943"/>
                    <a:pt x="33391" y="13410"/>
                  </a:cubicBezTo>
                  <a:cubicBezTo>
                    <a:pt x="33057" y="13310"/>
                    <a:pt x="32657" y="13176"/>
                    <a:pt x="32290" y="13076"/>
                  </a:cubicBezTo>
                  <a:cubicBezTo>
                    <a:pt x="31957" y="12976"/>
                    <a:pt x="31656" y="12909"/>
                    <a:pt x="31323" y="12809"/>
                  </a:cubicBezTo>
                  <a:cubicBezTo>
                    <a:pt x="29188" y="11942"/>
                    <a:pt x="28821" y="10541"/>
                    <a:pt x="29055" y="9073"/>
                  </a:cubicBezTo>
                  <a:cubicBezTo>
                    <a:pt x="29088" y="8873"/>
                    <a:pt x="29121" y="8706"/>
                    <a:pt x="29155" y="8506"/>
                  </a:cubicBezTo>
                  <a:lnTo>
                    <a:pt x="29221" y="8306"/>
                  </a:lnTo>
                  <a:cubicBezTo>
                    <a:pt x="29470" y="8349"/>
                    <a:pt x="29717" y="8370"/>
                    <a:pt x="29962" y="8370"/>
                  </a:cubicBezTo>
                  <a:cubicBezTo>
                    <a:pt x="31785" y="8370"/>
                    <a:pt x="33437" y="7202"/>
                    <a:pt x="34025" y="5437"/>
                  </a:cubicBezTo>
                  <a:cubicBezTo>
                    <a:pt x="34558" y="3669"/>
                    <a:pt x="34692" y="1801"/>
                    <a:pt x="3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 flipH="1">
              <a:off x="1454221" y="625714"/>
              <a:ext cx="405659" cy="45866"/>
            </a:xfrm>
            <a:custGeom>
              <a:avLst/>
              <a:gdLst/>
              <a:ahLst/>
              <a:cxnLst/>
              <a:rect l="l" t="t" r="r" b="b"/>
              <a:pathLst>
                <a:path w="13877" h="1569" extrusionOk="0">
                  <a:moveTo>
                    <a:pt x="901" y="1"/>
                  </a:moveTo>
                  <a:cubicBezTo>
                    <a:pt x="434" y="1"/>
                    <a:pt x="67" y="334"/>
                    <a:pt x="34" y="801"/>
                  </a:cubicBezTo>
                  <a:cubicBezTo>
                    <a:pt x="0" y="1201"/>
                    <a:pt x="334" y="1568"/>
                    <a:pt x="767" y="1568"/>
                  </a:cubicBezTo>
                  <a:lnTo>
                    <a:pt x="13043" y="1568"/>
                  </a:lnTo>
                  <a:cubicBezTo>
                    <a:pt x="13476" y="1568"/>
                    <a:pt x="13843" y="1235"/>
                    <a:pt x="13877" y="801"/>
                  </a:cubicBezTo>
                  <a:cubicBezTo>
                    <a:pt x="13877" y="367"/>
                    <a:pt x="13543" y="1"/>
                    <a:pt x="13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 flipH="1">
              <a:off x="3254271" y="1181015"/>
              <a:ext cx="524840" cy="875689"/>
            </a:xfrm>
            <a:custGeom>
              <a:avLst/>
              <a:gdLst/>
              <a:ahLst/>
              <a:cxnLst/>
              <a:rect l="l" t="t" r="r" b="b"/>
              <a:pathLst>
                <a:path w="17954" h="29956" extrusionOk="0">
                  <a:moveTo>
                    <a:pt x="15182" y="0"/>
                  </a:moveTo>
                  <a:cubicBezTo>
                    <a:pt x="13876" y="0"/>
                    <a:pt x="12771" y="985"/>
                    <a:pt x="12616" y="2286"/>
                  </a:cubicBezTo>
                  <a:lnTo>
                    <a:pt x="12616" y="2320"/>
                  </a:lnTo>
                  <a:cubicBezTo>
                    <a:pt x="12316" y="4822"/>
                    <a:pt x="11983" y="7357"/>
                    <a:pt x="11649" y="9859"/>
                  </a:cubicBezTo>
                  <a:cubicBezTo>
                    <a:pt x="11449" y="11093"/>
                    <a:pt x="11249" y="12327"/>
                    <a:pt x="11049" y="13561"/>
                  </a:cubicBezTo>
                  <a:cubicBezTo>
                    <a:pt x="10848" y="14729"/>
                    <a:pt x="10582" y="15863"/>
                    <a:pt x="10248" y="16997"/>
                  </a:cubicBezTo>
                  <a:cubicBezTo>
                    <a:pt x="10148" y="17264"/>
                    <a:pt x="10081" y="17497"/>
                    <a:pt x="9981" y="17697"/>
                  </a:cubicBezTo>
                  <a:cubicBezTo>
                    <a:pt x="9914" y="17864"/>
                    <a:pt x="9848" y="18031"/>
                    <a:pt x="9748" y="18198"/>
                  </a:cubicBezTo>
                  <a:cubicBezTo>
                    <a:pt x="9447" y="18631"/>
                    <a:pt x="9114" y="19065"/>
                    <a:pt x="8747" y="19499"/>
                  </a:cubicBezTo>
                  <a:cubicBezTo>
                    <a:pt x="8013" y="20399"/>
                    <a:pt x="7146" y="21300"/>
                    <a:pt x="6245" y="22234"/>
                  </a:cubicBezTo>
                  <a:cubicBezTo>
                    <a:pt x="4511" y="24035"/>
                    <a:pt x="2676" y="25870"/>
                    <a:pt x="875" y="27705"/>
                  </a:cubicBezTo>
                  <a:cubicBezTo>
                    <a:pt x="0" y="28606"/>
                    <a:pt x="782" y="29956"/>
                    <a:pt x="1809" y="29956"/>
                  </a:cubicBezTo>
                  <a:cubicBezTo>
                    <a:pt x="2035" y="29956"/>
                    <a:pt x="2274" y="29890"/>
                    <a:pt x="2509" y="29739"/>
                  </a:cubicBezTo>
                  <a:cubicBezTo>
                    <a:pt x="4744" y="28372"/>
                    <a:pt x="6912" y="26837"/>
                    <a:pt x="8980" y="25236"/>
                  </a:cubicBezTo>
                  <a:cubicBezTo>
                    <a:pt x="10014" y="24402"/>
                    <a:pt x="11049" y="23568"/>
                    <a:pt x="12049" y="22601"/>
                  </a:cubicBezTo>
                  <a:cubicBezTo>
                    <a:pt x="12616" y="22067"/>
                    <a:pt x="13117" y="21500"/>
                    <a:pt x="13584" y="20933"/>
                  </a:cubicBezTo>
                  <a:cubicBezTo>
                    <a:pt x="13884" y="20566"/>
                    <a:pt x="14117" y="20166"/>
                    <a:pt x="14318" y="19732"/>
                  </a:cubicBezTo>
                  <a:cubicBezTo>
                    <a:pt x="14518" y="19332"/>
                    <a:pt x="14684" y="18998"/>
                    <a:pt x="14818" y="18631"/>
                  </a:cubicBezTo>
                  <a:cubicBezTo>
                    <a:pt x="15318" y="17331"/>
                    <a:pt x="15719" y="15963"/>
                    <a:pt x="16019" y="14595"/>
                  </a:cubicBezTo>
                  <a:cubicBezTo>
                    <a:pt x="16352" y="13294"/>
                    <a:pt x="16586" y="11993"/>
                    <a:pt x="16819" y="10659"/>
                  </a:cubicBezTo>
                  <a:cubicBezTo>
                    <a:pt x="17286" y="8057"/>
                    <a:pt x="17620" y="5489"/>
                    <a:pt x="17853" y="2820"/>
                  </a:cubicBezTo>
                  <a:lnTo>
                    <a:pt x="17820" y="2820"/>
                  </a:lnTo>
                  <a:cubicBezTo>
                    <a:pt x="17953" y="1419"/>
                    <a:pt x="16886" y="152"/>
                    <a:pt x="15485" y="18"/>
                  </a:cubicBezTo>
                  <a:cubicBezTo>
                    <a:pt x="15383" y="6"/>
                    <a:pt x="15282" y="0"/>
                    <a:pt x="15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 flipH="1">
              <a:off x="3335215" y="1680393"/>
              <a:ext cx="99478" cy="149027"/>
            </a:xfrm>
            <a:custGeom>
              <a:avLst/>
              <a:gdLst/>
              <a:ahLst/>
              <a:cxnLst/>
              <a:rect l="l" t="t" r="r" b="b"/>
              <a:pathLst>
                <a:path w="3403" h="5098" extrusionOk="0">
                  <a:moveTo>
                    <a:pt x="2531" y="1"/>
                  </a:moveTo>
                  <a:cubicBezTo>
                    <a:pt x="1912" y="1"/>
                    <a:pt x="1101" y="847"/>
                    <a:pt x="601" y="2082"/>
                  </a:cubicBezTo>
                  <a:cubicBezTo>
                    <a:pt x="0" y="3450"/>
                    <a:pt x="34" y="4784"/>
                    <a:pt x="668" y="5051"/>
                  </a:cubicBezTo>
                  <a:cubicBezTo>
                    <a:pt x="739" y="5083"/>
                    <a:pt x="815" y="5098"/>
                    <a:pt x="895" y="5098"/>
                  </a:cubicBezTo>
                  <a:cubicBezTo>
                    <a:pt x="1492" y="5098"/>
                    <a:pt x="2306" y="4251"/>
                    <a:pt x="2836" y="3016"/>
                  </a:cubicBezTo>
                  <a:cubicBezTo>
                    <a:pt x="3403" y="1649"/>
                    <a:pt x="3369" y="314"/>
                    <a:pt x="2769" y="47"/>
                  </a:cubicBezTo>
                  <a:cubicBezTo>
                    <a:pt x="2694" y="16"/>
                    <a:pt x="2614" y="1"/>
                    <a:pt x="2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 flipH="1">
              <a:off x="3690156" y="1983827"/>
              <a:ext cx="105325" cy="133856"/>
            </a:xfrm>
            <a:custGeom>
              <a:avLst/>
              <a:gdLst/>
              <a:ahLst/>
              <a:cxnLst/>
              <a:rect l="l" t="t" r="r" b="b"/>
              <a:pathLst>
                <a:path w="3603" h="4579" extrusionOk="0">
                  <a:moveTo>
                    <a:pt x="2036" y="0"/>
                  </a:moveTo>
                  <a:cubicBezTo>
                    <a:pt x="1759" y="0"/>
                    <a:pt x="1480" y="78"/>
                    <a:pt x="1234" y="242"/>
                  </a:cubicBezTo>
                  <a:lnTo>
                    <a:pt x="0" y="1076"/>
                  </a:lnTo>
                  <a:lnTo>
                    <a:pt x="1968" y="4578"/>
                  </a:lnTo>
                  <a:cubicBezTo>
                    <a:pt x="2502" y="3811"/>
                    <a:pt x="2969" y="2977"/>
                    <a:pt x="3403" y="2143"/>
                  </a:cubicBezTo>
                  <a:cubicBezTo>
                    <a:pt x="3603" y="1676"/>
                    <a:pt x="3569" y="1176"/>
                    <a:pt x="3336" y="742"/>
                  </a:cubicBezTo>
                  <a:cubicBezTo>
                    <a:pt x="3054" y="266"/>
                    <a:pt x="2548" y="0"/>
                    <a:pt x="20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 flipH="1">
              <a:off x="3737922" y="2015252"/>
              <a:ext cx="95590" cy="147273"/>
            </a:xfrm>
            <a:custGeom>
              <a:avLst/>
              <a:gdLst/>
              <a:ahLst/>
              <a:cxnLst/>
              <a:rect l="l" t="t" r="r" b="b"/>
              <a:pathLst>
                <a:path w="3270" h="5038" extrusionOk="0">
                  <a:moveTo>
                    <a:pt x="1301" y="1"/>
                  </a:moveTo>
                  <a:lnTo>
                    <a:pt x="0" y="2202"/>
                  </a:lnTo>
                  <a:lnTo>
                    <a:pt x="1935" y="5037"/>
                  </a:lnTo>
                  <a:lnTo>
                    <a:pt x="3269" y="3503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 flipH="1">
              <a:off x="1826701" y="3834624"/>
              <a:ext cx="183726" cy="332578"/>
            </a:xfrm>
            <a:custGeom>
              <a:avLst/>
              <a:gdLst/>
              <a:ahLst/>
              <a:cxnLst/>
              <a:rect l="l" t="t" r="r" b="b"/>
              <a:pathLst>
                <a:path w="6285" h="11377" extrusionOk="0">
                  <a:moveTo>
                    <a:pt x="2662" y="1"/>
                  </a:moveTo>
                  <a:cubicBezTo>
                    <a:pt x="2547" y="1"/>
                    <a:pt x="2439" y="87"/>
                    <a:pt x="2382" y="174"/>
                  </a:cubicBezTo>
                  <a:lnTo>
                    <a:pt x="580" y="4010"/>
                  </a:lnTo>
                  <a:cubicBezTo>
                    <a:pt x="514" y="4210"/>
                    <a:pt x="514" y="4410"/>
                    <a:pt x="580" y="4610"/>
                  </a:cubicBezTo>
                  <a:cubicBezTo>
                    <a:pt x="880" y="5711"/>
                    <a:pt x="1247" y="7746"/>
                    <a:pt x="147" y="10548"/>
                  </a:cubicBezTo>
                  <a:cubicBezTo>
                    <a:pt x="0" y="10903"/>
                    <a:pt x="417" y="11377"/>
                    <a:pt x="922" y="11377"/>
                  </a:cubicBezTo>
                  <a:cubicBezTo>
                    <a:pt x="1222" y="11377"/>
                    <a:pt x="1553" y="11209"/>
                    <a:pt x="1814" y="10748"/>
                  </a:cubicBezTo>
                  <a:cubicBezTo>
                    <a:pt x="3182" y="8413"/>
                    <a:pt x="3883" y="6011"/>
                    <a:pt x="4316" y="5077"/>
                  </a:cubicBezTo>
                  <a:cubicBezTo>
                    <a:pt x="5050" y="3510"/>
                    <a:pt x="5550" y="2642"/>
                    <a:pt x="6151" y="1441"/>
                  </a:cubicBezTo>
                  <a:cubicBezTo>
                    <a:pt x="6284" y="1141"/>
                    <a:pt x="6118" y="774"/>
                    <a:pt x="5817" y="708"/>
                  </a:cubicBezTo>
                  <a:lnTo>
                    <a:pt x="2715" y="7"/>
                  </a:lnTo>
                  <a:cubicBezTo>
                    <a:pt x="2697" y="3"/>
                    <a:pt x="2679" y="1"/>
                    <a:pt x="2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 flipH="1">
              <a:off x="2921751" y="4298982"/>
              <a:ext cx="395925" cy="116053"/>
            </a:xfrm>
            <a:custGeom>
              <a:avLst/>
              <a:gdLst/>
              <a:ahLst/>
              <a:cxnLst/>
              <a:rect l="l" t="t" r="r" b="b"/>
              <a:pathLst>
                <a:path w="13544" h="3970" extrusionOk="0">
                  <a:moveTo>
                    <a:pt x="8706" y="0"/>
                  </a:moveTo>
                  <a:cubicBezTo>
                    <a:pt x="8406" y="33"/>
                    <a:pt x="8139" y="100"/>
                    <a:pt x="7873" y="267"/>
                  </a:cubicBezTo>
                  <a:cubicBezTo>
                    <a:pt x="5538" y="1701"/>
                    <a:pt x="3303" y="1735"/>
                    <a:pt x="601" y="2335"/>
                  </a:cubicBezTo>
                  <a:cubicBezTo>
                    <a:pt x="0" y="2435"/>
                    <a:pt x="401" y="3903"/>
                    <a:pt x="1802" y="3903"/>
                  </a:cubicBezTo>
                  <a:cubicBezTo>
                    <a:pt x="4137" y="3903"/>
                    <a:pt x="5904" y="3836"/>
                    <a:pt x="7906" y="3836"/>
                  </a:cubicBezTo>
                  <a:cubicBezTo>
                    <a:pt x="9607" y="3836"/>
                    <a:pt x="11609" y="3936"/>
                    <a:pt x="12943" y="3970"/>
                  </a:cubicBezTo>
                  <a:cubicBezTo>
                    <a:pt x="13276" y="3970"/>
                    <a:pt x="13543" y="3669"/>
                    <a:pt x="13477" y="3369"/>
                  </a:cubicBezTo>
                  <a:lnTo>
                    <a:pt x="12809" y="267"/>
                  </a:lnTo>
                  <a:cubicBezTo>
                    <a:pt x="12776" y="134"/>
                    <a:pt x="12643" y="33"/>
                    <a:pt x="12509" y="33"/>
                  </a:cubicBezTo>
                  <a:lnTo>
                    <a:pt x="8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 flipH="1">
              <a:off x="3039733" y="3084197"/>
              <a:ext cx="258445" cy="261602"/>
            </a:xfrm>
            <a:custGeom>
              <a:avLst/>
              <a:gdLst/>
              <a:ahLst/>
              <a:cxnLst/>
              <a:rect l="l" t="t" r="r" b="b"/>
              <a:pathLst>
                <a:path w="8841" h="8949" extrusionOk="0">
                  <a:moveTo>
                    <a:pt x="4239" y="0"/>
                  </a:moveTo>
                  <a:cubicBezTo>
                    <a:pt x="3973" y="0"/>
                    <a:pt x="3704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803" y="8948"/>
                    <a:pt x="4676" y="8948"/>
                  </a:cubicBezTo>
                  <a:cubicBezTo>
                    <a:pt x="4929" y="8948"/>
                    <a:pt x="5184" y="8922"/>
                    <a:pt x="5438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90" y="0"/>
                    <a:pt x="4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flipH="1">
              <a:off x="2934438" y="2070677"/>
              <a:ext cx="369586" cy="2149349"/>
            </a:xfrm>
            <a:custGeom>
              <a:avLst/>
              <a:gdLst/>
              <a:ahLst/>
              <a:cxnLst/>
              <a:rect l="l" t="t" r="r" b="b"/>
              <a:pathLst>
                <a:path w="12643" h="73526" extrusionOk="0">
                  <a:moveTo>
                    <a:pt x="5858" y="1"/>
                  </a:moveTo>
                  <a:cubicBezTo>
                    <a:pt x="5555" y="1"/>
                    <a:pt x="5247" y="24"/>
                    <a:pt x="4937" y="73"/>
                  </a:cubicBezTo>
                  <a:cubicBezTo>
                    <a:pt x="2102" y="573"/>
                    <a:pt x="0" y="3041"/>
                    <a:pt x="67" y="5910"/>
                  </a:cubicBezTo>
                  <a:cubicBezTo>
                    <a:pt x="200" y="14783"/>
                    <a:pt x="667" y="33030"/>
                    <a:pt x="1968" y="40768"/>
                  </a:cubicBezTo>
                  <a:cubicBezTo>
                    <a:pt x="3403" y="49308"/>
                    <a:pt x="5571" y="64686"/>
                    <a:pt x="6438" y="70823"/>
                  </a:cubicBezTo>
                  <a:cubicBezTo>
                    <a:pt x="6638" y="72358"/>
                    <a:pt x="7939" y="73525"/>
                    <a:pt x="9507" y="73525"/>
                  </a:cubicBezTo>
                  <a:cubicBezTo>
                    <a:pt x="11242" y="73525"/>
                    <a:pt x="12643" y="72124"/>
                    <a:pt x="12643" y="70356"/>
                  </a:cubicBezTo>
                  <a:cubicBezTo>
                    <a:pt x="12509" y="64018"/>
                    <a:pt x="12209" y="49575"/>
                    <a:pt x="11342" y="40168"/>
                  </a:cubicBezTo>
                  <a:cubicBezTo>
                    <a:pt x="11041" y="36899"/>
                    <a:pt x="11442" y="32162"/>
                    <a:pt x="11375" y="27192"/>
                  </a:cubicBezTo>
                  <a:cubicBezTo>
                    <a:pt x="11308" y="20888"/>
                    <a:pt x="11442" y="14016"/>
                    <a:pt x="11642" y="8645"/>
                  </a:cubicBezTo>
                  <a:cubicBezTo>
                    <a:pt x="11642" y="7745"/>
                    <a:pt x="11675" y="6877"/>
                    <a:pt x="11709" y="6044"/>
                  </a:cubicBezTo>
                  <a:cubicBezTo>
                    <a:pt x="11831" y="2687"/>
                    <a:pt x="9106" y="1"/>
                    <a:pt x="5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flipH="1">
              <a:off x="2922745" y="3084197"/>
              <a:ext cx="258415" cy="261602"/>
            </a:xfrm>
            <a:custGeom>
              <a:avLst/>
              <a:gdLst/>
              <a:ahLst/>
              <a:cxnLst/>
              <a:rect l="l" t="t" r="r" b="b"/>
              <a:pathLst>
                <a:path w="8840" h="8949" extrusionOk="0">
                  <a:moveTo>
                    <a:pt x="4229" y="0"/>
                  </a:moveTo>
                  <a:cubicBezTo>
                    <a:pt x="3965" y="0"/>
                    <a:pt x="3700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777" y="8948"/>
                    <a:pt x="4667" y="8948"/>
                  </a:cubicBezTo>
                  <a:cubicBezTo>
                    <a:pt x="4922" y="8948"/>
                    <a:pt x="5180" y="8922"/>
                    <a:pt x="5437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65" y="0"/>
                    <a:pt x="4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flipH="1">
              <a:off x="2958818" y="2074740"/>
              <a:ext cx="153120" cy="425187"/>
            </a:xfrm>
            <a:custGeom>
              <a:avLst/>
              <a:gdLst/>
              <a:ahLst/>
              <a:cxnLst/>
              <a:rect l="l" t="t" r="r" b="b"/>
              <a:pathLst>
                <a:path w="5238" h="14545" extrusionOk="0">
                  <a:moveTo>
                    <a:pt x="568" y="0"/>
                  </a:moveTo>
                  <a:cubicBezTo>
                    <a:pt x="1" y="3369"/>
                    <a:pt x="2269" y="9540"/>
                    <a:pt x="4904" y="14544"/>
                  </a:cubicBezTo>
                  <a:cubicBezTo>
                    <a:pt x="4937" y="12409"/>
                    <a:pt x="5004" y="10374"/>
                    <a:pt x="5038" y="8506"/>
                  </a:cubicBezTo>
                  <a:cubicBezTo>
                    <a:pt x="5071" y="7606"/>
                    <a:pt x="5104" y="6705"/>
                    <a:pt x="5138" y="5905"/>
                  </a:cubicBezTo>
                  <a:cubicBezTo>
                    <a:pt x="5238" y="3103"/>
                    <a:pt x="3303" y="601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flipH="1">
              <a:off x="2739399" y="1810595"/>
              <a:ext cx="546092" cy="481079"/>
            </a:xfrm>
            <a:custGeom>
              <a:avLst/>
              <a:gdLst/>
              <a:ahLst/>
              <a:cxnLst/>
              <a:rect l="l" t="t" r="r" b="b"/>
              <a:pathLst>
                <a:path w="18681" h="16457" extrusionOk="0">
                  <a:moveTo>
                    <a:pt x="9331" y="1"/>
                  </a:moveTo>
                  <a:cubicBezTo>
                    <a:pt x="8278" y="1"/>
                    <a:pt x="7206" y="203"/>
                    <a:pt x="6171" y="630"/>
                  </a:cubicBezTo>
                  <a:cubicBezTo>
                    <a:pt x="2001" y="2398"/>
                    <a:pt x="0" y="7202"/>
                    <a:pt x="1768" y="11405"/>
                  </a:cubicBezTo>
                  <a:cubicBezTo>
                    <a:pt x="3071" y="14561"/>
                    <a:pt x="6122" y="16457"/>
                    <a:pt x="9327" y="16457"/>
                  </a:cubicBezTo>
                  <a:cubicBezTo>
                    <a:pt x="10391" y="16457"/>
                    <a:pt x="11470" y="16248"/>
                    <a:pt x="12509" y="15808"/>
                  </a:cubicBezTo>
                  <a:cubicBezTo>
                    <a:pt x="16712" y="14073"/>
                    <a:pt x="18680" y="9270"/>
                    <a:pt x="16945" y="5067"/>
                  </a:cubicBezTo>
                  <a:cubicBezTo>
                    <a:pt x="15613" y="1899"/>
                    <a:pt x="12556" y="1"/>
                    <a:pt x="9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flipH="1">
              <a:off x="2438099" y="2961654"/>
              <a:ext cx="273061" cy="257363"/>
            </a:xfrm>
            <a:custGeom>
              <a:avLst/>
              <a:gdLst/>
              <a:ahLst/>
              <a:cxnLst/>
              <a:rect l="l" t="t" r="r" b="b"/>
              <a:pathLst>
                <a:path w="9341" h="8804" extrusionOk="0">
                  <a:moveTo>
                    <a:pt x="4240" y="1"/>
                  </a:moveTo>
                  <a:cubicBezTo>
                    <a:pt x="3666" y="1"/>
                    <a:pt x="3096" y="134"/>
                    <a:pt x="2569" y="416"/>
                  </a:cubicBezTo>
                  <a:cubicBezTo>
                    <a:pt x="634" y="1450"/>
                    <a:pt x="0" y="4052"/>
                    <a:pt x="1168" y="6253"/>
                  </a:cubicBezTo>
                  <a:cubicBezTo>
                    <a:pt x="2017" y="7855"/>
                    <a:pt x="3572" y="8803"/>
                    <a:pt x="5115" y="8803"/>
                  </a:cubicBezTo>
                  <a:cubicBezTo>
                    <a:pt x="5693" y="8803"/>
                    <a:pt x="6269" y="8670"/>
                    <a:pt x="6805" y="8388"/>
                  </a:cubicBezTo>
                  <a:cubicBezTo>
                    <a:pt x="8740" y="7354"/>
                    <a:pt x="9340" y="4752"/>
                    <a:pt x="8206" y="2551"/>
                  </a:cubicBezTo>
                  <a:cubicBezTo>
                    <a:pt x="7333" y="949"/>
                    <a:pt x="5771" y="1"/>
                    <a:pt x="4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flipH="1">
              <a:off x="1971022" y="2010516"/>
              <a:ext cx="1065817" cy="1851031"/>
            </a:xfrm>
            <a:custGeom>
              <a:avLst/>
              <a:gdLst/>
              <a:ahLst/>
              <a:cxnLst/>
              <a:rect l="l" t="t" r="r" b="b"/>
              <a:pathLst>
                <a:path w="36460" h="63321" extrusionOk="0">
                  <a:moveTo>
                    <a:pt x="6584" y="1"/>
                  </a:moveTo>
                  <a:cubicBezTo>
                    <a:pt x="6095" y="1"/>
                    <a:pt x="5599" y="64"/>
                    <a:pt x="5104" y="196"/>
                  </a:cubicBezTo>
                  <a:cubicBezTo>
                    <a:pt x="1801" y="1030"/>
                    <a:pt x="0" y="4599"/>
                    <a:pt x="1234" y="7768"/>
                  </a:cubicBezTo>
                  <a:cubicBezTo>
                    <a:pt x="4603" y="16508"/>
                    <a:pt x="10875" y="32386"/>
                    <a:pt x="14144" y="38790"/>
                  </a:cubicBezTo>
                  <a:cubicBezTo>
                    <a:pt x="17946" y="46329"/>
                    <a:pt x="26252" y="57203"/>
                    <a:pt x="30022" y="62040"/>
                  </a:cubicBezTo>
                  <a:cubicBezTo>
                    <a:pt x="30670" y="62871"/>
                    <a:pt x="31664" y="63321"/>
                    <a:pt x="32665" y="63321"/>
                  </a:cubicBezTo>
                  <a:cubicBezTo>
                    <a:pt x="33312" y="63321"/>
                    <a:pt x="33962" y="63133"/>
                    <a:pt x="34525" y="62741"/>
                  </a:cubicBezTo>
                  <a:cubicBezTo>
                    <a:pt x="36026" y="61740"/>
                    <a:pt x="36459" y="59705"/>
                    <a:pt x="35492" y="58171"/>
                  </a:cubicBezTo>
                  <a:cubicBezTo>
                    <a:pt x="32657" y="53601"/>
                    <a:pt x="26953" y="44227"/>
                    <a:pt x="23484" y="37122"/>
                  </a:cubicBezTo>
                  <a:cubicBezTo>
                    <a:pt x="19581" y="29083"/>
                    <a:pt x="14544" y="12605"/>
                    <a:pt x="12042" y="4099"/>
                  </a:cubicBezTo>
                  <a:cubicBezTo>
                    <a:pt x="11318" y="1619"/>
                    <a:pt x="9058" y="1"/>
                    <a:pt x="6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flipH="1">
              <a:off x="2325963" y="2919735"/>
              <a:ext cx="273061" cy="256924"/>
            </a:xfrm>
            <a:custGeom>
              <a:avLst/>
              <a:gdLst/>
              <a:ahLst/>
              <a:cxnLst/>
              <a:rect l="l" t="t" r="r" b="b"/>
              <a:pathLst>
                <a:path w="9341" h="8789" extrusionOk="0">
                  <a:moveTo>
                    <a:pt x="4244" y="0"/>
                  </a:moveTo>
                  <a:cubicBezTo>
                    <a:pt x="3668" y="0"/>
                    <a:pt x="3096" y="133"/>
                    <a:pt x="2569" y="415"/>
                  </a:cubicBezTo>
                  <a:cubicBezTo>
                    <a:pt x="634" y="1449"/>
                    <a:pt x="0" y="4051"/>
                    <a:pt x="1168" y="6253"/>
                  </a:cubicBezTo>
                  <a:cubicBezTo>
                    <a:pt x="2019" y="7857"/>
                    <a:pt x="3578" y="8788"/>
                    <a:pt x="5110" y="8788"/>
                  </a:cubicBezTo>
                  <a:cubicBezTo>
                    <a:pt x="5680" y="8788"/>
                    <a:pt x="6247" y="8659"/>
                    <a:pt x="6772" y="8388"/>
                  </a:cubicBezTo>
                  <a:cubicBezTo>
                    <a:pt x="8740" y="7354"/>
                    <a:pt x="9340" y="4752"/>
                    <a:pt x="8173" y="2550"/>
                  </a:cubicBezTo>
                  <a:cubicBezTo>
                    <a:pt x="7348" y="949"/>
                    <a:pt x="5782" y="0"/>
                    <a:pt x="4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flipH="1">
              <a:off x="2764772" y="1089722"/>
              <a:ext cx="667963" cy="938685"/>
            </a:xfrm>
            <a:custGeom>
              <a:avLst/>
              <a:gdLst/>
              <a:ahLst/>
              <a:cxnLst/>
              <a:rect l="l" t="t" r="r" b="b"/>
              <a:pathLst>
                <a:path w="22850" h="32111" extrusionOk="0">
                  <a:moveTo>
                    <a:pt x="16224" y="1"/>
                  </a:moveTo>
                  <a:cubicBezTo>
                    <a:pt x="16164" y="1"/>
                    <a:pt x="16105" y="2"/>
                    <a:pt x="16045" y="6"/>
                  </a:cubicBezTo>
                  <a:cubicBezTo>
                    <a:pt x="15678" y="6"/>
                    <a:pt x="15278" y="39"/>
                    <a:pt x="14877" y="39"/>
                  </a:cubicBezTo>
                  <a:cubicBezTo>
                    <a:pt x="14377" y="72"/>
                    <a:pt x="13877" y="139"/>
                    <a:pt x="13376" y="172"/>
                  </a:cubicBezTo>
                  <a:cubicBezTo>
                    <a:pt x="10774" y="473"/>
                    <a:pt x="8173" y="873"/>
                    <a:pt x="5604" y="1473"/>
                  </a:cubicBezTo>
                  <a:cubicBezTo>
                    <a:pt x="5304" y="1540"/>
                    <a:pt x="4970" y="1640"/>
                    <a:pt x="4670" y="1707"/>
                  </a:cubicBezTo>
                  <a:cubicBezTo>
                    <a:pt x="4303" y="1840"/>
                    <a:pt x="3936" y="1940"/>
                    <a:pt x="3603" y="2074"/>
                  </a:cubicBezTo>
                  <a:cubicBezTo>
                    <a:pt x="1601" y="2741"/>
                    <a:pt x="234" y="4542"/>
                    <a:pt x="167" y="6644"/>
                  </a:cubicBezTo>
                  <a:cubicBezTo>
                    <a:pt x="0" y="10546"/>
                    <a:pt x="300" y="17818"/>
                    <a:pt x="3403" y="27725"/>
                  </a:cubicBezTo>
                  <a:cubicBezTo>
                    <a:pt x="4204" y="30367"/>
                    <a:pt x="6642" y="32110"/>
                    <a:pt x="9332" y="32110"/>
                  </a:cubicBezTo>
                  <a:cubicBezTo>
                    <a:pt x="9665" y="32110"/>
                    <a:pt x="10002" y="32084"/>
                    <a:pt x="10341" y="32028"/>
                  </a:cubicBezTo>
                  <a:lnTo>
                    <a:pt x="17046" y="30928"/>
                  </a:lnTo>
                  <a:cubicBezTo>
                    <a:pt x="20548" y="30361"/>
                    <a:pt x="22850" y="26992"/>
                    <a:pt x="22116" y="23522"/>
                  </a:cubicBezTo>
                  <a:cubicBezTo>
                    <a:pt x="21816" y="22188"/>
                    <a:pt x="21515" y="20687"/>
                    <a:pt x="21249" y="19086"/>
                  </a:cubicBezTo>
                  <a:cubicBezTo>
                    <a:pt x="20815" y="16818"/>
                    <a:pt x="20415" y="14182"/>
                    <a:pt x="20114" y="11581"/>
                  </a:cubicBezTo>
                  <a:cubicBezTo>
                    <a:pt x="19814" y="8945"/>
                    <a:pt x="19614" y="6177"/>
                    <a:pt x="19581" y="3341"/>
                  </a:cubicBezTo>
                  <a:cubicBezTo>
                    <a:pt x="19581" y="1499"/>
                    <a:pt x="18077" y="1"/>
                    <a:pt x="16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flipH="1">
              <a:off x="2838877" y="1244917"/>
              <a:ext cx="118976" cy="230147"/>
            </a:xfrm>
            <a:custGeom>
              <a:avLst/>
              <a:gdLst/>
              <a:ahLst/>
              <a:cxnLst/>
              <a:rect l="l" t="t" r="r" b="b"/>
              <a:pathLst>
                <a:path w="4070" h="7873" extrusionOk="0">
                  <a:moveTo>
                    <a:pt x="3402" y="0"/>
                  </a:moveTo>
                  <a:lnTo>
                    <a:pt x="0" y="601"/>
                  </a:lnTo>
                  <a:cubicBezTo>
                    <a:pt x="600" y="3369"/>
                    <a:pt x="2035" y="5871"/>
                    <a:pt x="4070" y="7873"/>
                  </a:cubicBezTo>
                  <a:cubicBezTo>
                    <a:pt x="4003" y="7339"/>
                    <a:pt x="3936" y="6805"/>
                    <a:pt x="3869" y="6272"/>
                  </a:cubicBezTo>
                  <a:cubicBezTo>
                    <a:pt x="3636" y="4237"/>
                    <a:pt x="3469" y="2135"/>
                    <a:pt x="3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flipH="1">
              <a:off x="3015704" y="813796"/>
              <a:ext cx="262011" cy="210766"/>
            </a:xfrm>
            <a:custGeom>
              <a:avLst/>
              <a:gdLst/>
              <a:ahLst/>
              <a:cxnLst/>
              <a:rect l="l" t="t" r="r" b="b"/>
              <a:pathLst>
                <a:path w="8963" h="7210" extrusionOk="0">
                  <a:moveTo>
                    <a:pt x="4969" y="264"/>
                  </a:moveTo>
                  <a:cubicBezTo>
                    <a:pt x="6322" y="264"/>
                    <a:pt x="7588" y="1083"/>
                    <a:pt x="8107" y="2406"/>
                  </a:cubicBezTo>
                  <a:cubicBezTo>
                    <a:pt x="8962" y="4725"/>
                    <a:pt x="7168" y="6952"/>
                    <a:pt x="4993" y="6952"/>
                  </a:cubicBezTo>
                  <a:cubicBezTo>
                    <a:pt x="4540" y="6952"/>
                    <a:pt x="4070" y="6855"/>
                    <a:pt x="3603" y="6643"/>
                  </a:cubicBezTo>
                  <a:cubicBezTo>
                    <a:pt x="902" y="5408"/>
                    <a:pt x="1002" y="1539"/>
                    <a:pt x="3804" y="471"/>
                  </a:cubicBezTo>
                  <a:cubicBezTo>
                    <a:pt x="4189" y="331"/>
                    <a:pt x="4582" y="264"/>
                    <a:pt x="4969" y="264"/>
                  </a:cubicBezTo>
                  <a:close/>
                  <a:moveTo>
                    <a:pt x="5019" y="0"/>
                  </a:moveTo>
                  <a:cubicBezTo>
                    <a:pt x="4595" y="0"/>
                    <a:pt x="4162" y="76"/>
                    <a:pt x="3737" y="238"/>
                  </a:cubicBezTo>
                  <a:cubicBezTo>
                    <a:pt x="1" y="1672"/>
                    <a:pt x="1035" y="7210"/>
                    <a:pt x="5004" y="7210"/>
                  </a:cubicBezTo>
                  <a:cubicBezTo>
                    <a:pt x="7273" y="7210"/>
                    <a:pt x="8941" y="5141"/>
                    <a:pt x="8540" y="2940"/>
                  </a:cubicBezTo>
                  <a:cubicBezTo>
                    <a:pt x="8221" y="1183"/>
                    <a:pt x="6691" y="0"/>
                    <a:pt x="5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flipH="1">
              <a:off x="3050549" y="783950"/>
              <a:ext cx="248593" cy="211380"/>
            </a:xfrm>
            <a:custGeom>
              <a:avLst/>
              <a:gdLst/>
              <a:ahLst/>
              <a:cxnLst/>
              <a:rect l="l" t="t" r="r" b="b"/>
              <a:pathLst>
                <a:path w="8504" h="7231" extrusionOk="0">
                  <a:moveTo>
                    <a:pt x="4591" y="279"/>
                  </a:moveTo>
                  <a:cubicBezTo>
                    <a:pt x="5171" y="279"/>
                    <a:pt x="5752" y="442"/>
                    <a:pt x="6271" y="759"/>
                  </a:cubicBezTo>
                  <a:cubicBezTo>
                    <a:pt x="7839" y="1693"/>
                    <a:pt x="8373" y="3761"/>
                    <a:pt x="7405" y="5329"/>
                  </a:cubicBezTo>
                  <a:cubicBezTo>
                    <a:pt x="6788" y="6387"/>
                    <a:pt x="5689" y="6964"/>
                    <a:pt x="4563" y="6964"/>
                  </a:cubicBezTo>
                  <a:cubicBezTo>
                    <a:pt x="3985" y="6964"/>
                    <a:pt x="3400" y="6813"/>
                    <a:pt x="2869" y="6496"/>
                  </a:cubicBezTo>
                  <a:cubicBezTo>
                    <a:pt x="334" y="4962"/>
                    <a:pt x="867" y="1126"/>
                    <a:pt x="3736" y="392"/>
                  </a:cubicBezTo>
                  <a:lnTo>
                    <a:pt x="3769" y="392"/>
                  </a:lnTo>
                  <a:cubicBezTo>
                    <a:pt x="4039" y="316"/>
                    <a:pt x="4315" y="279"/>
                    <a:pt x="4591" y="279"/>
                  </a:cubicBezTo>
                  <a:close/>
                  <a:moveTo>
                    <a:pt x="4636" y="0"/>
                  </a:moveTo>
                  <a:cubicBezTo>
                    <a:pt x="4328" y="0"/>
                    <a:pt x="4015" y="41"/>
                    <a:pt x="3703" y="125"/>
                  </a:cubicBezTo>
                  <a:cubicBezTo>
                    <a:pt x="600" y="925"/>
                    <a:pt x="0" y="5062"/>
                    <a:pt x="2735" y="6730"/>
                  </a:cubicBezTo>
                  <a:cubicBezTo>
                    <a:pt x="3269" y="7063"/>
                    <a:pt x="3936" y="7230"/>
                    <a:pt x="4570" y="7230"/>
                  </a:cubicBezTo>
                  <a:lnTo>
                    <a:pt x="4603" y="7230"/>
                  </a:lnTo>
                  <a:cubicBezTo>
                    <a:pt x="4622" y="7230"/>
                    <a:pt x="4640" y="7230"/>
                    <a:pt x="4659" y="7230"/>
                  </a:cubicBezTo>
                  <a:cubicBezTo>
                    <a:pt x="6801" y="7230"/>
                    <a:pt x="8504" y="5310"/>
                    <a:pt x="8206" y="3160"/>
                  </a:cubicBezTo>
                  <a:cubicBezTo>
                    <a:pt x="7979" y="1314"/>
                    <a:pt x="6398" y="0"/>
                    <a:pt x="4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flipH="1">
              <a:off x="3034647" y="637086"/>
              <a:ext cx="276218" cy="210006"/>
            </a:xfrm>
            <a:custGeom>
              <a:avLst/>
              <a:gdLst/>
              <a:ahLst/>
              <a:cxnLst/>
              <a:rect l="l" t="t" r="r" b="b"/>
              <a:pathLst>
                <a:path w="9449" h="7184" extrusionOk="0">
                  <a:moveTo>
                    <a:pt x="4985" y="204"/>
                  </a:moveTo>
                  <a:cubicBezTo>
                    <a:pt x="7466" y="204"/>
                    <a:pt x="9221" y="3003"/>
                    <a:pt x="7840" y="5316"/>
                  </a:cubicBezTo>
                  <a:cubicBezTo>
                    <a:pt x="7373" y="6083"/>
                    <a:pt x="6639" y="6650"/>
                    <a:pt x="5772" y="6850"/>
                  </a:cubicBezTo>
                  <a:cubicBezTo>
                    <a:pt x="5491" y="6923"/>
                    <a:pt x="5210" y="6957"/>
                    <a:pt x="4933" y="6957"/>
                  </a:cubicBezTo>
                  <a:cubicBezTo>
                    <a:pt x="3432" y="6957"/>
                    <a:pt x="2063" y="5936"/>
                    <a:pt x="1669" y="4415"/>
                  </a:cubicBezTo>
                  <a:cubicBezTo>
                    <a:pt x="1202" y="2614"/>
                    <a:pt x="2302" y="779"/>
                    <a:pt x="4104" y="345"/>
                  </a:cubicBezTo>
                  <a:lnTo>
                    <a:pt x="4137" y="312"/>
                  </a:lnTo>
                  <a:cubicBezTo>
                    <a:pt x="4427" y="239"/>
                    <a:pt x="4710" y="204"/>
                    <a:pt x="4985" y="204"/>
                  </a:cubicBezTo>
                  <a:close/>
                  <a:moveTo>
                    <a:pt x="4962" y="0"/>
                  </a:moveTo>
                  <a:cubicBezTo>
                    <a:pt x="4673" y="0"/>
                    <a:pt x="4375" y="36"/>
                    <a:pt x="4070" y="112"/>
                  </a:cubicBezTo>
                  <a:cubicBezTo>
                    <a:pt x="1" y="1179"/>
                    <a:pt x="735" y="7150"/>
                    <a:pt x="4938" y="7184"/>
                  </a:cubicBezTo>
                  <a:cubicBezTo>
                    <a:pt x="5238" y="7184"/>
                    <a:pt x="5505" y="7117"/>
                    <a:pt x="5805" y="7050"/>
                  </a:cubicBezTo>
                  <a:cubicBezTo>
                    <a:pt x="6739" y="6817"/>
                    <a:pt x="7506" y="6250"/>
                    <a:pt x="8006" y="5416"/>
                  </a:cubicBezTo>
                  <a:cubicBezTo>
                    <a:pt x="9449" y="2952"/>
                    <a:pt x="7589" y="0"/>
                    <a:pt x="4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flipH="1">
              <a:off x="3089925" y="605164"/>
              <a:ext cx="269699" cy="209743"/>
            </a:xfrm>
            <a:custGeom>
              <a:avLst/>
              <a:gdLst/>
              <a:ahLst/>
              <a:cxnLst/>
              <a:rect l="l" t="t" r="r" b="b"/>
              <a:pathLst>
                <a:path w="9226" h="7175" extrusionOk="0">
                  <a:moveTo>
                    <a:pt x="4960" y="204"/>
                  </a:moveTo>
                  <a:cubicBezTo>
                    <a:pt x="7455" y="204"/>
                    <a:pt x="9226" y="2987"/>
                    <a:pt x="7840" y="5307"/>
                  </a:cubicBezTo>
                  <a:cubicBezTo>
                    <a:pt x="7373" y="6074"/>
                    <a:pt x="6639" y="6641"/>
                    <a:pt x="5772" y="6841"/>
                  </a:cubicBezTo>
                  <a:cubicBezTo>
                    <a:pt x="5491" y="6914"/>
                    <a:pt x="5210" y="6949"/>
                    <a:pt x="4933" y="6949"/>
                  </a:cubicBezTo>
                  <a:cubicBezTo>
                    <a:pt x="3432" y="6949"/>
                    <a:pt x="2063" y="5927"/>
                    <a:pt x="1669" y="4406"/>
                  </a:cubicBezTo>
                  <a:cubicBezTo>
                    <a:pt x="1235" y="2605"/>
                    <a:pt x="2303" y="804"/>
                    <a:pt x="4104" y="337"/>
                  </a:cubicBezTo>
                  <a:lnTo>
                    <a:pt x="4137" y="303"/>
                  </a:lnTo>
                  <a:cubicBezTo>
                    <a:pt x="4418" y="236"/>
                    <a:pt x="4693" y="204"/>
                    <a:pt x="4960" y="204"/>
                  </a:cubicBezTo>
                  <a:close/>
                  <a:moveTo>
                    <a:pt x="4918" y="0"/>
                  </a:moveTo>
                  <a:cubicBezTo>
                    <a:pt x="4638" y="0"/>
                    <a:pt x="4354" y="34"/>
                    <a:pt x="4070" y="103"/>
                  </a:cubicBezTo>
                  <a:cubicBezTo>
                    <a:pt x="1" y="1171"/>
                    <a:pt x="735" y="7141"/>
                    <a:pt x="4938" y="7175"/>
                  </a:cubicBezTo>
                  <a:cubicBezTo>
                    <a:pt x="5238" y="7175"/>
                    <a:pt x="5505" y="7141"/>
                    <a:pt x="5805" y="7075"/>
                  </a:cubicBezTo>
                  <a:cubicBezTo>
                    <a:pt x="7740" y="6574"/>
                    <a:pt x="8874" y="4640"/>
                    <a:pt x="8407" y="2705"/>
                  </a:cubicBezTo>
                  <a:cubicBezTo>
                    <a:pt x="7981" y="1087"/>
                    <a:pt x="6516" y="0"/>
                    <a:pt x="49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flipH="1">
              <a:off x="3027076" y="594932"/>
              <a:ext cx="369586" cy="328193"/>
            </a:xfrm>
            <a:custGeom>
              <a:avLst/>
              <a:gdLst/>
              <a:ahLst/>
              <a:cxnLst/>
              <a:rect l="l" t="t" r="r" b="b"/>
              <a:pathLst>
                <a:path w="12643" h="11227" extrusionOk="0">
                  <a:moveTo>
                    <a:pt x="6289" y="1"/>
                  </a:moveTo>
                  <a:cubicBezTo>
                    <a:pt x="5638" y="1"/>
                    <a:pt x="4978" y="114"/>
                    <a:pt x="4337" y="353"/>
                  </a:cubicBezTo>
                  <a:cubicBezTo>
                    <a:pt x="1435" y="1454"/>
                    <a:pt x="0" y="4689"/>
                    <a:pt x="1101" y="7592"/>
                  </a:cubicBezTo>
                  <a:cubicBezTo>
                    <a:pt x="1954" y="9839"/>
                    <a:pt x="4087" y="11226"/>
                    <a:pt x="6338" y="11226"/>
                  </a:cubicBezTo>
                  <a:cubicBezTo>
                    <a:pt x="6994" y="11226"/>
                    <a:pt x="7659" y="11109"/>
                    <a:pt x="8306" y="10861"/>
                  </a:cubicBezTo>
                  <a:cubicBezTo>
                    <a:pt x="11208" y="9760"/>
                    <a:pt x="12643" y="6524"/>
                    <a:pt x="11542" y="3622"/>
                  </a:cubicBezTo>
                  <a:cubicBezTo>
                    <a:pt x="10687" y="1369"/>
                    <a:pt x="8546" y="1"/>
                    <a:pt x="6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flipH="1">
              <a:off x="3040727" y="844139"/>
              <a:ext cx="237953" cy="392037"/>
            </a:xfrm>
            <a:custGeom>
              <a:avLst/>
              <a:gdLst/>
              <a:ahLst/>
              <a:cxnLst/>
              <a:rect l="l" t="t" r="r" b="b"/>
              <a:pathLst>
                <a:path w="8140" h="13411" extrusionOk="0">
                  <a:moveTo>
                    <a:pt x="5938" y="1"/>
                  </a:moveTo>
                  <a:lnTo>
                    <a:pt x="1802" y="4837"/>
                  </a:lnTo>
                  <a:cubicBezTo>
                    <a:pt x="2636" y="6705"/>
                    <a:pt x="3036" y="8773"/>
                    <a:pt x="367" y="9908"/>
                  </a:cubicBezTo>
                  <a:cubicBezTo>
                    <a:pt x="1" y="10808"/>
                    <a:pt x="2169" y="13410"/>
                    <a:pt x="2169" y="13410"/>
                  </a:cubicBezTo>
                  <a:cubicBezTo>
                    <a:pt x="2169" y="13410"/>
                    <a:pt x="7072" y="10141"/>
                    <a:pt x="8140" y="8607"/>
                  </a:cubicBezTo>
                  <a:cubicBezTo>
                    <a:pt x="6105" y="7239"/>
                    <a:pt x="5838" y="2569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flipH="1">
              <a:off x="3145058" y="900704"/>
              <a:ext cx="80974" cy="123858"/>
            </a:xfrm>
            <a:custGeom>
              <a:avLst/>
              <a:gdLst/>
              <a:ahLst/>
              <a:cxnLst/>
              <a:rect l="l" t="t" r="r" b="b"/>
              <a:pathLst>
                <a:path w="2770" h="4237" extrusionOk="0">
                  <a:moveTo>
                    <a:pt x="2436" y="0"/>
                  </a:moveTo>
                  <a:lnTo>
                    <a:pt x="1" y="2902"/>
                  </a:lnTo>
                  <a:cubicBezTo>
                    <a:pt x="201" y="3336"/>
                    <a:pt x="334" y="3770"/>
                    <a:pt x="468" y="4237"/>
                  </a:cubicBezTo>
                  <a:cubicBezTo>
                    <a:pt x="1502" y="3903"/>
                    <a:pt x="2769" y="2502"/>
                    <a:pt x="2703" y="1368"/>
                  </a:cubicBezTo>
                  <a:cubicBezTo>
                    <a:pt x="2703" y="901"/>
                    <a:pt x="2603" y="434"/>
                    <a:pt x="2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flipH="1">
              <a:off x="3094340" y="606450"/>
              <a:ext cx="320856" cy="397124"/>
            </a:xfrm>
            <a:custGeom>
              <a:avLst/>
              <a:gdLst/>
              <a:ahLst/>
              <a:cxnLst/>
              <a:rect l="l" t="t" r="r" b="b"/>
              <a:pathLst>
                <a:path w="10976" h="13585" extrusionOk="0">
                  <a:moveTo>
                    <a:pt x="5583" y="1"/>
                  </a:moveTo>
                  <a:cubicBezTo>
                    <a:pt x="4749" y="1"/>
                    <a:pt x="3894" y="228"/>
                    <a:pt x="3103" y="726"/>
                  </a:cubicBezTo>
                  <a:cubicBezTo>
                    <a:pt x="1" y="2594"/>
                    <a:pt x="367" y="7731"/>
                    <a:pt x="1602" y="10633"/>
                  </a:cubicBezTo>
                  <a:cubicBezTo>
                    <a:pt x="2387" y="12510"/>
                    <a:pt x="4184" y="13584"/>
                    <a:pt x="5976" y="13584"/>
                  </a:cubicBezTo>
                  <a:cubicBezTo>
                    <a:pt x="7305" y="13584"/>
                    <a:pt x="8632" y="12993"/>
                    <a:pt x="9541" y="11701"/>
                  </a:cubicBezTo>
                  <a:cubicBezTo>
                    <a:pt x="10975" y="9699"/>
                    <a:pt x="10608" y="7698"/>
                    <a:pt x="10241" y="4295"/>
                  </a:cubicBezTo>
                  <a:cubicBezTo>
                    <a:pt x="10021" y="1726"/>
                    <a:pt x="7880" y="1"/>
                    <a:pt x="5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9"/>
            <p:cNvSpPr/>
            <p:nvPr/>
          </p:nvSpPr>
          <p:spPr>
            <a:xfrm flipH="1">
              <a:off x="2504399" y="1123953"/>
              <a:ext cx="489557" cy="828449"/>
            </a:xfrm>
            <a:custGeom>
              <a:avLst/>
              <a:gdLst/>
              <a:ahLst/>
              <a:cxnLst/>
              <a:rect l="l" t="t" r="r" b="b"/>
              <a:pathLst>
                <a:path w="16747" h="28340" extrusionOk="0">
                  <a:moveTo>
                    <a:pt x="2981" y="0"/>
                  </a:moveTo>
                  <a:cubicBezTo>
                    <a:pt x="2192" y="0"/>
                    <a:pt x="1409" y="352"/>
                    <a:pt x="901" y="1036"/>
                  </a:cubicBezTo>
                  <a:cubicBezTo>
                    <a:pt x="1" y="2170"/>
                    <a:pt x="234" y="3838"/>
                    <a:pt x="1368" y="4705"/>
                  </a:cubicBezTo>
                  <a:lnTo>
                    <a:pt x="1435" y="4772"/>
                  </a:lnTo>
                  <a:lnTo>
                    <a:pt x="2769" y="5840"/>
                  </a:lnTo>
                  <a:cubicBezTo>
                    <a:pt x="3203" y="6206"/>
                    <a:pt x="3670" y="6573"/>
                    <a:pt x="4104" y="6940"/>
                  </a:cubicBezTo>
                  <a:cubicBezTo>
                    <a:pt x="4971" y="7708"/>
                    <a:pt x="5838" y="8475"/>
                    <a:pt x="6672" y="9275"/>
                  </a:cubicBezTo>
                  <a:cubicBezTo>
                    <a:pt x="7506" y="10043"/>
                    <a:pt x="8340" y="10843"/>
                    <a:pt x="9107" y="11677"/>
                  </a:cubicBezTo>
                  <a:cubicBezTo>
                    <a:pt x="9875" y="12511"/>
                    <a:pt x="10608" y="13345"/>
                    <a:pt x="11276" y="14212"/>
                  </a:cubicBezTo>
                  <a:lnTo>
                    <a:pt x="11309" y="14279"/>
                  </a:lnTo>
                  <a:lnTo>
                    <a:pt x="11342" y="14312"/>
                  </a:lnTo>
                  <a:cubicBezTo>
                    <a:pt x="11342" y="14346"/>
                    <a:pt x="11376" y="14346"/>
                    <a:pt x="11409" y="14379"/>
                  </a:cubicBezTo>
                  <a:cubicBezTo>
                    <a:pt x="11442" y="14446"/>
                    <a:pt x="11476" y="14512"/>
                    <a:pt x="11509" y="14579"/>
                  </a:cubicBezTo>
                  <a:cubicBezTo>
                    <a:pt x="11609" y="14779"/>
                    <a:pt x="11676" y="14946"/>
                    <a:pt x="11776" y="15180"/>
                  </a:cubicBezTo>
                  <a:cubicBezTo>
                    <a:pt x="11943" y="15680"/>
                    <a:pt x="12076" y="16180"/>
                    <a:pt x="12176" y="16681"/>
                  </a:cubicBezTo>
                  <a:cubicBezTo>
                    <a:pt x="12410" y="17748"/>
                    <a:pt x="12610" y="18882"/>
                    <a:pt x="12777" y="20050"/>
                  </a:cubicBezTo>
                  <a:cubicBezTo>
                    <a:pt x="13110" y="22351"/>
                    <a:pt x="13344" y="24753"/>
                    <a:pt x="13544" y="27121"/>
                  </a:cubicBezTo>
                  <a:lnTo>
                    <a:pt x="13544" y="27155"/>
                  </a:lnTo>
                  <a:cubicBezTo>
                    <a:pt x="13629" y="27939"/>
                    <a:pt x="14245" y="28340"/>
                    <a:pt x="14859" y="28340"/>
                  </a:cubicBezTo>
                  <a:cubicBezTo>
                    <a:pt x="15446" y="28340"/>
                    <a:pt x="16031" y="27972"/>
                    <a:pt x="16146" y="27222"/>
                  </a:cubicBezTo>
                  <a:cubicBezTo>
                    <a:pt x="16513" y="24786"/>
                    <a:pt x="16713" y="22285"/>
                    <a:pt x="16713" y="19783"/>
                  </a:cubicBezTo>
                  <a:cubicBezTo>
                    <a:pt x="16746" y="18515"/>
                    <a:pt x="16679" y="17214"/>
                    <a:pt x="16513" y="15947"/>
                  </a:cubicBezTo>
                  <a:cubicBezTo>
                    <a:pt x="16446" y="15246"/>
                    <a:pt x="16312" y="14579"/>
                    <a:pt x="16146" y="13879"/>
                  </a:cubicBezTo>
                  <a:cubicBezTo>
                    <a:pt x="16046" y="13512"/>
                    <a:pt x="15946" y="13145"/>
                    <a:pt x="15812" y="12778"/>
                  </a:cubicBezTo>
                  <a:cubicBezTo>
                    <a:pt x="15745" y="12611"/>
                    <a:pt x="15645" y="12378"/>
                    <a:pt x="15545" y="12177"/>
                  </a:cubicBezTo>
                  <a:lnTo>
                    <a:pt x="15345" y="11844"/>
                  </a:lnTo>
                  <a:lnTo>
                    <a:pt x="15278" y="11677"/>
                  </a:lnTo>
                  <a:lnTo>
                    <a:pt x="15178" y="11577"/>
                  </a:lnTo>
                  <a:cubicBezTo>
                    <a:pt x="13811" y="9375"/>
                    <a:pt x="12176" y="7341"/>
                    <a:pt x="10308" y="5539"/>
                  </a:cubicBezTo>
                  <a:cubicBezTo>
                    <a:pt x="9441" y="4639"/>
                    <a:pt x="8507" y="3771"/>
                    <a:pt x="7540" y="2937"/>
                  </a:cubicBezTo>
                  <a:cubicBezTo>
                    <a:pt x="7073" y="2537"/>
                    <a:pt x="6606" y="2137"/>
                    <a:pt x="6105" y="1737"/>
                  </a:cubicBezTo>
                  <a:cubicBezTo>
                    <a:pt x="5605" y="1303"/>
                    <a:pt x="5138" y="969"/>
                    <a:pt x="4571" y="536"/>
                  </a:cubicBezTo>
                  <a:cubicBezTo>
                    <a:pt x="4101" y="176"/>
                    <a:pt x="3539" y="0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 flipH="1">
              <a:off x="2500511" y="1432034"/>
              <a:ext cx="98514" cy="149670"/>
            </a:xfrm>
            <a:custGeom>
              <a:avLst/>
              <a:gdLst/>
              <a:ahLst/>
              <a:cxnLst/>
              <a:rect l="l" t="t" r="r" b="b"/>
              <a:pathLst>
                <a:path w="3370" h="5120" extrusionOk="0">
                  <a:moveTo>
                    <a:pt x="870" y="1"/>
                  </a:moveTo>
                  <a:cubicBezTo>
                    <a:pt x="799" y="1"/>
                    <a:pt x="731" y="13"/>
                    <a:pt x="668" y="37"/>
                  </a:cubicBezTo>
                  <a:cubicBezTo>
                    <a:pt x="34" y="304"/>
                    <a:pt x="0" y="1638"/>
                    <a:pt x="568" y="3039"/>
                  </a:cubicBezTo>
                  <a:cubicBezTo>
                    <a:pt x="1069" y="4249"/>
                    <a:pt x="1884" y="5120"/>
                    <a:pt x="2504" y="5120"/>
                  </a:cubicBezTo>
                  <a:cubicBezTo>
                    <a:pt x="2585" y="5120"/>
                    <a:pt x="2663" y="5105"/>
                    <a:pt x="2736" y="5074"/>
                  </a:cubicBezTo>
                  <a:cubicBezTo>
                    <a:pt x="3336" y="4807"/>
                    <a:pt x="3370" y="3473"/>
                    <a:pt x="2802" y="2105"/>
                  </a:cubicBezTo>
                  <a:cubicBezTo>
                    <a:pt x="2296" y="853"/>
                    <a:pt x="1469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 flipH="1">
              <a:off x="2504399" y="1880227"/>
              <a:ext cx="132657" cy="109710"/>
            </a:xfrm>
            <a:custGeom>
              <a:avLst/>
              <a:gdLst/>
              <a:ahLst/>
              <a:cxnLst/>
              <a:rect l="l" t="t" r="r" b="b"/>
              <a:pathLst>
                <a:path w="4538" h="3753" extrusionOk="0">
                  <a:moveTo>
                    <a:pt x="2671" y="1"/>
                  </a:moveTo>
                  <a:cubicBezTo>
                    <a:pt x="2593" y="1"/>
                    <a:pt x="2515" y="6"/>
                    <a:pt x="2436" y="16"/>
                  </a:cubicBezTo>
                  <a:cubicBezTo>
                    <a:pt x="1802" y="116"/>
                    <a:pt x="1268" y="550"/>
                    <a:pt x="1035" y="1150"/>
                  </a:cubicBezTo>
                  <a:lnTo>
                    <a:pt x="1" y="3686"/>
                  </a:lnTo>
                  <a:lnTo>
                    <a:pt x="4404" y="3752"/>
                  </a:lnTo>
                  <a:cubicBezTo>
                    <a:pt x="4537" y="3018"/>
                    <a:pt x="4537" y="2318"/>
                    <a:pt x="4504" y="1617"/>
                  </a:cubicBezTo>
                  <a:cubicBezTo>
                    <a:pt x="4381" y="696"/>
                    <a:pt x="3579" y="1"/>
                    <a:pt x="267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 flipH="1">
              <a:off x="2508316" y="1987949"/>
              <a:ext cx="128740" cy="82903"/>
            </a:xfrm>
            <a:custGeom>
              <a:avLst/>
              <a:gdLst/>
              <a:ahLst/>
              <a:cxnLst/>
              <a:rect l="l" t="t" r="r" b="b"/>
              <a:pathLst>
                <a:path w="4404" h="2836" extrusionOk="0">
                  <a:moveTo>
                    <a:pt x="1" y="1"/>
                  </a:moveTo>
                  <a:lnTo>
                    <a:pt x="601" y="2836"/>
                  </a:lnTo>
                  <a:lnTo>
                    <a:pt x="4270" y="2702"/>
                  </a:lnTo>
                  <a:lnTo>
                    <a:pt x="4404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9"/>
            <p:cNvSpPr/>
            <p:nvPr/>
          </p:nvSpPr>
          <p:spPr>
            <a:xfrm flipH="1">
              <a:off x="3063149" y="760067"/>
              <a:ext cx="101437" cy="139878"/>
            </a:xfrm>
            <a:custGeom>
              <a:avLst/>
              <a:gdLst/>
              <a:ahLst/>
              <a:cxnLst/>
              <a:rect l="l" t="t" r="r" b="b"/>
              <a:pathLst>
                <a:path w="3470" h="4785" extrusionOk="0">
                  <a:moveTo>
                    <a:pt x="1877" y="1"/>
                  </a:moveTo>
                  <a:cubicBezTo>
                    <a:pt x="1025" y="1"/>
                    <a:pt x="261" y="969"/>
                    <a:pt x="134" y="2209"/>
                  </a:cubicBezTo>
                  <a:cubicBezTo>
                    <a:pt x="0" y="3544"/>
                    <a:pt x="567" y="4678"/>
                    <a:pt x="1468" y="4778"/>
                  </a:cubicBezTo>
                  <a:cubicBezTo>
                    <a:pt x="1508" y="4783"/>
                    <a:pt x="1548" y="4785"/>
                    <a:pt x="1588" y="4785"/>
                  </a:cubicBezTo>
                  <a:cubicBezTo>
                    <a:pt x="2411" y="4785"/>
                    <a:pt x="3177" y="3817"/>
                    <a:pt x="3336" y="2576"/>
                  </a:cubicBezTo>
                  <a:cubicBezTo>
                    <a:pt x="3469" y="1275"/>
                    <a:pt x="2869" y="108"/>
                    <a:pt x="2002" y="8"/>
                  </a:cubicBezTo>
                  <a:cubicBezTo>
                    <a:pt x="1960" y="3"/>
                    <a:pt x="1919" y="1"/>
                    <a:pt x="1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9"/>
            <p:cNvSpPr/>
            <p:nvPr/>
          </p:nvSpPr>
          <p:spPr>
            <a:xfrm flipH="1">
              <a:off x="3202003" y="756150"/>
              <a:ext cx="76385" cy="45749"/>
            </a:xfrm>
            <a:custGeom>
              <a:avLst/>
              <a:gdLst/>
              <a:ahLst/>
              <a:cxnLst/>
              <a:rect l="l" t="t" r="r" b="b"/>
              <a:pathLst>
                <a:path w="2613" h="1565" extrusionOk="0">
                  <a:moveTo>
                    <a:pt x="2137" y="0"/>
                  </a:moveTo>
                  <a:cubicBezTo>
                    <a:pt x="2112" y="0"/>
                    <a:pt x="2086" y="3"/>
                    <a:pt x="2059" y="8"/>
                  </a:cubicBezTo>
                  <a:lnTo>
                    <a:pt x="558" y="108"/>
                  </a:lnTo>
                  <a:cubicBezTo>
                    <a:pt x="324" y="108"/>
                    <a:pt x="157" y="242"/>
                    <a:pt x="124" y="475"/>
                  </a:cubicBezTo>
                  <a:lnTo>
                    <a:pt x="57" y="1076"/>
                  </a:lnTo>
                  <a:cubicBezTo>
                    <a:pt x="0" y="1332"/>
                    <a:pt x="211" y="1564"/>
                    <a:pt x="461" y="1564"/>
                  </a:cubicBezTo>
                  <a:cubicBezTo>
                    <a:pt x="503" y="1564"/>
                    <a:pt x="547" y="1557"/>
                    <a:pt x="591" y="1543"/>
                  </a:cubicBezTo>
                  <a:lnTo>
                    <a:pt x="2025" y="1209"/>
                  </a:lnTo>
                  <a:cubicBezTo>
                    <a:pt x="2125" y="1176"/>
                    <a:pt x="2259" y="1076"/>
                    <a:pt x="2292" y="976"/>
                  </a:cubicBezTo>
                  <a:lnTo>
                    <a:pt x="2459" y="609"/>
                  </a:lnTo>
                  <a:cubicBezTo>
                    <a:pt x="2612" y="333"/>
                    <a:pt x="2427" y="0"/>
                    <a:pt x="2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9"/>
            <p:cNvSpPr/>
            <p:nvPr/>
          </p:nvSpPr>
          <p:spPr>
            <a:xfrm flipH="1">
              <a:off x="3343196" y="759160"/>
              <a:ext cx="39727" cy="41656"/>
            </a:xfrm>
            <a:custGeom>
              <a:avLst/>
              <a:gdLst/>
              <a:ahLst/>
              <a:cxnLst/>
              <a:rect l="l" t="t" r="r" b="b"/>
              <a:pathLst>
                <a:path w="1359" h="1425" extrusionOk="0">
                  <a:moveTo>
                    <a:pt x="190" y="0"/>
                  </a:moveTo>
                  <a:cubicBezTo>
                    <a:pt x="78" y="0"/>
                    <a:pt x="1" y="120"/>
                    <a:pt x="31" y="239"/>
                  </a:cubicBezTo>
                  <a:lnTo>
                    <a:pt x="264" y="939"/>
                  </a:lnTo>
                  <a:cubicBezTo>
                    <a:pt x="298" y="973"/>
                    <a:pt x="331" y="1040"/>
                    <a:pt x="364" y="1040"/>
                  </a:cubicBezTo>
                  <a:lnTo>
                    <a:pt x="1065" y="1406"/>
                  </a:lnTo>
                  <a:cubicBezTo>
                    <a:pt x="1089" y="1419"/>
                    <a:pt x="1115" y="1424"/>
                    <a:pt x="1140" y="1424"/>
                  </a:cubicBezTo>
                  <a:cubicBezTo>
                    <a:pt x="1253" y="1424"/>
                    <a:pt x="1359" y="1315"/>
                    <a:pt x="1332" y="1206"/>
                  </a:cubicBezTo>
                  <a:lnTo>
                    <a:pt x="1098" y="172"/>
                  </a:lnTo>
                  <a:cubicBezTo>
                    <a:pt x="1065" y="106"/>
                    <a:pt x="998" y="39"/>
                    <a:pt x="931" y="39"/>
                  </a:cubicBezTo>
                  <a:lnTo>
                    <a:pt x="231" y="5"/>
                  </a:lnTo>
                  <a:cubicBezTo>
                    <a:pt x="217" y="2"/>
                    <a:pt x="203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9"/>
            <p:cNvSpPr/>
            <p:nvPr/>
          </p:nvSpPr>
          <p:spPr>
            <a:xfrm flipH="1">
              <a:off x="2794999" y="1210773"/>
              <a:ext cx="177500" cy="813277"/>
            </a:xfrm>
            <a:custGeom>
              <a:avLst/>
              <a:gdLst/>
              <a:ahLst/>
              <a:cxnLst/>
              <a:rect l="l" t="t" r="r" b="b"/>
              <a:pathLst>
                <a:path w="6072" h="27821" extrusionOk="0">
                  <a:moveTo>
                    <a:pt x="2669" y="1"/>
                  </a:moveTo>
                  <a:cubicBezTo>
                    <a:pt x="2603" y="1"/>
                    <a:pt x="2569" y="34"/>
                    <a:pt x="2569" y="101"/>
                  </a:cubicBezTo>
                  <a:cubicBezTo>
                    <a:pt x="2603" y="2669"/>
                    <a:pt x="2769" y="5438"/>
                    <a:pt x="3103" y="8340"/>
                  </a:cubicBezTo>
                  <a:cubicBezTo>
                    <a:pt x="3370" y="10775"/>
                    <a:pt x="3737" y="13210"/>
                    <a:pt x="4204" y="15879"/>
                  </a:cubicBezTo>
                  <a:cubicBezTo>
                    <a:pt x="4471" y="17280"/>
                    <a:pt x="4771" y="18714"/>
                    <a:pt x="5104" y="20315"/>
                  </a:cubicBezTo>
                  <a:cubicBezTo>
                    <a:pt x="5805" y="23718"/>
                    <a:pt x="3537" y="27020"/>
                    <a:pt x="101" y="27587"/>
                  </a:cubicBezTo>
                  <a:cubicBezTo>
                    <a:pt x="34" y="27587"/>
                    <a:pt x="1" y="27654"/>
                    <a:pt x="1" y="27721"/>
                  </a:cubicBezTo>
                  <a:cubicBezTo>
                    <a:pt x="1" y="27754"/>
                    <a:pt x="67" y="27821"/>
                    <a:pt x="101" y="27821"/>
                  </a:cubicBezTo>
                  <a:lnTo>
                    <a:pt x="134" y="27787"/>
                  </a:lnTo>
                  <a:cubicBezTo>
                    <a:pt x="3703" y="27220"/>
                    <a:pt x="6072" y="23785"/>
                    <a:pt x="5304" y="20249"/>
                  </a:cubicBezTo>
                  <a:cubicBezTo>
                    <a:pt x="4971" y="18681"/>
                    <a:pt x="4671" y="17213"/>
                    <a:pt x="4437" y="15812"/>
                  </a:cubicBezTo>
                  <a:cubicBezTo>
                    <a:pt x="3937" y="13177"/>
                    <a:pt x="3603" y="10742"/>
                    <a:pt x="3303" y="8307"/>
                  </a:cubicBezTo>
                  <a:cubicBezTo>
                    <a:pt x="3003" y="5438"/>
                    <a:pt x="2803" y="2669"/>
                    <a:pt x="2803" y="101"/>
                  </a:cubicBezTo>
                  <a:cubicBezTo>
                    <a:pt x="2803" y="34"/>
                    <a:pt x="2736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296</Words>
  <Application>Microsoft Macintosh PowerPoint</Application>
  <PresentationFormat>On-screen Show (16:9)</PresentationFormat>
  <Paragraphs>103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Poppins Black</vt:lpstr>
      <vt:lpstr>Palanquin Dark</vt:lpstr>
      <vt:lpstr>Arial</vt:lpstr>
      <vt:lpstr>Poppins</vt:lpstr>
      <vt:lpstr>Robotic Workshop by Slidesgo</vt:lpstr>
      <vt:lpstr>Sugarcane Juice Extractor</vt:lpstr>
      <vt:lpstr>Table of Contents</vt:lpstr>
      <vt:lpstr>INTRODUCTION</vt:lpstr>
      <vt:lpstr>STRUCTURE</vt:lpstr>
      <vt:lpstr>PowerPoint Presentation</vt:lpstr>
      <vt:lpstr>HOW TO WORK?</vt:lpstr>
      <vt:lpstr>CONCLUSION</vt:lpstr>
      <vt:lpstr>GROUP MEMBER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Sugarcane Juice Extractor</dc:title>
  <cp:lastModifiedBy>PHAM HONG ANH</cp:lastModifiedBy>
  <cp:revision>13</cp:revision>
  <dcterms:modified xsi:type="dcterms:W3CDTF">2020-12-21T17:42:29Z</dcterms:modified>
</cp:coreProperties>
</file>