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81" r:id="rId4"/>
    <p:sldId id="282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8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SOLID DESIGN PRINCIPLES - #5 Dependency inversion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a professional developer </a:t>
            </a: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IS 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3226" y="1602080"/>
            <a:ext cx="10381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Entities must depend on abstractions not on concretions. It states that the high level module must not depend on the low level module, but they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40" y="162706"/>
            <a:ext cx="237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Before Applying DI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0" y="1008108"/>
            <a:ext cx="11153103" cy="4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40" y="162706"/>
            <a:ext cx="2192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After Applying DI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0"/>
            <a:ext cx="7796213" cy="62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688" y="533791"/>
            <a:ext cx="498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START CODING NOTIFICATION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8739" y="1813216"/>
            <a:ext cx="10522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a program uses C# language in console mode to demonstrate sending notification with type as below:</a:t>
            </a:r>
          </a:p>
          <a:p>
            <a:r>
              <a:rPr lang="en-US" sz="2200" dirty="0"/>
              <a:t> - Send notification via Email</a:t>
            </a:r>
          </a:p>
          <a:p>
            <a:r>
              <a:rPr lang="en-US" sz="2200" dirty="0"/>
              <a:t> - Send notification via </a:t>
            </a:r>
            <a:r>
              <a:rPr lang="en-US" sz="2200" dirty="0" err="1"/>
              <a:t>Sms</a:t>
            </a:r>
            <a:endParaRPr lang="en-US" sz="2200" dirty="0"/>
          </a:p>
          <a:p>
            <a:r>
              <a:rPr lang="en-US" sz="2200" dirty="0"/>
              <a:t> - Send notification via Push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 looks good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635603"/>
            <a:ext cx="8839201" cy="52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1254</TotalTime>
  <Words>104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Dinh Tai</cp:lastModifiedBy>
  <cp:revision>124</cp:revision>
  <dcterms:created xsi:type="dcterms:W3CDTF">2019-04-18T06:18:45Z</dcterms:created>
  <dcterms:modified xsi:type="dcterms:W3CDTF">2024-05-06T02:58:13Z</dcterms:modified>
</cp:coreProperties>
</file>