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81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46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SOLID DESIGN PRINCIPLES - #4 Interface Segregation 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be a professional developer </a:t>
            </a:r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WHAT IS IT?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728" y="922206"/>
            <a:ext cx="101220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 client should never be forced to implement an interface that it doesn't use or clients shouldn't be forced to depend on methods they do not use.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2122534"/>
            <a:ext cx="5672137" cy="40990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6728" y="2118492"/>
            <a:ext cx="2477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Before Applying ISP</a:t>
            </a:r>
          </a:p>
        </p:txBody>
      </p:sp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2298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After Applying ISP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1181100"/>
            <a:ext cx="8471188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688" y="533791"/>
            <a:ext cx="57990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START CODING DEVELOPER ACTIVITY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8739" y="1813216"/>
            <a:ext cx="105224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Write a program uses C# language in console mode to demonstrate Dev Activity:</a:t>
            </a:r>
          </a:p>
          <a:p>
            <a:r>
              <a:rPr lang="en-US" sz="2200" dirty="0"/>
              <a:t> - </a:t>
            </a:r>
            <a:r>
              <a:rPr lang="en-US" sz="2200" dirty="0" err="1"/>
              <a:t>WriteCode</a:t>
            </a:r>
            <a:r>
              <a:rPr lang="en-US" sz="2200" dirty="0"/>
              <a:t>()</a:t>
            </a:r>
          </a:p>
          <a:p>
            <a:r>
              <a:rPr lang="en-US" sz="2200" dirty="0"/>
              <a:t> - </a:t>
            </a:r>
            <a:r>
              <a:rPr lang="en-US" sz="2200" dirty="0" err="1"/>
              <a:t>JoinMeeting</a:t>
            </a:r>
            <a:r>
              <a:rPr lang="en-US" sz="2200" dirty="0"/>
              <a:t>()</a:t>
            </a:r>
          </a:p>
          <a:p>
            <a:r>
              <a:rPr lang="en-US" sz="2200" dirty="0"/>
              <a:t> - </a:t>
            </a:r>
            <a:r>
              <a:rPr lang="en-US" sz="2200" dirty="0" err="1"/>
              <a:t>StudyRequirement</a:t>
            </a:r>
            <a:r>
              <a:rPr lang="en-US" sz="2200" dirty="0"/>
              <a:t>()</a:t>
            </a:r>
          </a:p>
          <a:p>
            <a:r>
              <a:rPr lang="en-US" sz="2200" dirty="0"/>
              <a:t> - </a:t>
            </a:r>
            <a:r>
              <a:rPr lang="en-US" sz="2200" dirty="0" err="1"/>
              <a:t>ReviewCode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It looks good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1152524"/>
            <a:ext cx="8315326" cy="44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1233</TotalTime>
  <Words>94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Dinh Tai</cp:lastModifiedBy>
  <cp:revision>115</cp:revision>
  <dcterms:created xsi:type="dcterms:W3CDTF">2019-04-18T06:18:45Z</dcterms:created>
  <dcterms:modified xsi:type="dcterms:W3CDTF">2024-05-06T02:58:28Z</dcterms:modified>
</cp:coreProperties>
</file>