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1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 - #2 OPEN-closed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0324" y="1849003"/>
            <a:ext cx="3146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Before using Open-Closed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728" y="1034071"/>
            <a:ext cx="9944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Objects or entities should be open for extension, but closed for modification.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47" y="2279890"/>
            <a:ext cx="6301072" cy="39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5" y="183620"/>
            <a:ext cx="2969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After using Open-Closed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5" y="734917"/>
            <a:ext cx="9857018" cy="55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350" y="573205"/>
            <a:ext cx="4873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START CODING WITH FILLTER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528549"/>
            <a:ext cx="1052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a program uses C# language in console mode to create files filter functions as below: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FilterByName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err="1"/>
              <a:t>FilterByType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err="1"/>
              <a:t>FilterByFileSize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 looks good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8" y="1316652"/>
            <a:ext cx="11916529" cy="33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1025</TotalTime>
  <Words>69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102</cp:revision>
  <dcterms:created xsi:type="dcterms:W3CDTF">2019-04-18T06:18:45Z</dcterms:created>
  <dcterms:modified xsi:type="dcterms:W3CDTF">2024-05-06T02:58:42Z</dcterms:modified>
</cp:coreProperties>
</file>