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99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SOLID DESIGN PRINCIPLES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be a professional developer </a:t>
            </a: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263" y="341194"/>
            <a:ext cx="3468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WHAT IS SOLID PRINCIPLES?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263" y="924169"/>
            <a:ext cx="109182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S.O.L.I.D is an acronym for the first five object-oriented design(OOD) principles by Robert C. Martin, popularly known as Uncle Bob.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263" y="1845698"/>
            <a:ext cx="1091820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Using these principles to help for a programmer to develop software that are easy to</a:t>
            </a:r>
            <a:r>
              <a:rPr lang="en-US" sz="2200" b="1" dirty="0"/>
              <a:t> maintain, extend, avoid code smells and easily refactor code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/>
              <a:t>There </a:t>
            </a:r>
            <a:r>
              <a:rPr lang="en-US" sz="2200" b="1" dirty="0"/>
              <a:t>are not any code forms available here </a:t>
            </a:r>
            <a:r>
              <a:rPr lang="en-US" sz="2200" dirty="0"/>
              <a:t>in order to follow step by step, within you will get the ideas into your mind</a:t>
            </a:r>
          </a:p>
          <a:p>
            <a:pPr algn="ctr">
              <a:lnSpc>
                <a:spcPct val="150000"/>
              </a:lnSpc>
            </a:pPr>
            <a:r>
              <a:rPr lang="en-US" sz="2200" b="1" dirty="0"/>
              <a:t>S.O.L.I.D presents for five principles</a:t>
            </a:r>
            <a:r>
              <a:rPr lang="en-US" sz="2200" dirty="0"/>
              <a:t>: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/>
              <a:t>Single-responsibility Principle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/>
              <a:t>Open-closed Principle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 err="1"/>
              <a:t>Liskov</a:t>
            </a:r>
            <a:r>
              <a:rPr lang="en-US" sz="2200" dirty="0"/>
              <a:t> substitution principle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/>
              <a:t>Interface segregation principle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US" sz="2200" dirty="0"/>
              <a:t>Dependency Inversion principle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64" y="54123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1. Single-responsibility Principle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3164" y="972122"/>
            <a:ext cx="886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class should have one and only one reason to change, meaning that a class should have only one job.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164" y="195700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2. Open-Closed Principle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164" y="2387893"/>
            <a:ext cx="9944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Objects or entities should be open for extension, but closed for modification.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164" y="3034223"/>
            <a:ext cx="3754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3. </a:t>
            </a:r>
            <a:r>
              <a:rPr lang="en-US" sz="2200" b="1" dirty="0" err="1"/>
              <a:t>Liskov</a:t>
            </a:r>
            <a:r>
              <a:rPr lang="en-US" sz="2200" b="1" dirty="0"/>
              <a:t> Substitution Principle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64" y="3465110"/>
            <a:ext cx="9521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Let q(x) be a property provable about objects of x of type T. Then q(y) should be provable for objects y of type S where S is a subtype of 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164" y="4243181"/>
            <a:ext cx="11064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=&gt; It extends Open-Closed Principle by focusing on the behavior of a superclass and its subtypes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64" y="54123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4. Interface segregation principle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3164" y="972122"/>
            <a:ext cx="10122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client should never be forced to implement an interface that it doesn't use or clients shouldn't be forced to depend on methods they do not use.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164" y="195700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5. Dependency Inversion Principle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163" y="2387893"/>
            <a:ext cx="103813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Entities must depend on abstractions not on concretions. It states that the high level module must not depend on the low level module, but they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987</TotalTime>
  <Words>303</Words>
  <Application>Microsoft Office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DOTNETVN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Dinh Tai</cp:lastModifiedBy>
  <cp:revision>91</cp:revision>
  <dcterms:created xsi:type="dcterms:W3CDTF">2019-04-18T06:18:45Z</dcterms:created>
  <dcterms:modified xsi:type="dcterms:W3CDTF">2024-05-06T02:59:07Z</dcterms:modified>
</cp:coreProperties>
</file>