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SOLID DESIGN PRINCIPLES - #1 Single Responsibility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a professional developer </a:t>
            </a: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IS IT?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728" y="1094952"/>
            <a:ext cx="115869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class should have one and only one reason to change, meaning that a class should have only one job.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" y="2948555"/>
            <a:ext cx="5461751" cy="1746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46" y="2271727"/>
            <a:ext cx="33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using Single Responsibility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0105" y="2271727"/>
            <a:ext cx="31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using Single Responsibility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3" y="3048393"/>
            <a:ext cx="5465928" cy="28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350" y="573205"/>
            <a:ext cx="5954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START CODING WITH MY DIARY BOOK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528549"/>
            <a:ext cx="10522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a program uses C# language in console mode to create a diary book with functions as below: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Add a diary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Remove a diary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Save to text file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GetDiaryBook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Log error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0" y="788656"/>
            <a:ext cx="9739029" cy="5499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 looks good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1002</TotalTime>
  <Words>94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Dinh Tai</cp:lastModifiedBy>
  <cp:revision>96</cp:revision>
  <dcterms:created xsi:type="dcterms:W3CDTF">2019-04-18T06:18:45Z</dcterms:created>
  <dcterms:modified xsi:type="dcterms:W3CDTF">2024-05-06T02:58:53Z</dcterms:modified>
</cp:coreProperties>
</file>