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2" r:id="rId14"/>
    <p:sldId id="270" r:id="rId15"/>
    <p:sldId id="273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FBCE0-E016-4AF8-9953-912E3926312F}" v="1" dt="2023-06-07T03:48:38.732"/>
    <p1510:client id="{BD914784-69E3-45AE-9F1B-F03E4091D3EF}" v="28" dt="2023-05-08T12:54:11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Minh Hải" userId="d07b627fbe5cfffa" providerId="Windows Live" clId="Web-{54983CA6-4250-4AB1-B254-683FD15F7856}"/>
    <pc:docChg chg="modSld">
      <pc:chgData name="Trần Minh Hải" userId="d07b627fbe5cfffa" providerId="Windows Live" clId="Web-{54983CA6-4250-4AB1-B254-683FD15F7856}" dt="2023-05-04T07:27:00.632" v="0" actId="1076"/>
      <pc:docMkLst>
        <pc:docMk/>
      </pc:docMkLst>
      <pc:sldChg chg="modSp">
        <pc:chgData name="Trần Minh Hải" userId="d07b627fbe5cfffa" providerId="Windows Live" clId="Web-{54983CA6-4250-4AB1-B254-683FD15F7856}" dt="2023-05-04T07:27:00.632" v="0" actId="1076"/>
        <pc:sldMkLst>
          <pc:docMk/>
          <pc:sldMk cId="3295410058" sldId="263"/>
        </pc:sldMkLst>
        <pc:spChg chg="mod">
          <ac:chgData name="Trần Minh Hải" userId="d07b627fbe5cfffa" providerId="Windows Live" clId="Web-{54983CA6-4250-4AB1-B254-683FD15F7856}" dt="2023-05-04T07:27:00.632" v="0" actId="1076"/>
          <ac:spMkLst>
            <pc:docMk/>
            <pc:sldMk cId="3295410058" sldId="263"/>
            <ac:spMk id="22" creationId="{70D72CA5-435A-C70F-0794-1B20A9C39211}"/>
          </ac:spMkLst>
        </pc:spChg>
      </pc:sldChg>
    </pc:docChg>
  </pc:docChgLst>
  <pc:docChgLst>
    <pc:chgData name="Trần Minh Hải" userId="d07b627fbe5cfffa" providerId="Windows Live" clId="Web-{122FBCE0-E016-4AF8-9953-912E3926312F}"/>
    <pc:docChg chg="modSld">
      <pc:chgData name="Trần Minh Hải" userId="d07b627fbe5cfffa" providerId="Windows Live" clId="Web-{122FBCE0-E016-4AF8-9953-912E3926312F}" dt="2023-06-07T03:48:38.732" v="0" actId="1076"/>
      <pc:docMkLst>
        <pc:docMk/>
      </pc:docMkLst>
      <pc:sldChg chg="modSp">
        <pc:chgData name="Trần Minh Hải" userId="d07b627fbe5cfffa" providerId="Windows Live" clId="Web-{122FBCE0-E016-4AF8-9953-912E3926312F}" dt="2023-06-07T03:48:38.732" v="0" actId="1076"/>
        <pc:sldMkLst>
          <pc:docMk/>
          <pc:sldMk cId="3295410058" sldId="263"/>
        </pc:sldMkLst>
        <pc:spChg chg="mod">
          <ac:chgData name="Trần Minh Hải" userId="d07b627fbe5cfffa" providerId="Windows Live" clId="Web-{122FBCE0-E016-4AF8-9953-912E3926312F}" dt="2023-06-07T03:48:38.732" v="0" actId="1076"/>
          <ac:spMkLst>
            <pc:docMk/>
            <pc:sldMk cId="3295410058" sldId="263"/>
            <ac:spMk id="1027" creationId="{05733318-13A6-CED5-7BB2-1BD94011E060}"/>
          </ac:spMkLst>
        </pc:spChg>
      </pc:sldChg>
    </pc:docChg>
  </pc:docChgLst>
  <pc:docChgLst>
    <pc:chgData name="Minh Hải Trần" userId="d07b627fbe5cfffa" providerId="LiveId" clId="{5A96763D-E6D6-4D2A-90BB-F2FA431C0CC4}"/>
    <pc:docChg chg="undo redo custSel addSld delSld modSld">
      <pc:chgData name="Minh Hải Trần" userId="d07b627fbe5cfffa" providerId="LiveId" clId="{5A96763D-E6D6-4D2A-90BB-F2FA431C0CC4}" dt="2023-05-02T16:42:31.921" v="4220" actId="1076"/>
      <pc:docMkLst>
        <pc:docMk/>
      </pc:docMkLst>
      <pc:sldChg chg="addSp delSp modSp mod">
        <pc:chgData name="Minh Hải Trần" userId="d07b627fbe5cfffa" providerId="LiveId" clId="{5A96763D-E6D6-4D2A-90BB-F2FA431C0CC4}" dt="2023-05-02T09:02:58.202" v="1443" actId="14100"/>
        <pc:sldMkLst>
          <pc:docMk/>
          <pc:sldMk cId="2567927505" sldId="256"/>
        </pc:sldMkLst>
        <pc:spChg chg="mod">
          <ac:chgData name="Minh Hải Trần" userId="d07b627fbe5cfffa" providerId="LiveId" clId="{5A96763D-E6D6-4D2A-90BB-F2FA431C0CC4}" dt="2023-05-01T16:52:51.920" v="20" actId="14838"/>
          <ac:spMkLst>
            <pc:docMk/>
            <pc:sldMk cId="2567927505" sldId="256"/>
            <ac:spMk id="2" creationId="{00000000-0000-0000-0000-000000000000}"/>
          </ac:spMkLst>
        </pc:spChg>
        <pc:spChg chg="del mod">
          <ac:chgData name="Minh Hải Trần" userId="d07b627fbe5cfffa" providerId="LiveId" clId="{5A96763D-E6D6-4D2A-90BB-F2FA431C0CC4}" dt="2023-05-01T16:51:58.797" v="15" actId="478"/>
          <ac:spMkLst>
            <pc:docMk/>
            <pc:sldMk cId="2567927505" sldId="256"/>
            <ac:spMk id="3" creationId="{00000000-0000-0000-0000-000000000000}"/>
          </ac:spMkLst>
        </pc:spChg>
        <pc:spChg chg="add mod">
          <ac:chgData name="Minh Hải Trần" userId="d07b627fbe5cfffa" providerId="LiveId" clId="{5A96763D-E6D6-4D2A-90BB-F2FA431C0CC4}" dt="2023-05-02T09:02:50.751" v="1441" actId="14100"/>
          <ac:spMkLst>
            <pc:docMk/>
            <pc:sldMk cId="2567927505" sldId="256"/>
            <ac:spMk id="3" creationId="{6B1A152F-0DAE-9718-EC9C-005173D344D4}"/>
          </ac:spMkLst>
        </pc:spChg>
        <pc:spChg chg="add mod">
          <ac:chgData name="Minh Hải Trần" userId="d07b627fbe5cfffa" providerId="LiveId" clId="{5A96763D-E6D6-4D2A-90BB-F2FA431C0CC4}" dt="2023-05-01T16:53:51.693" v="44" actId="13822"/>
          <ac:spMkLst>
            <pc:docMk/>
            <pc:sldMk cId="2567927505" sldId="256"/>
            <ac:spMk id="4" creationId="{BFD4D474-3B5B-A9A5-9A90-CD1CCE067608}"/>
          </ac:spMkLst>
        </pc:spChg>
        <pc:spChg chg="add mod">
          <ac:chgData name="Minh Hải Trần" userId="d07b627fbe5cfffa" providerId="LiveId" clId="{5A96763D-E6D6-4D2A-90BB-F2FA431C0CC4}" dt="2023-05-01T16:54:06.920" v="47" actId="13822"/>
          <ac:spMkLst>
            <pc:docMk/>
            <pc:sldMk cId="2567927505" sldId="256"/>
            <ac:spMk id="5" creationId="{C2F7E2AE-A4DD-F0CF-4762-017D0757AA64}"/>
          </ac:spMkLst>
        </pc:spChg>
        <pc:spChg chg="add mod">
          <ac:chgData name="Minh Hải Trần" userId="d07b627fbe5cfffa" providerId="LiveId" clId="{5A96763D-E6D6-4D2A-90BB-F2FA431C0CC4}" dt="2023-05-01T16:54:19.742" v="48" actId="13822"/>
          <ac:spMkLst>
            <pc:docMk/>
            <pc:sldMk cId="2567927505" sldId="256"/>
            <ac:spMk id="6" creationId="{C9A467C8-E012-CE05-291F-8740081CBCDF}"/>
          </ac:spMkLst>
        </pc:spChg>
        <pc:spChg chg="add mod">
          <ac:chgData name="Minh Hải Trần" userId="d07b627fbe5cfffa" providerId="LiveId" clId="{5A96763D-E6D6-4D2A-90BB-F2FA431C0CC4}" dt="2023-05-01T16:54:28.073" v="49" actId="13822"/>
          <ac:spMkLst>
            <pc:docMk/>
            <pc:sldMk cId="2567927505" sldId="256"/>
            <ac:spMk id="7" creationId="{E3E4413B-17FE-E063-4F91-51FF31B0D622}"/>
          </ac:spMkLst>
        </pc:spChg>
        <pc:spChg chg="add mod">
          <ac:chgData name="Minh Hải Trần" userId="d07b627fbe5cfffa" providerId="LiveId" clId="{5A96763D-E6D6-4D2A-90BB-F2FA431C0CC4}" dt="2023-05-01T16:53:51.693" v="44" actId="13822"/>
          <ac:spMkLst>
            <pc:docMk/>
            <pc:sldMk cId="2567927505" sldId="256"/>
            <ac:spMk id="8" creationId="{F5DE070E-1186-5351-5DAC-FEDCCF614E9F}"/>
          </ac:spMkLst>
        </pc:spChg>
        <pc:spChg chg="add mod">
          <ac:chgData name="Minh Hải Trần" userId="d07b627fbe5cfffa" providerId="LiveId" clId="{5A96763D-E6D6-4D2A-90BB-F2FA431C0CC4}" dt="2023-05-01T16:54:06.920" v="47" actId="13822"/>
          <ac:spMkLst>
            <pc:docMk/>
            <pc:sldMk cId="2567927505" sldId="256"/>
            <ac:spMk id="9" creationId="{BF738E90-6B57-BE32-F5C1-0BE965A4B458}"/>
          </ac:spMkLst>
        </pc:spChg>
        <pc:spChg chg="add mod">
          <ac:chgData name="Minh Hải Trần" userId="d07b627fbe5cfffa" providerId="LiveId" clId="{5A96763D-E6D6-4D2A-90BB-F2FA431C0CC4}" dt="2023-05-01T16:54:19.742" v="48" actId="13822"/>
          <ac:spMkLst>
            <pc:docMk/>
            <pc:sldMk cId="2567927505" sldId="256"/>
            <ac:spMk id="10" creationId="{C141D364-4F23-CEF1-532E-4A03FED3C1BC}"/>
          </ac:spMkLst>
        </pc:spChg>
        <pc:spChg chg="add mod">
          <ac:chgData name="Minh Hải Trần" userId="d07b627fbe5cfffa" providerId="LiveId" clId="{5A96763D-E6D6-4D2A-90BB-F2FA431C0CC4}" dt="2023-05-01T16:54:28.073" v="49" actId="13822"/>
          <ac:spMkLst>
            <pc:docMk/>
            <pc:sldMk cId="2567927505" sldId="256"/>
            <ac:spMk id="11" creationId="{8D6877B1-0ECD-6C08-CD9D-C7A59082F9D2}"/>
          </ac:spMkLst>
        </pc:spChg>
        <pc:spChg chg="add mod">
          <ac:chgData name="Minh Hải Trần" userId="d07b627fbe5cfffa" providerId="LiveId" clId="{5A96763D-E6D6-4D2A-90BB-F2FA431C0CC4}" dt="2023-05-02T09:02:58.202" v="1443" actId="14100"/>
          <ac:spMkLst>
            <pc:docMk/>
            <pc:sldMk cId="2567927505" sldId="256"/>
            <ac:spMk id="12" creationId="{82BCC9A5-48F4-0F51-5B95-8049D2374AA4}"/>
          </ac:spMkLst>
        </pc:spChg>
      </pc:sldChg>
      <pc:sldChg chg="addSp delSp modSp new mod">
        <pc:chgData name="Minh Hải Trần" userId="d07b627fbe5cfffa" providerId="LiveId" clId="{5A96763D-E6D6-4D2A-90BB-F2FA431C0CC4}" dt="2023-05-02T12:45:09.869" v="4098" actId="20577"/>
        <pc:sldMkLst>
          <pc:docMk/>
          <pc:sldMk cId="2530513112" sldId="257"/>
        </pc:sldMkLst>
        <pc:spChg chg="del">
          <ac:chgData name="Minh Hải Trần" userId="d07b627fbe5cfffa" providerId="LiveId" clId="{5A96763D-E6D6-4D2A-90BB-F2FA431C0CC4}" dt="2023-05-01T16:54:48.717" v="52" actId="478"/>
          <ac:spMkLst>
            <pc:docMk/>
            <pc:sldMk cId="2530513112" sldId="257"/>
            <ac:spMk id="2" creationId="{1D2CF7FA-FDDE-052D-7DAD-EA180C0B49FF}"/>
          </ac:spMkLst>
        </pc:spChg>
        <pc:spChg chg="add mod">
          <ac:chgData name="Minh Hải Trần" userId="d07b627fbe5cfffa" providerId="LiveId" clId="{5A96763D-E6D6-4D2A-90BB-F2FA431C0CC4}" dt="2023-05-02T07:18:59.438" v="192" actId="13822"/>
          <ac:spMkLst>
            <pc:docMk/>
            <pc:sldMk cId="2530513112" sldId="257"/>
            <ac:spMk id="2" creationId="{617A34F5-D028-71A3-DD7E-091CB01E416B}"/>
          </ac:spMkLst>
        </pc:spChg>
        <pc:spChg chg="del">
          <ac:chgData name="Minh Hải Trần" userId="d07b627fbe5cfffa" providerId="LiveId" clId="{5A96763D-E6D6-4D2A-90BB-F2FA431C0CC4}" dt="2023-05-01T16:54:47.902" v="51" actId="478"/>
          <ac:spMkLst>
            <pc:docMk/>
            <pc:sldMk cId="2530513112" sldId="257"/>
            <ac:spMk id="3" creationId="{53A326CA-0BB0-EFB1-7FD3-82B9CFEBF8C6}"/>
          </ac:spMkLst>
        </pc:spChg>
        <pc:spChg chg="add del mod">
          <ac:chgData name="Minh Hải Trần" userId="d07b627fbe5cfffa" providerId="LiveId" clId="{5A96763D-E6D6-4D2A-90BB-F2FA431C0CC4}" dt="2023-05-02T08:01:57.545" v="913" actId="478"/>
          <ac:spMkLst>
            <pc:docMk/>
            <pc:sldMk cId="2530513112" sldId="257"/>
            <ac:spMk id="3" creationId="{AB91DA3E-A329-DBCC-23D1-752F265D6C41}"/>
          </ac:spMkLst>
        </pc:spChg>
        <pc:spChg chg="add mod">
          <ac:chgData name="Minh Hải Trần" userId="d07b627fbe5cfffa" providerId="LiveId" clId="{5A96763D-E6D6-4D2A-90BB-F2FA431C0CC4}" dt="2023-05-02T08:02:04.563" v="915" actId="1076"/>
          <ac:spMkLst>
            <pc:docMk/>
            <pc:sldMk cId="2530513112" sldId="257"/>
            <ac:spMk id="4" creationId="{77A7C2EF-C5DD-C2B4-7FF3-72AFDC98E3D0}"/>
          </ac:spMkLst>
        </pc:spChg>
        <pc:spChg chg="add mod">
          <ac:chgData name="Minh Hải Trần" userId="d07b627fbe5cfffa" providerId="LiveId" clId="{5A96763D-E6D6-4D2A-90BB-F2FA431C0CC4}" dt="2023-05-01T16:55:07.123" v="64" actId="403"/>
          <ac:spMkLst>
            <pc:docMk/>
            <pc:sldMk cId="2530513112" sldId="257"/>
            <ac:spMk id="5" creationId="{E19144C7-2E66-EB27-FE29-FA53B8B7A11F}"/>
          </ac:spMkLst>
        </pc:spChg>
        <pc:spChg chg="add mod">
          <ac:chgData name="Minh Hải Trần" userId="d07b627fbe5cfffa" providerId="LiveId" clId="{5A96763D-E6D6-4D2A-90BB-F2FA431C0CC4}" dt="2023-05-01T16:56:40.777" v="110" actId="1076"/>
          <ac:spMkLst>
            <pc:docMk/>
            <pc:sldMk cId="2530513112" sldId="257"/>
            <ac:spMk id="6" creationId="{BBF19EBB-DC2B-DE95-D36B-D7A8397A1EE6}"/>
          </ac:spMkLst>
        </pc:spChg>
        <pc:spChg chg="add mod">
          <ac:chgData name="Minh Hải Trần" userId="d07b627fbe5cfffa" providerId="LiveId" clId="{5A96763D-E6D6-4D2A-90BB-F2FA431C0CC4}" dt="2023-05-01T16:56:23.925" v="101" actId="13822"/>
          <ac:spMkLst>
            <pc:docMk/>
            <pc:sldMk cId="2530513112" sldId="257"/>
            <ac:spMk id="7" creationId="{33470168-F34A-7C64-2294-5F692D4364B0}"/>
          </ac:spMkLst>
        </pc:spChg>
        <pc:spChg chg="add del mod">
          <ac:chgData name="Minh Hải Trần" userId="d07b627fbe5cfffa" providerId="LiveId" clId="{5A96763D-E6D6-4D2A-90BB-F2FA431C0CC4}" dt="2023-05-02T08:01:58.023" v="914" actId="478"/>
          <ac:spMkLst>
            <pc:docMk/>
            <pc:sldMk cId="2530513112" sldId="257"/>
            <ac:spMk id="8" creationId="{8183EE65-100C-9C4E-AE0C-01032D890A90}"/>
          </ac:spMkLst>
        </pc:spChg>
        <pc:spChg chg="add mod">
          <ac:chgData name="Minh Hải Trần" userId="d07b627fbe5cfffa" providerId="LiveId" clId="{5A96763D-E6D6-4D2A-90BB-F2FA431C0CC4}" dt="2023-05-02T08:02:04.563" v="915" actId="1076"/>
          <ac:spMkLst>
            <pc:docMk/>
            <pc:sldMk cId="2530513112" sldId="257"/>
            <ac:spMk id="9" creationId="{796CEA19-F97B-32FC-8244-76899CA3D126}"/>
          </ac:spMkLst>
        </pc:spChg>
        <pc:spChg chg="add mod">
          <ac:chgData name="Minh Hải Trần" userId="d07b627fbe5cfffa" providerId="LiveId" clId="{5A96763D-E6D6-4D2A-90BB-F2FA431C0CC4}" dt="2023-05-02T08:02:04.563" v="915" actId="1076"/>
          <ac:spMkLst>
            <pc:docMk/>
            <pc:sldMk cId="2530513112" sldId="257"/>
            <ac:spMk id="10" creationId="{399D564B-3100-BD3C-2F3D-1B1E31F396B8}"/>
          </ac:spMkLst>
        </pc:spChg>
        <pc:spChg chg="add mod">
          <ac:chgData name="Minh Hải Trần" userId="d07b627fbe5cfffa" providerId="LiveId" clId="{5A96763D-E6D6-4D2A-90BB-F2FA431C0CC4}" dt="2023-05-02T08:02:04.563" v="915" actId="1076"/>
          <ac:spMkLst>
            <pc:docMk/>
            <pc:sldMk cId="2530513112" sldId="257"/>
            <ac:spMk id="11" creationId="{F94B3714-4CC6-2444-E676-58743EE90E08}"/>
          </ac:spMkLst>
        </pc:spChg>
        <pc:spChg chg="add del mod">
          <ac:chgData name="Minh Hải Trần" userId="d07b627fbe5cfffa" providerId="LiveId" clId="{5A96763D-E6D6-4D2A-90BB-F2FA431C0CC4}" dt="2023-05-02T08:01:56.785" v="912" actId="478"/>
          <ac:spMkLst>
            <pc:docMk/>
            <pc:sldMk cId="2530513112" sldId="257"/>
            <ac:spMk id="12" creationId="{F7F4F42F-00D2-4AD6-2665-1521227DA067}"/>
          </ac:spMkLst>
        </pc:spChg>
        <pc:spChg chg="add mod">
          <ac:chgData name="Minh Hải Trần" userId="d07b627fbe5cfffa" providerId="LiveId" clId="{5A96763D-E6D6-4D2A-90BB-F2FA431C0CC4}" dt="2023-05-02T08:02:07.686" v="919" actId="20577"/>
          <ac:spMkLst>
            <pc:docMk/>
            <pc:sldMk cId="2530513112" sldId="257"/>
            <ac:spMk id="13" creationId="{53D27160-6880-0E9F-E79B-85CEDAD0B5FA}"/>
          </ac:spMkLst>
        </pc:spChg>
        <pc:spChg chg="add mod">
          <ac:chgData name="Minh Hải Trần" userId="d07b627fbe5cfffa" providerId="LiveId" clId="{5A96763D-E6D6-4D2A-90BB-F2FA431C0CC4}" dt="2023-05-02T08:02:13.591" v="921" actId="20577"/>
          <ac:spMkLst>
            <pc:docMk/>
            <pc:sldMk cId="2530513112" sldId="257"/>
            <ac:spMk id="14" creationId="{F49D23AC-12F3-E126-AE4B-F6A32F9371D0}"/>
          </ac:spMkLst>
        </pc:spChg>
        <pc:spChg chg="add mod">
          <ac:chgData name="Minh Hải Trần" userId="d07b627fbe5cfffa" providerId="LiveId" clId="{5A96763D-E6D6-4D2A-90BB-F2FA431C0CC4}" dt="2023-05-02T12:45:09.869" v="4098" actId="20577"/>
          <ac:spMkLst>
            <pc:docMk/>
            <pc:sldMk cId="2530513112" sldId="257"/>
            <ac:spMk id="15" creationId="{3EFBDDF8-78F4-F1E5-6241-5E74CAB94AC4}"/>
          </ac:spMkLst>
        </pc:spChg>
        <pc:spChg chg="add mod">
          <ac:chgData name="Minh Hải Trần" userId="d07b627fbe5cfffa" providerId="LiveId" clId="{5A96763D-E6D6-4D2A-90BB-F2FA431C0CC4}" dt="2023-05-02T08:02:04.563" v="915" actId="1076"/>
          <ac:spMkLst>
            <pc:docMk/>
            <pc:sldMk cId="2530513112" sldId="257"/>
            <ac:spMk id="16" creationId="{FC69CF66-BED0-1648-383F-78926CD36CE1}"/>
          </ac:spMkLst>
        </pc:spChg>
        <pc:spChg chg="add mod">
          <ac:chgData name="Minh Hải Trần" userId="d07b627fbe5cfffa" providerId="LiveId" clId="{5A96763D-E6D6-4D2A-90BB-F2FA431C0CC4}" dt="2023-05-02T08:02:04.563" v="915" actId="1076"/>
          <ac:spMkLst>
            <pc:docMk/>
            <pc:sldMk cId="2530513112" sldId="257"/>
            <ac:spMk id="17" creationId="{6E89BFF1-0AF9-C515-FF57-B4A78539B43E}"/>
          </ac:spMkLst>
        </pc:spChg>
        <pc:spChg chg="add mod">
          <ac:chgData name="Minh Hải Trần" userId="d07b627fbe5cfffa" providerId="LiveId" clId="{5A96763D-E6D6-4D2A-90BB-F2FA431C0CC4}" dt="2023-05-02T07:21:44.758" v="531" actId="1076"/>
          <ac:spMkLst>
            <pc:docMk/>
            <pc:sldMk cId="2530513112" sldId="257"/>
            <ac:spMk id="18" creationId="{3478B076-BE57-85E8-64EF-9EC38A08B746}"/>
          </ac:spMkLst>
        </pc:spChg>
        <pc:spChg chg="add del mod">
          <ac:chgData name="Minh Hải Trần" userId="d07b627fbe5cfffa" providerId="LiveId" clId="{5A96763D-E6D6-4D2A-90BB-F2FA431C0CC4}" dt="2023-05-02T08:01:55.474" v="911" actId="478"/>
          <ac:spMkLst>
            <pc:docMk/>
            <pc:sldMk cId="2530513112" sldId="257"/>
            <ac:spMk id="19" creationId="{B8399E62-9209-DD02-6C4A-DC90C6E083A0}"/>
          </ac:spMkLst>
        </pc:spChg>
        <pc:spChg chg="add mod">
          <ac:chgData name="Minh Hải Trần" userId="d07b627fbe5cfffa" providerId="LiveId" clId="{5A96763D-E6D6-4D2A-90BB-F2FA431C0CC4}" dt="2023-05-02T08:02:04.563" v="915" actId="1076"/>
          <ac:spMkLst>
            <pc:docMk/>
            <pc:sldMk cId="2530513112" sldId="257"/>
            <ac:spMk id="20" creationId="{024A0C8C-21AB-D37F-DBA2-4510CFE3F40A}"/>
          </ac:spMkLst>
        </pc:spChg>
        <pc:spChg chg="add mod">
          <ac:chgData name="Minh Hải Trần" userId="d07b627fbe5cfffa" providerId="LiveId" clId="{5A96763D-E6D6-4D2A-90BB-F2FA431C0CC4}" dt="2023-05-02T08:02:04.563" v="915" actId="1076"/>
          <ac:spMkLst>
            <pc:docMk/>
            <pc:sldMk cId="2530513112" sldId="257"/>
            <ac:spMk id="21" creationId="{773F73AA-F3E4-DB79-F8D4-D7F9D48687F0}"/>
          </ac:spMkLst>
        </pc:spChg>
        <pc:spChg chg="add mod">
          <ac:chgData name="Minh Hải Trần" userId="d07b627fbe5cfffa" providerId="LiveId" clId="{5A96763D-E6D6-4D2A-90BB-F2FA431C0CC4}" dt="2023-05-02T08:02:04.563" v="915" actId="1076"/>
          <ac:spMkLst>
            <pc:docMk/>
            <pc:sldMk cId="2530513112" sldId="257"/>
            <ac:spMk id="22" creationId="{BE7CE6E1-6E35-3C6E-C233-029867A7BDC6}"/>
          </ac:spMkLst>
        </pc:spChg>
        <pc:spChg chg="add mod">
          <ac:chgData name="Minh Hải Trần" userId="d07b627fbe5cfffa" providerId="LiveId" clId="{5A96763D-E6D6-4D2A-90BB-F2FA431C0CC4}" dt="2023-05-02T09:03:21.346" v="1449" actId="1076"/>
          <ac:spMkLst>
            <pc:docMk/>
            <pc:sldMk cId="2530513112" sldId="257"/>
            <ac:spMk id="23" creationId="{824399EA-C6F6-2E46-B3C8-D3B1F17FF42E}"/>
          </ac:spMkLst>
        </pc:spChg>
        <pc:spChg chg="add mod">
          <ac:chgData name="Minh Hải Trần" userId="d07b627fbe5cfffa" providerId="LiveId" clId="{5A96763D-E6D6-4D2A-90BB-F2FA431C0CC4}" dt="2023-05-02T09:03:21.346" v="1449" actId="1076"/>
          <ac:spMkLst>
            <pc:docMk/>
            <pc:sldMk cId="2530513112" sldId="257"/>
            <ac:spMk id="24" creationId="{DA277443-0AA7-21BF-4428-591D3A7760A0}"/>
          </ac:spMkLst>
        </pc:spChg>
      </pc:sldChg>
      <pc:sldChg chg="add del">
        <pc:chgData name="Minh Hải Trần" userId="d07b627fbe5cfffa" providerId="LiveId" clId="{5A96763D-E6D6-4D2A-90BB-F2FA431C0CC4}" dt="2023-05-02T07:26:20.608" v="550" actId="2890"/>
        <pc:sldMkLst>
          <pc:docMk/>
          <pc:sldMk cId="255717093" sldId="258"/>
        </pc:sldMkLst>
      </pc:sldChg>
      <pc:sldChg chg="addSp delSp modSp new mod">
        <pc:chgData name="Minh Hải Trần" userId="d07b627fbe5cfffa" providerId="LiveId" clId="{5A96763D-E6D6-4D2A-90BB-F2FA431C0CC4}" dt="2023-05-02T16:42:31.921" v="4220" actId="1076"/>
        <pc:sldMkLst>
          <pc:docMk/>
          <pc:sldMk cId="4013234471" sldId="258"/>
        </pc:sldMkLst>
        <pc:spChg chg="del mod">
          <ac:chgData name="Minh Hải Trần" userId="d07b627fbe5cfffa" providerId="LiveId" clId="{5A96763D-E6D6-4D2A-90BB-F2FA431C0CC4}" dt="2023-05-02T09:11:02.602" v="1499" actId="478"/>
          <ac:spMkLst>
            <pc:docMk/>
            <pc:sldMk cId="4013234471" sldId="258"/>
            <ac:spMk id="2" creationId="{06C6C208-D5DA-3880-B601-D6CB8F9E57B1}"/>
          </ac:spMkLst>
        </pc:spChg>
        <pc:spChg chg="del">
          <ac:chgData name="Minh Hải Trần" userId="d07b627fbe5cfffa" providerId="LiveId" clId="{5A96763D-E6D6-4D2A-90BB-F2FA431C0CC4}" dt="2023-05-02T07:30:54.982" v="587" actId="478"/>
          <ac:spMkLst>
            <pc:docMk/>
            <pc:sldMk cId="4013234471" sldId="258"/>
            <ac:spMk id="3" creationId="{B9C242E9-C6E3-D517-B6DE-41262184BE00}"/>
          </ac:spMkLst>
        </pc:spChg>
        <pc:spChg chg="add mod">
          <ac:chgData name="Minh Hải Trần" userId="d07b627fbe5cfffa" providerId="LiveId" clId="{5A96763D-E6D6-4D2A-90BB-F2FA431C0CC4}" dt="2023-05-02T07:30:51.253" v="586"/>
          <ac:spMkLst>
            <pc:docMk/>
            <pc:sldMk cId="4013234471" sldId="258"/>
            <ac:spMk id="5" creationId="{8181CE22-FEB4-FD42-A7BA-D55F33212ED5}"/>
          </ac:spMkLst>
        </pc:spChg>
        <pc:spChg chg="add mod">
          <ac:chgData name="Minh Hải Trần" userId="d07b627fbe5cfffa" providerId="LiveId" clId="{5A96763D-E6D6-4D2A-90BB-F2FA431C0CC4}" dt="2023-05-02T07:30:51.253" v="586"/>
          <ac:spMkLst>
            <pc:docMk/>
            <pc:sldMk cId="4013234471" sldId="258"/>
            <ac:spMk id="6" creationId="{061487DA-0242-3416-280A-1500EF467F73}"/>
          </ac:spMkLst>
        </pc:spChg>
        <pc:spChg chg="add del mod">
          <ac:chgData name="Minh Hải Trần" userId="d07b627fbe5cfffa" providerId="LiveId" clId="{5A96763D-E6D6-4D2A-90BB-F2FA431C0CC4}" dt="2023-05-02T07:34:14.748" v="590" actId="478"/>
          <ac:spMkLst>
            <pc:docMk/>
            <pc:sldMk cId="4013234471" sldId="258"/>
            <ac:spMk id="9" creationId="{85F996BA-6E84-2DA5-A59D-0B7C194F0A57}"/>
          </ac:spMkLst>
        </pc:spChg>
        <pc:spChg chg="add mod">
          <ac:chgData name="Minh Hải Trần" userId="d07b627fbe5cfffa" providerId="LiveId" clId="{5A96763D-E6D6-4D2A-90BB-F2FA431C0CC4}" dt="2023-05-02T07:30:51.253" v="586"/>
          <ac:spMkLst>
            <pc:docMk/>
            <pc:sldMk cId="4013234471" sldId="258"/>
            <ac:spMk id="10" creationId="{A2EED108-57BD-B6FE-490B-CB16A28DF57A}"/>
          </ac:spMkLst>
        </pc:spChg>
        <pc:spChg chg="add mod">
          <ac:chgData name="Minh Hải Trần" userId="d07b627fbe5cfffa" providerId="LiveId" clId="{5A96763D-E6D6-4D2A-90BB-F2FA431C0CC4}" dt="2023-05-02T07:30:51.253" v="586"/>
          <ac:spMkLst>
            <pc:docMk/>
            <pc:sldMk cId="4013234471" sldId="258"/>
            <ac:spMk id="11" creationId="{FCF58E47-DBDA-3BA3-C356-6B1D62C886A4}"/>
          </ac:spMkLst>
        </pc:spChg>
        <pc:spChg chg="add mod">
          <ac:chgData name="Minh Hải Trần" userId="d07b627fbe5cfffa" providerId="LiveId" clId="{5A96763D-E6D6-4D2A-90BB-F2FA431C0CC4}" dt="2023-05-02T07:30:51.253" v="586"/>
          <ac:spMkLst>
            <pc:docMk/>
            <pc:sldMk cId="4013234471" sldId="258"/>
            <ac:spMk id="14" creationId="{A9774EFB-967A-DECD-0880-78D5C2FD8699}"/>
          </ac:spMkLst>
        </pc:spChg>
        <pc:spChg chg="add mod">
          <ac:chgData name="Minh Hải Trần" userId="d07b627fbe5cfffa" providerId="LiveId" clId="{5A96763D-E6D6-4D2A-90BB-F2FA431C0CC4}" dt="2023-05-02T07:30:51.253" v="586"/>
          <ac:spMkLst>
            <pc:docMk/>
            <pc:sldMk cId="4013234471" sldId="258"/>
            <ac:spMk id="17" creationId="{6CAF2B22-D2B9-CE57-13E1-E47D10061ABF}"/>
          </ac:spMkLst>
        </pc:spChg>
        <pc:spChg chg="add mod">
          <ac:chgData name="Minh Hải Trần" userId="d07b627fbe5cfffa" providerId="LiveId" clId="{5A96763D-E6D6-4D2A-90BB-F2FA431C0CC4}" dt="2023-05-02T10:28:01.112" v="2472" actId="2711"/>
          <ac:spMkLst>
            <pc:docMk/>
            <pc:sldMk cId="4013234471" sldId="258"/>
            <ac:spMk id="30" creationId="{3EF2803D-D879-52B9-25A5-617A5FB7B0B7}"/>
          </ac:spMkLst>
        </pc:spChg>
        <pc:spChg chg="add mod">
          <ac:chgData name="Minh Hải Trần" userId="d07b627fbe5cfffa" providerId="LiveId" clId="{5A96763D-E6D6-4D2A-90BB-F2FA431C0CC4}" dt="2023-05-02T13:56:33.460" v="4207" actId="207"/>
          <ac:spMkLst>
            <pc:docMk/>
            <pc:sldMk cId="4013234471" sldId="258"/>
            <ac:spMk id="31" creationId="{8F65DC80-D9CB-5761-DC7E-492512739355}"/>
          </ac:spMkLst>
        </pc:spChg>
        <pc:spChg chg="add mod">
          <ac:chgData name="Minh Hải Trần" userId="d07b627fbe5cfffa" providerId="LiveId" clId="{5A96763D-E6D6-4D2A-90BB-F2FA431C0CC4}" dt="2023-05-02T13:56:35.590" v="4208" actId="207"/>
          <ac:spMkLst>
            <pc:docMk/>
            <pc:sldMk cId="4013234471" sldId="258"/>
            <ac:spMk id="35" creationId="{BE98765C-591C-1FCB-6B10-004631E22F79}"/>
          </ac:spMkLst>
        </pc:spChg>
        <pc:spChg chg="add mod">
          <ac:chgData name="Minh Hải Trần" userId="d07b627fbe5cfffa" providerId="LiveId" clId="{5A96763D-E6D6-4D2A-90BB-F2FA431C0CC4}" dt="2023-05-02T10:28:04.941" v="2473" actId="2711"/>
          <ac:spMkLst>
            <pc:docMk/>
            <pc:sldMk cId="4013234471" sldId="258"/>
            <ac:spMk id="37" creationId="{1F0E5D43-0917-FEFA-72DF-F13A0E1A2355}"/>
          </ac:spMkLst>
        </pc:spChg>
        <pc:spChg chg="add mod">
          <ac:chgData name="Minh Hải Trần" userId="d07b627fbe5cfffa" providerId="LiveId" clId="{5A96763D-E6D6-4D2A-90BB-F2FA431C0CC4}" dt="2023-05-02T13:56:30.996" v="4206" actId="207"/>
          <ac:spMkLst>
            <pc:docMk/>
            <pc:sldMk cId="4013234471" sldId="258"/>
            <ac:spMk id="41" creationId="{70493E76-E85F-2040-87EF-8CDF7ED9B454}"/>
          </ac:spMkLst>
        </pc:spChg>
        <pc:spChg chg="add mod">
          <ac:chgData name="Minh Hải Trần" userId="d07b627fbe5cfffa" providerId="LiveId" clId="{5A96763D-E6D6-4D2A-90BB-F2FA431C0CC4}" dt="2023-05-02T10:27:56.300" v="2471" actId="2711"/>
          <ac:spMkLst>
            <pc:docMk/>
            <pc:sldMk cId="4013234471" sldId="258"/>
            <ac:spMk id="52" creationId="{37688FEC-AE32-909E-353F-3DBFD02F7C51}"/>
          </ac:spMkLst>
        </pc:spChg>
        <pc:spChg chg="add mod">
          <ac:chgData name="Minh Hải Trần" userId="d07b627fbe5cfffa" providerId="LiveId" clId="{5A96763D-E6D6-4D2A-90BB-F2FA431C0CC4}" dt="2023-05-02T10:27:52.903" v="2470" actId="2711"/>
          <ac:spMkLst>
            <pc:docMk/>
            <pc:sldMk cId="4013234471" sldId="258"/>
            <ac:spMk id="53" creationId="{3E06ACDE-F4A7-D272-DC4C-BE48F57A0A3A}"/>
          </ac:spMkLst>
        </pc:spChg>
        <pc:spChg chg="add mod ord">
          <ac:chgData name="Minh Hải Trần" userId="d07b627fbe5cfffa" providerId="LiveId" clId="{5A96763D-E6D6-4D2A-90BB-F2FA431C0CC4}" dt="2023-05-02T09:10:07.915" v="1478" actId="166"/>
          <ac:spMkLst>
            <pc:docMk/>
            <pc:sldMk cId="4013234471" sldId="258"/>
            <ac:spMk id="54" creationId="{5DA8A51F-87A6-63EB-5C20-B068160798A0}"/>
          </ac:spMkLst>
        </pc:spChg>
        <pc:spChg chg="add del mod">
          <ac:chgData name="Minh Hải Trần" userId="d07b627fbe5cfffa" providerId="LiveId" clId="{5A96763D-E6D6-4D2A-90BB-F2FA431C0CC4}" dt="2023-05-02T08:06:58.710" v="980" actId="478"/>
          <ac:spMkLst>
            <pc:docMk/>
            <pc:sldMk cId="4013234471" sldId="258"/>
            <ac:spMk id="55" creationId="{4ABADC3D-38AB-8DAD-4CC0-667CD305C0FB}"/>
          </ac:spMkLst>
        </pc:spChg>
        <pc:spChg chg="add del mod">
          <ac:chgData name="Minh Hải Trần" userId="d07b627fbe5cfffa" providerId="LiveId" clId="{5A96763D-E6D6-4D2A-90BB-F2FA431C0CC4}" dt="2023-05-02T08:07:01.125" v="981" actId="478"/>
          <ac:spMkLst>
            <pc:docMk/>
            <pc:sldMk cId="4013234471" sldId="258"/>
            <ac:spMk id="57" creationId="{54E44A2A-9006-26F7-08D4-C638EFFA0F42}"/>
          </ac:spMkLst>
        </pc:spChg>
        <pc:spChg chg="add del mod">
          <ac:chgData name="Minh Hải Trần" userId="d07b627fbe5cfffa" providerId="LiveId" clId="{5A96763D-E6D6-4D2A-90BB-F2FA431C0CC4}" dt="2023-05-02T08:07:02.052" v="982" actId="478"/>
          <ac:spMkLst>
            <pc:docMk/>
            <pc:sldMk cId="4013234471" sldId="258"/>
            <ac:spMk id="58" creationId="{D0E2A84B-A2F9-6BA3-F4C2-24CB33903466}"/>
          </ac:spMkLst>
        </pc:spChg>
        <pc:spChg chg="add mod">
          <ac:chgData name="Minh Hải Trần" userId="d07b627fbe5cfffa" providerId="LiveId" clId="{5A96763D-E6D6-4D2A-90BB-F2FA431C0CC4}" dt="2023-05-02T16:42:31.921" v="4220" actId="1076"/>
          <ac:spMkLst>
            <pc:docMk/>
            <pc:sldMk cId="4013234471" sldId="258"/>
            <ac:spMk id="60" creationId="{C09D45A4-9171-1537-862A-2741D03BD17A}"/>
          </ac:spMkLst>
        </pc:spChg>
        <pc:spChg chg="add del mod">
          <ac:chgData name="Minh Hải Trần" userId="d07b627fbe5cfffa" providerId="LiveId" clId="{5A96763D-E6D6-4D2A-90BB-F2FA431C0CC4}" dt="2023-05-02T09:03:40.038" v="1457"/>
          <ac:spMkLst>
            <pc:docMk/>
            <pc:sldMk cId="4013234471" sldId="258"/>
            <ac:spMk id="61" creationId="{2736FB50-E90C-4DED-4BFD-DF2664A5E490}"/>
          </ac:spMkLst>
        </pc:spChg>
        <pc:spChg chg="add del mod">
          <ac:chgData name="Minh Hải Trần" userId="d07b627fbe5cfffa" providerId="LiveId" clId="{5A96763D-E6D6-4D2A-90BB-F2FA431C0CC4}" dt="2023-05-02T09:03:40.038" v="1457"/>
          <ac:spMkLst>
            <pc:docMk/>
            <pc:sldMk cId="4013234471" sldId="258"/>
            <ac:spMk id="62" creationId="{958F4327-FED8-3E94-E09E-75F91B15F745}"/>
          </ac:spMkLst>
        </pc:spChg>
        <pc:spChg chg="add del mod">
          <ac:chgData name="Minh Hải Trần" userId="d07b627fbe5cfffa" providerId="LiveId" clId="{5A96763D-E6D6-4D2A-90BB-F2FA431C0CC4}" dt="2023-05-02T09:41:01.697" v="1734" actId="207"/>
          <ac:spMkLst>
            <pc:docMk/>
            <pc:sldMk cId="4013234471" sldId="258"/>
            <ac:spMk id="63" creationId="{69B28ED6-51D6-6B50-3083-992367E7A24B}"/>
          </ac:spMkLst>
        </pc:spChg>
        <pc:spChg chg="add mod">
          <ac:chgData name="Minh Hải Trần" userId="d07b627fbe5cfffa" providerId="LiveId" clId="{5A96763D-E6D6-4D2A-90BB-F2FA431C0CC4}" dt="2023-05-02T09:09:40.772" v="1474"/>
          <ac:spMkLst>
            <pc:docMk/>
            <pc:sldMk cId="4013234471" sldId="258"/>
            <ac:spMk id="64" creationId="{25FCD971-3264-0C1A-E909-1C75C6ED881C}"/>
          </ac:spMkLst>
        </pc:spChg>
        <pc:spChg chg="add mod">
          <ac:chgData name="Minh Hải Trần" userId="d07b627fbe5cfffa" providerId="LiveId" clId="{5A96763D-E6D6-4D2A-90BB-F2FA431C0CC4}" dt="2023-05-02T09:09:40.772" v="1474"/>
          <ac:spMkLst>
            <pc:docMk/>
            <pc:sldMk cId="4013234471" sldId="258"/>
            <ac:spMk id="65" creationId="{BC02DE4E-E925-91BE-B58D-C27737240CDD}"/>
          </ac:spMkLst>
        </pc:spChg>
        <pc:grpChg chg="add mod">
          <ac:chgData name="Minh Hải Trần" userId="d07b627fbe5cfffa" providerId="LiveId" clId="{5A96763D-E6D6-4D2A-90BB-F2FA431C0CC4}" dt="2023-05-02T07:43:08.784" v="697" actId="14100"/>
          <ac:grpSpMkLst>
            <pc:docMk/>
            <pc:sldMk cId="4013234471" sldId="258"/>
            <ac:grpSpMk id="4" creationId="{12C17D43-3127-50DE-E68A-3F61FFD871BE}"/>
          </ac:grpSpMkLst>
        </pc:grpChg>
        <pc:picChg chg="add mod">
          <ac:chgData name="Minh Hải Trần" userId="d07b627fbe5cfffa" providerId="LiveId" clId="{5A96763D-E6D6-4D2A-90BB-F2FA431C0CC4}" dt="2023-05-02T07:43:18.813" v="700" actId="1076"/>
          <ac:picMkLst>
            <pc:docMk/>
            <pc:sldMk cId="4013234471" sldId="258"/>
            <ac:picMk id="20" creationId="{44555A65-BE20-C548-6360-AF573BADA88C}"/>
          </ac:picMkLst>
        </pc:picChg>
        <pc:picChg chg="add mod">
          <ac:chgData name="Minh Hải Trần" userId="d07b627fbe5cfffa" providerId="LiveId" clId="{5A96763D-E6D6-4D2A-90BB-F2FA431C0CC4}" dt="2023-05-02T07:43:18.813" v="700" actId="1076"/>
          <ac:picMkLst>
            <pc:docMk/>
            <pc:sldMk cId="4013234471" sldId="258"/>
            <ac:picMk id="22" creationId="{B5E080D4-B825-A502-25C0-C44E9680E8A6}"/>
          </ac:picMkLst>
        </pc:picChg>
        <pc:picChg chg="add mod">
          <ac:chgData name="Minh Hải Trần" userId="d07b627fbe5cfffa" providerId="LiveId" clId="{5A96763D-E6D6-4D2A-90BB-F2FA431C0CC4}" dt="2023-05-02T07:43:18.813" v="700" actId="1076"/>
          <ac:picMkLst>
            <pc:docMk/>
            <pc:sldMk cId="4013234471" sldId="258"/>
            <ac:picMk id="24" creationId="{2CDC642D-6FB3-0F3E-36E7-289573E24E02}"/>
          </ac:picMkLst>
        </pc:picChg>
        <pc:picChg chg="add mod">
          <ac:chgData name="Minh Hải Trần" userId="d07b627fbe5cfffa" providerId="LiveId" clId="{5A96763D-E6D6-4D2A-90BB-F2FA431C0CC4}" dt="2023-05-02T07:43:18.813" v="700" actId="1076"/>
          <ac:picMkLst>
            <pc:docMk/>
            <pc:sldMk cId="4013234471" sldId="258"/>
            <ac:picMk id="26" creationId="{2B481412-0D82-2A35-0FF9-13ECB6E30F5A}"/>
          </ac:picMkLst>
        </pc:picChg>
        <pc:cxnChg chg="add mod">
          <ac:chgData name="Minh Hải Trần" userId="d07b627fbe5cfffa" providerId="LiveId" clId="{5A96763D-E6D6-4D2A-90BB-F2FA431C0CC4}" dt="2023-05-02T07:30:51.253" v="586"/>
          <ac:cxnSpMkLst>
            <pc:docMk/>
            <pc:sldMk cId="4013234471" sldId="258"/>
            <ac:cxnSpMk id="7" creationId="{391A3D5E-816B-C19B-1D3E-3024817FE372}"/>
          </ac:cxnSpMkLst>
        </pc:cxnChg>
        <pc:cxnChg chg="add mod">
          <ac:chgData name="Minh Hải Trần" userId="d07b627fbe5cfffa" providerId="LiveId" clId="{5A96763D-E6D6-4D2A-90BB-F2FA431C0CC4}" dt="2023-05-02T07:30:51.253" v="586"/>
          <ac:cxnSpMkLst>
            <pc:docMk/>
            <pc:sldMk cId="4013234471" sldId="258"/>
            <ac:cxnSpMk id="8" creationId="{3C49DBC8-D033-927C-FCA8-19751503C75F}"/>
          </ac:cxnSpMkLst>
        </pc:cxnChg>
        <pc:cxnChg chg="add mod">
          <ac:chgData name="Minh Hải Trần" userId="d07b627fbe5cfffa" providerId="LiveId" clId="{5A96763D-E6D6-4D2A-90BB-F2FA431C0CC4}" dt="2023-05-02T07:30:51.253" v="586"/>
          <ac:cxnSpMkLst>
            <pc:docMk/>
            <pc:sldMk cId="4013234471" sldId="258"/>
            <ac:cxnSpMk id="12" creationId="{9FB5ECD8-7F0F-5C50-4424-0BC33B69C40D}"/>
          </ac:cxnSpMkLst>
        </pc:cxnChg>
        <pc:cxnChg chg="add mod">
          <ac:chgData name="Minh Hải Trần" userId="d07b627fbe5cfffa" providerId="LiveId" clId="{5A96763D-E6D6-4D2A-90BB-F2FA431C0CC4}" dt="2023-05-02T07:30:51.253" v="586"/>
          <ac:cxnSpMkLst>
            <pc:docMk/>
            <pc:sldMk cId="4013234471" sldId="258"/>
            <ac:cxnSpMk id="13" creationId="{96BDCFD8-9ABA-C067-CD14-D3AB0020CE29}"/>
          </ac:cxnSpMkLst>
        </pc:cxnChg>
        <pc:cxnChg chg="add mod">
          <ac:chgData name="Minh Hải Trần" userId="d07b627fbe5cfffa" providerId="LiveId" clId="{5A96763D-E6D6-4D2A-90BB-F2FA431C0CC4}" dt="2023-05-02T07:30:51.253" v="586"/>
          <ac:cxnSpMkLst>
            <pc:docMk/>
            <pc:sldMk cId="4013234471" sldId="258"/>
            <ac:cxnSpMk id="15" creationId="{23363C72-A5DC-9E9B-012E-1AE2DEE1BE91}"/>
          </ac:cxnSpMkLst>
        </pc:cxnChg>
        <pc:cxnChg chg="add mod">
          <ac:chgData name="Minh Hải Trần" userId="d07b627fbe5cfffa" providerId="LiveId" clId="{5A96763D-E6D6-4D2A-90BB-F2FA431C0CC4}" dt="2023-05-02T07:30:51.253" v="586"/>
          <ac:cxnSpMkLst>
            <pc:docMk/>
            <pc:sldMk cId="4013234471" sldId="258"/>
            <ac:cxnSpMk id="16" creationId="{1E63735D-69EA-7B5F-261F-4E67C83664C8}"/>
          </ac:cxnSpMkLst>
        </pc:cxnChg>
        <pc:cxnChg chg="add mod">
          <ac:chgData name="Minh Hải Trần" userId="d07b627fbe5cfffa" providerId="LiveId" clId="{5A96763D-E6D6-4D2A-90BB-F2FA431C0CC4}" dt="2023-05-02T07:30:51.253" v="586"/>
          <ac:cxnSpMkLst>
            <pc:docMk/>
            <pc:sldMk cId="4013234471" sldId="258"/>
            <ac:cxnSpMk id="18" creationId="{110A41F5-9DD6-A7AD-A5FA-DC1421FDDA67}"/>
          </ac:cxnSpMkLst>
        </pc:cxnChg>
        <pc:cxnChg chg="add del mod">
          <ac:chgData name="Minh Hải Trần" userId="d07b627fbe5cfffa" providerId="LiveId" clId="{5A96763D-E6D6-4D2A-90BB-F2FA431C0CC4}" dt="2023-05-02T07:43:55.472" v="711" actId="478"/>
          <ac:cxnSpMkLst>
            <pc:docMk/>
            <pc:sldMk cId="4013234471" sldId="258"/>
            <ac:cxnSpMk id="28" creationId="{8B4061BE-F484-6D53-C9FD-4B4D8247EA9E}"/>
          </ac:cxnSpMkLst>
        </pc:cxnChg>
        <pc:cxnChg chg="add del mod">
          <ac:chgData name="Minh Hải Trần" userId="d07b627fbe5cfffa" providerId="LiveId" clId="{5A96763D-E6D6-4D2A-90BB-F2FA431C0CC4}" dt="2023-05-02T07:43:34.673" v="707" actId="478"/>
          <ac:cxnSpMkLst>
            <pc:docMk/>
            <pc:sldMk cId="4013234471" sldId="258"/>
            <ac:cxnSpMk id="32" creationId="{B5A42610-5114-D9D3-81FC-C3B50918EFDA}"/>
          </ac:cxnSpMkLst>
        </pc:cxnChg>
        <pc:cxnChg chg="add del mod">
          <ac:chgData name="Minh Hải Trần" userId="d07b627fbe5cfffa" providerId="LiveId" clId="{5A96763D-E6D6-4D2A-90BB-F2FA431C0CC4}" dt="2023-05-02T07:43:33.934" v="706" actId="478"/>
          <ac:cxnSpMkLst>
            <pc:docMk/>
            <pc:sldMk cId="4013234471" sldId="258"/>
            <ac:cxnSpMk id="39" creationId="{2155BA7C-C809-B3DF-CF46-0185D1AC049C}"/>
          </ac:cxnSpMkLst>
        </pc:cxnChg>
        <pc:cxnChg chg="add mod">
          <ac:chgData name="Minh Hải Trần" userId="d07b627fbe5cfffa" providerId="LiveId" clId="{5A96763D-E6D6-4D2A-90BB-F2FA431C0CC4}" dt="2023-05-02T10:28:23.224" v="2478" actId="14100"/>
          <ac:cxnSpMkLst>
            <pc:docMk/>
            <pc:sldMk cId="4013234471" sldId="258"/>
            <ac:cxnSpMk id="43" creationId="{9EA0CE06-3273-4A0F-C6E1-8B784F65AFF5}"/>
          </ac:cxnSpMkLst>
        </pc:cxnChg>
        <pc:cxnChg chg="add mod">
          <ac:chgData name="Minh Hải Trần" userId="d07b627fbe5cfffa" providerId="LiveId" clId="{5A96763D-E6D6-4D2A-90BB-F2FA431C0CC4}" dt="2023-05-02T10:28:19.949" v="2477" actId="14100"/>
          <ac:cxnSpMkLst>
            <pc:docMk/>
            <pc:sldMk cId="4013234471" sldId="258"/>
            <ac:cxnSpMk id="45" creationId="{029A4158-4CCF-5A2C-B1F7-18FBB694245D}"/>
          </ac:cxnSpMkLst>
        </pc:cxnChg>
        <pc:cxnChg chg="add del">
          <ac:chgData name="Minh Hải Trần" userId="d07b627fbe5cfffa" providerId="LiveId" clId="{5A96763D-E6D6-4D2A-90BB-F2FA431C0CC4}" dt="2023-05-02T07:44:24.097" v="716" actId="478"/>
          <ac:cxnSpMkLst>
            <pc:docMk/>
            <pc:sldMk cId="4013234471" sldId="258"/>
            <ac:cxnSpMk id="47" creationId="{990030A9-35A0-56F4-2CA6-EB2DF088B256}"/>
          </ac:cxnSpMkLst>
        </pc:cxnChg>
        <pc:cxnChg chg="add del">
          <ac:chgData name="Minh Hải Trần" userId="d07b627fbe5cfffa" providerId="LiveId" clId="{5A96763D-E6D6-4D2A-90BB-F2FA431C0CC4}" dt="2023-05-02T07:44:34.017" v="719" actId="478"/>
          <ac:cxnSpMkLst>
            <pc:docMk/>
            <pc:sldMk cId="4013234471" sldId="258"/>
            <ac:cxnSpMk id="49" creationId="{9210E379-23D7-D4AC-F20D-E4F1AD47C45A}"/>
          </ac:cxnSpMkLst>
        </pc:cxnChg>
        <pc:cxnChg chg="add mod">
          <ac:chgData name="Minh Hải Trần" userId="d07b627fbe5cfffa" providerId="LiveId" clId="{5A96763D-E6D6-4D2A-90BB-F2FA431C0CC4}" dt="2023-05-02T10:28:27.726" v="2480" actId="1076"/>
          <ac:cxnSpMkLst>
            <pc:docMk/>
            <pc:sldMk cId="4013234471" sldId="258"/>
            <ac:cxnSpMk id="51" creationId="{775C7C6F-585E-AC13-AEEB-15BC334404E2}"/>
          </ac:cxnSpMkLst>
        </pc:cxnChg>
      </pc:sldChg>
      <pc:sldChg chg="addSp delSp modSp new mod">
        <pc:chgData name="Minh Hải Trần" userId="d07b627fbe5cfffa" providerId="LiveId" clId="{5A96763D-E6D6-4D2A-90BB-F2FA431C0CC4}" dt="2023-05-02T10:28:34.778" v="2481" actId="2711"/>
        <pc:sldMkLst>
          <pc:docMk/>
          <pc:sldMk cId="1280713135" sldId="259"/>
        </pc:sldMkLst>
        <pc:spChg chg="del">
          <ac:chgData name="Minh Hải Trần" userId="d07b627fbe5cfffa" providerId="LiveId" clId="{5A96763D-E6D6-4D2A-90BB-F2FA431C0CC4}" dt="2023-05-02T08:19:13.869" v="984"/>
          <ac:spMkLst>
            <pc:docMk/>
            <pc:sldMk cId="1280713135" sldId="259"/>
            <ac:spMk id="2" creationId="{254FB373-0947-0F3E-4A5F-D4DC6EEAE1CE}"/>
          </ac:spMkLst>
        </pc:spChg>
        <pc:spChg chg="mod">
          <ac:chgData name="Minh Hải Trần" userId="d07b627fbe5cfffa" providerId="LiveId" clId="{5A96763D-E6D6-4D2A-90BB-F2FA431C0CC4}" dt="2023-05-02T10:28:34.778" v="2481" actId="2711"/>
          <ac:spMkLst>
            <pc:docMk/>
            <pc:sldMk cId="1280713135" sldId="259"/>
            <ac:spMk id="3" creationId="{7545A2DE-DF33-BFA8-7926-1991AEF63412}"/>
          </ac:spMkLst>
        </pc:spChg>
        <pc:spChg chg="add mod">
          <ac:chgData name="Minh Hải Trần" userId="d07b627fbe5cfffa" providerId="LiveId" clId="{5A96763D-E6D6-4D2A-90BB-F2FA431C0CC4}" dt="2023-05-02T09:41:04.759" v="1735" actId="207"/>
          <ac:spMkLst>
            <pc:docMk/>
            <pc:sldMk cId="1280713135" sldId="259"/>
            <ac:spMk id="4" creationId="{C86772BC-44EA-2CC8-F7AB-758409B52BEA}"/>
          </ac:spMkLst>
        </pc:spChg>
        <pc:spChg chg="add mod">
          <ac:chgData name="Minh Hải Trần" userId="d07b627fbe5cfffa" providerId="LiveId" clId="{5A96763D-E6D6-4D2A-90BB-F2FA431C0CC4}" dt="2023-05-02T08:28:15.468" v="1104" actId="13822"/>
          <ac:spMkLst>
            <pc:docMk/>
            <pc:sldMk cId="1280713135" sldId="259"/>
            <ac:spMk id="8" creationId="{494A437E-F518-AB1C-5FDB-9002497C5CFB}"/>
          </ac:spMkLst>
        </pc:spChg>
        <pc:spChg chg="add mod">
          <ac:chgData name="Minh Hải Trần" userId="d07b627fbe5cfffa" providerId="LiveId" clId="{5A96763D-E6D6-4D2A-90BB-F2FA431C0CC4}" dt="2023-05-02T08:28:15.468" v="1104" actId="13822"/>
          <ac:spMkLst>
            <pc:docMk/>
            <pc:sldMk cId="1280713135" sldId="259"/>
            <ac:spMk id="9" creationId="{3285EE29-F531-632F-0BA2-4E7D589ED930}"/>
          </ac:spMkLst>
        </pc:spChg>
        <pc:spChg chg="add mod">
          <ac:chgData name="Minh Hải Trần" userId="d07b627fbe5cfffa" providerId="LiveId" clId="{5A96763D-E6D6-4D2A-90BB-F2FA431C0CC4}" dt="2023-05-02T08:28:59.423" v="1127" actId="207"/>
          <ac:spMkLst>
            <pc:docMk/>
            <pc:sldMk cId="1280713135" sldId="259"/>
            <ac:spMk id="14" creationId="{7217B454-7F3D-F431-FFC5-0C6CE3AAC84C}"/>
          </ac:spMkLst>
        </pc:spChg>
        <pc:spChg chg="add del mod">
          <ac:chgData name="Minh Hải Trần" userId="d07b627fbe5cfffa" providerId="LiveId" clId="{5A96763D-E6D6-4D2A-90BB-F2FA431C0CC4}" dt="2023-05-02T08:29:38.312" v="1143" actId="478"/>
          <ac:spMkLst>
            <pc:docMk/>
            <pc:sldMk cId="1280713135" sldId="259"/>
            <ac:spMk id="21" creationId="{5DE480C9-3E6F-D31E-D385-709C70587A22}"/>
          </ac:spMkLst>
        </pc:spChg>
        <pc:spChg chg="add del mod">
          <ac:chgData name="Minh Hải Trần" userId="d07b627fbe5cfffa" providerId="LiveId" clId="{5A96763D-E6D6-4D2A-90BB-F2FA431C0CC4}" dt="2023-05-02T08:31:52.592" v="1286"/>
          <ac:spMkLst>
            <pc:docMk/>
            <pc:sldMk cId="1280713135" sldId="259"/>
            <ac:spMk id="22" creationId="{D61FAB72-4D3E-7F17-94C2-1E49B97340E9}"/>
          </ac:spMkLst>
        </pc:spChg>
        <pc:spChg chg="add mod">
          <ac:chgData name="Minh Hải Trần" userId="d07b627fbe5cfffa" providerId="LiveId" clId="{5A96763D-E6D6-4D2A-90BB-F2FA431C0CC4}" dt="2023-05-02T09:09:30.628" v="1473" actId="1076"/>
          <ac:spMkLst>
            <pc:docMk/>
            <pc:sldMk cId="1280713135" sldId="259"/>
            <ac:spMk id="24" creationId="{091D29D1-17DF-C59E-0A4E-3C2ACB3E057E}"/>
          </ac:spMkLst>
        </pc:spChg>
        <pc:spChg chg="add mod">
          <ac:chgData name="Minh Hải Trần" userId="d07b627fbe5cfffa" providerId="LiveId" clId="{5A96763D-E6D6-4D2A-90BB-F2FA431C0CC4}" dt="2023-05-02T09:03:25.664" v="1451" actId="1076"/>
          <ac:spMkLst>
            <pc:docMk/>
            <pc:sldMk cId="1280713135" sldId="259"/>
            <ac:spMk id="25" creationId="{AED38C23-6058-30E1-553E-BB286387E66C}"/>
          </ac:spMkLst>
        </pc:spChg>
        <pc:graphicFrameChg chg="add mod modGraphic">
          <ac:chgData name="Minh Hải Trần" userId="d07b627fbe5cfffa" providerId="LiveId" clId="{5A96763D-E6D6-4D2A-90BB-F2FA431C0CC4}" dt="2023-05-02T08:32:10.301" v="1287" actId="207"/>
          <ac:graphicFrameMkLst>
            <pc:docMk/>
            <pc:sldMk cId="1280713135" sldId="259"/>
            <ac:graphicFrameMk id="23" creationId="{32AEDFF4-B39A-D88F-A236-843D11CB3E85}"/>
          </ac:graphicFrameMkLst>
        </pc:graphicFrameChg>
        <pc:picChg chg="add mod">
          <ac:chgData name="Minh Hải Trần" userId="d07b627fbe5cfffa" providerId="LiveId" clId="{5A96763D-E6D6-4D2A-90BB-F2FA431C0CC4}" dt="2023-05-02T08:26:44.050" v="1053" actId="1076"/>
          <ac:picMkLst>
            <pc:docMk/>
            <pc:sldMk cId="1280713135" sldId="259"/>
            <ac:picMk id="5" creationId="{0E5826F8-9100-7FF9-D9C9-0270CED9BD76}"/>
          </ac:picMkLst>
        </pc:picChg>
        <pc:cxnChg chg="add del">
          <ac:chgData name="Minh Hải Trần" userId="d07b627fbe5cfffa" providerId="LiveId" clId="{5A96763D-E6D6-4D2A-90BB-F2FA431C0CC4}" dt="2023-05-02T08:28:17.339" v="1105" actId="478"/>
          <ac:cxnSpMkLst>
            <pc:docMk/>
            <pc:sldMk cId="1280713135" sldId="259"/>
            <ac:cxnSpMk id="7" creationId="{0C1E9503-F2CD-2FE1-31B9-A42273BCC7D6}"/>
          </ac:cxnSpMkLst>
        </pc:cxnChg>
        <pc:cxnChg chg="add">
          <ac:chgData name="Minh Hải Trần" userId="d07b627fbe5cfffa" providerId="LiveId" clId="{5A96763D-E6D6-4D2A-90BB-F2FA431C0CC4}" dt="2023-05-02T08:28:23.807" v="1106" actId="11529"/>
          <ac:cxnSpMkLst>
            <pc:docMk/>
            <pc:sldMk cId="1280713135" sldId="259"/>
            <ac:cxnSpMk id="11" creationId="{0DA6526A-C893-1AE3-A77E-F5851A7DDA88}"/>
          </ac:cxnSpMkLst>
        </pc:cxnChg>
        <pc:cxnChg chg="add">
          <ac:chgData name="Minh Hải Trần" userId="d07b627fbe5cfffa" providerId="LiveId" clId="{5A96763D-E6D6-4D2A-90BB-F2FA431C0CC4}" dt="2023-05-02T08:28:29.016" v="1107" actId="11529"/>
          <ac:cxnSpMkLst>
            <pc:docMk/>
            <pc:sldMk cId="1280713135" sldId="259"/>
            <ac:cxnSpMk id="13" creationId="{98CE4D82-26D4-3278-0BB4-441C0D4975AA}"/>
          </ac:cxnSpMkLst>
        </pc:cxnChg>
        <pc:cxnChg chg="add">
          <ac:chgData name="Minh Hải Trần" userId="d07b627fbe5cfffa" providerId="LiveId" clId="{5A96763D-E6D6-4D2A-90BB-F2FA431C0CC4}" dt="2023-05-02T08:29:07.350" v="1128" actId="11529"/>
          <ac:cxnSpMkLst>
            <pc:docMk/>
            <pc:sldMk cId="1280713135" sldId="259"/>
            <ac:cxnSpMk id="16" creationId="{85DB09F2-6968-B388-9808-941424704F50}"/>
          </ac:cxnSpMkLst>
        </pc:cxnChg>
        <pc:cxnChg chg="add">
          <ac:chgData name="Minh Hải Trần" userId="d07b627fbe5cfffa" providerId="LiveId" clId="{5A96763D-E6D6-4D2A-90BB-F2FA431C0CC4}" dt="2023-05-02T08:29:15.521" v="1129" actId="11529"/>
          <ac:cxnSpMkLst>
            <pc:docMk/>
            <pc:sldMk cId="1280713135" sldId="259"/>
            <ac:cxnSpMk id="18" creationId="{3A880FBD-AFB8-F1C7-68B1-07705635C06B}"/>
          </ac:cxnSpMkLst>
        </pc:cxnChg>
        <pc:cxnChg chg="add">
          <ac:chgData name="Minh Hải Trần" userId="d07b627fbe5cfffa" providerId="LiveId" clId="{5A96763D-E6D6-4D2A-90BB-F2FA431C0CC4}" dt="2023-05-02T08:29:23.172" v="1130" actId="11529"/>
          <ac:cxnSpMkLst>
            <pc:docMk/>
            <pc:sldMk cId="1280713135" sldId="259"/>
            <ac:cxnSpMk id="20" creationId="{1FBBC8D5-1631-DE35-87FB-E20BAB21F621}"/>
          </ac:cxnSpMkLst>
        </pc:cxnChg>
      </pc:sldChg>
      <pc:sldChg chg="addSp delSp modSp add mod">
        <pc:chgData name="Minh Hải Trần" userId="d07b627fbe5cfffa" providerId="LiveId" clId="{5A96763D-E6D6-4D2A-90BB-F2FA431C0CC4}" dt="2023-05-02T16:35:25.249" v="4216" actId="1076"/>
        <pc:sldMkLst>
          <pc:docMk/>
          <pc:sldMk cId="3924495183" sldId="260"/>
        </pc:sldMkLst>
        <pc:spChg chg="mod">
          <ac:chgData name="Minh Hải Trần" userId="d07b627fbe5cfffa" providerId="LiveId" clId="{5A96763D-E6D6-4D2A-90BB-F2FA431C0CC4}" dt="2023-05-02T09:40:58.041" v="1733" actId="207"/>
          <ac:spMkLst>
            <pc:docMk/>
            <pc:sldMk cId="3924495183" sldId="260"/>
            <ac:spMk id="2" creationId="{06C6C208-D5DA-3880-B601-D6CB8F9E57B1}"/>
          </ac:spMkLst>
        </pc:spChg>
        <pc:spChg chg="add mod">
          <ac:chgData name="Minh Hải Trần" userId="d07b627fbe5cfffa" providerId="LiveId" clId="{5A96763D-E6D6-4D2A-90BB-F2FA431C0CC4}" dt="2023-05-02T08:53:17.467" v="1362"/>
          <ac:spMkLst>
            <pc:docMk/>
            <pc:sldMk cId="3924495183" sldId="260"/>
            <ac:spMk id="9" creationId="{F14D4572-65C0-9016-136C-7CD058B61F1B}"/>
          </ac:spMkLst>
        </pc:spChg>
        <pc:spChg chg="add mod">
          <ac:chgData name="Minh Hải Trần" userId="d07b627fbe5cfffa" providerId="LiveId" clId="{5A96763D-E6D6-4D2A-90BB-F2FA431C0CC4}" dt="2023-05-02T08:53:17.467" v="1362"/>
          <ac:spMkLst>
            <pc:docMk/>
            <pc:sldMk cId="3924495183" sldId="260"/>
            <ac:spMk id="19" creationId="{AE71D4D3-E69A-301A-89D5-52DE979FF0CF}"/>
          </ac:spMkLst>
        </pc:spChg>
        <pc:spChg chg="add del mod">
          <ac:chgData name="Minh Hải Trần" userId="d07b627fbe5cfffa" providerId="LiveId" clId="{5A96763D-E6D6-4D2A-90BB-F2FA431C0CC4}" dt="2023-05-02T08:53:26.541" v="1364" actId="478"/>
          <ac:spMkLst>
            <pc:docMk/>
            <pc:sldMk cId="3924495183" sldId="260"/>
            <ac:spMk id="25" creationId="{74856EAE-153C-12AB-6372-71F53C5CACE7}"/>
          </ac:spMkLst>
        </pc:spChg>
        <pc:spChg chg="add mod">
          <ac:chgData name="Minh Hải Trần" userId="d07b627fbe5cfffa" providerId="LiveId" clId="{5A96763D-E6D6-4D2A-90BB-F2FA431C0CC4}" dt="2023-05-02T08:53:17.467" v="1362"/>
          <ac:spMkLst>
            <pc:docMk/>
            <pc:sldMk cId="3924495183" sldId="260"/>
            <ac:spMk id="27" creationId="{6F0A99FE-6D41-8626-2F6C-741757A43E87}"/>
          </ac:spMkLst>
        </pc:spChg>
        <pc:spChg chg="add mod">
          <ac:chgData name="Minh Hải Trần" userId="d07b627fbe5cfffa" providerId="LiveId" clId="{5A96763D-E6D6-4D2A-90BB-F2FA431C0CC4}" dt="2023-05-02T08:53:17.467" v="1362"/>
          <ac:spMkLst>
            <pc:docMk/>
            <pc:sldMk cId="3924495183" sldId="260"/>
            <ac:spMk id="29" creationId="{FED1BEB8-9806-862D-8A66-8E61F62F4F84}"/>
          </ac:spMkLst>
        </pc:spChg>
        <pc:spChg chg="del">
          <ac:chgData name="Minh Hải Trần" userId="d07b627fbe5cfffa" providerId="LiveId" clId="{5A96763D-E6D6-4D2A-90BB-F2FA431C0CC4}" dt="2023-05-02T08:53:42.109" v="1368" actId="478"/>
          <ac:spMkLst>
            <pc:docMk/>
            <pc:sldMk cId="3924495183" sldId="260"/>
            <ac:spMk id="30" creationId="{3EF2803D-D879-52B9-25A5-617A5FB7B0B7}"/>
          </ac:spMkLst>
        </pc:spChg>
        <pc:spChg chg="del">
          <ac:chgData name="Minh Hải Trần" userId="d07b627fbe5cfffa" providerId="LiveId" clId="{5A96763D-E6D6-4D2A-90BB-F2FA431C0CC4}" dt="2023-05-02T08:53:44.269" v="1370" actId="478"/>
          <ac:spMkLst>
            <pc:docMk/>
            <pc:sldMk cId="3924495183" sldId="260"/>
            <ac:spMk id="31" creationId="{8F65DC80-D9CB-5761-DC7E-492512739355}"/>
          </ac:spMkLst>
        </pc:spChg>
        <pc:spChg chg="add mod">
          <ac:chgData name="Minh Hải Trần" userId="d07b627fbe5cfffa" providerId="LiveId" clId="{5A96763D-E6D6-4D2A-90BB-F2FA431C0CC4}" dt="2023-05-02T08:53:17.467" v="1362"/>
          <ac:spMkLst>
            <pc:docMk/>
            <pc:sldMk cId="3924495183" sldId="260"/>
            <ac:spMk id="33" creationId="{B142FBF1-4D24-57A9-6E64-5B244F53939B}"/>
          </ac:spMkLst>
        </pc:spChg>
        <pc:spChg chg="del mod">
          <ac:chgData name="Minh Hải Trần" userId="d07b627fbe5cfffa" providerId="LiveId" clId="{5A96763D-E6D6-4D2A-90BB-F2FA431C0CC4}" dt="2023-05-02T08:53:50.869" v="1376" actId="478"/>
          <ac:spMkLst>
            <pc:docMk/>
            <pc:sldMk cId="3924495183" sldId="260"/>
            <ac:spMk id="35" creationId="{BE98765C-591C-1FCB-6B10-004631E22F79}"/>
          </ac:spMkLst>
        </pc:spChg>
        <pc:spChg chg="del">
          <ac:chgData name="Minh Hải Trần" userId="d07b627fbe5cfffa" providerId="LiveId" clId="{5A96763D-E6D6-4D2A-90BB-F2FA431C0CC4}" dt="2023-05-02T08:53:52.229" v="1377" actId="478"/>
          <ac:spMkLst>
            <pc:docMk/>
            <pc:sldMk cId="3924495183" sldId="260"/>
            <ac:spMk id="37" creationId="{1F0E5D43-0917-FEFA-72DF-F13A0E1A2355}"/>
          </ac:spMkLst>
        </pc:spChg>
        <pc:spChg chg="add mod">
          <ac:chgData name="Minh Hải Trần" userId="d07b627fbe5cfffa" providerId="LiveId" clId="{5A96763D-E6D6-4D2A-90BB-F2FA431C0CC4}" dt="2023-05-02T08:53:17.467" v="1362"/>
          <ac:spMkLst>
            <pc:docMk/>
            <pc:sldMk cId="3924495183" sldId="260"/>
            <ac:spMk id="38" creationId="{0F659654-3F5E-548D-E016-A597680DCA73}"/>
          </ac:spMkLst>
        </pc:spChg>
        <pc:spChg chg="add mod">
          <ac:chgData name="Minh Hải Trần" userId="d07b627fbe5cfffa" providerId="LiveId" clId="{5A96763D-E6D6-4D2A-90BB-F2FA431C0CC4}" dt="2023-05-02T08:53:17.467" v="1362"/>
          <ac:spMkLst>
            <pc:docMk/>
            <pc:sldMk cId="3924495183" sldId="260"/>
            <ac:spMk id="40" creationId="{94B5F8BC-013D-13B8-1BB5-76B2F06D1863}"/>
          </ac:spMkLst>
        </pc:spChg>
        <pc:spChg chg="del mod">
          <ac:chgData name="Minh Hải Trần" userId="d07b627fbe5cfffa" providerId="LiveId" clId="{5A96763D-E6D6-4D2A-90BB-F2FA431C0CC4}" dt="2023-05-02T08:53:46.517" v="1372" actId="478"/>
          <ac:spMkLst>
            <pc:docMk/>
            <pc:sldMk cId="3924495183" sldId="260"/>
            <ac:spMk id="41" creationId="{70493E76-E85F-2040-87EF-8CDF7ED9B454}"/>
          </ac:spMkLst>
        </pc:spChg>
        <pc:spChg chg="add mod">
          <ac:chgData name="Minh Hải Trần" userId="d07b627fbe5cfffa" providerId="LiveId" clId="{5A96763D-E6D6-4D2A-90BB-F2FA431C0CC4}" dt="2023-05-02T08:54:38.958" v="1407" actId="1076"/>
          <ac:spMkLst>
            <pc:docMk/>
            <pc:sldMk cId="3924495183" sldId="260"/>
            <ac:spMk id="47" creationId="{3E1D21DE-84A3-A7EC-FE26-03CBCCBBDCCA}"/>
          </ac:spMkLst>
        </pc:spChg>
        <pc:spChg chg="add mod">
          <ac:chgData name="Minh Hải Trần" userId="d07b627fbe5cfffa" providerId="LiveId" clId="{5A96763D-E6D6-4D2A-90BB-F2FA431C0CC4}" dt="2023-05-02T09:16:51.682" v="1571"/>
          <ac:spMkLst>
            <pc:docMk/>
            <pc:sldMk cId="3924495183" sldId="260"/>
            <ac:spMk id="50" creationId="{A053B78C-B87E-6DC9-D7B7-9122841F3BFF}"/>
          </ac:spMkLst>
        </pc:spChg>
        <pc:spChg chg="mod">
          <ac:chgData name="Minh Hải Trần" userId="d07b627fbe5cfffa" providerId="LiveId" clId="{5A96763D-E6D6-4D2A-90BB-F2FA431C0CC4}" dt="2023-05-02T10:27:35.775" v="2468" actId="2711"/>
          <ac:spMkLst>
            <pc:docMk/>
            <pc:sldMk cId="3924495183" sldId="260"/>
            <ac:spMk id="52" creationId="{37688FEC-AE32-909E-353F-3DBFD02F7C51}"/>
          </ac:spMkLst>
        </pc:spChg>
        <pc:spChg chg="mod">
          <ac:chgData name="Minh Hải Trần" userId="d07b627fbe5cfffa" providerId="LiveId" clId="{5A96763D-E6D6-4D2A-90BB-F2FA431C0CC4}" dt="2023-05-02T10:27:27.258" v="2465" actId="2711"/>
          <ac:spMkLst>
            <pc:docMk/>
            <pc:sldMk cId="3924495183" sldId="260"/>
            <ac:spMk id="53" creationId="{3E06ACDE-F4A7-D272-DC4C-BE48F57A0A3A}"/>
          </ac:spMkLst>
        </pc:spChg>
        <pc:spChg chg="ord">
          <ac:chgData name="Minh Hải Trần" userId="d07b627fbe5cfffa" providerId="LiveId" clId="{5A96763D-E6D6-4D2A-90BB-F2FA431C0CC4}" dt="2023-05-02T09:16:56.668" v="1572" actId="166"/>
          <ac:spMkLst>
            <pc:docMk/>
            <pc:sldMk cId="3924495183" sldId="260"/>
            <ac:spMk id="54" creationId="{5DA8A51F-87A6-63EB-5C20-B068160798A0}"/>
          </ac:spMkLst>
        </pc:spChg>
        <pc:spChg chg="add mod">
          <ac:chgData name="Minh Hải Trần" userId="d07b627fbe5cfffa" providerId="LiveId" clId="{5A96763D-E6D6-4D2A-90BB-F2FA431C0CC4}" dt="2023-05-02T09:16:51.682" v="1571"/>
          <ac:spMkLst>
            <pc:docMk/>
            <pc:sldMk cId="3924495183" sldId="260"/>
            <ac:spMk id="55" creationId="{FC55443F-A072-BD35-AE3E-7175EACA9466}"/>
          </ac:spMkLst>
        </pc:spChg>
        <pc:spChg chg="mod">
          <ac:chgData name="Minh Hải Trần" userId="d07b627fbe5cfffa" providerId="LiveId" clId="{5A96763D-E6D6-4D2A-90BB-F2FA431C0CC4}" dt="2023-05-02T10:27:32.368" v="2467" actId="2711"/>
          <ac:spMkLst>
            <pc:docMk/>
            <pc:sldMk cId="3924495183" sldId="260"/>
            <ac:spMk id="60" creationId="{C09D45A4-9171-1537-862A-2741D03BD17A}"/>
          </ac:spMkLst>
        </pc:spChg>
        <pc:grpChg chg="add mod">
          <ac:chgData name="Minh Hải Trần" userId="d07b627fbe5cfffa" providerId="LiveId" clId="{5A96763D-E6D6-4D2A-90BB-F2FA431C0CC4}" dt="2023-05-02T16:35:25.249" v="4216" actId="1076"/>
          <ac:grpSpMkLst>
            <pc:docMk/>
            <pc:sldMk cId="3924495183" sldId="260"/>
            <ac:grpSpMk id="3" creationId="{83D671B5-F10F-6700-4B81-C0ACFF980644}"/>
          </ac:grpSpMkLst>
        </pc:grpChg>
        <pc:grpChg chg="del">
          <ac:chgData name="Minh Hải Trần" userId="d07b627fbe5cfffa" providerId="LiveId" clId="{5A96763D-E6D6-4D2A-90BB-F2FA431C0CC4}" dt="2023-05-02T08:53:14.604" v="1361" actId="478"/>
          <ac:grpSpMkLst>
            <pc:docMk/>
            <pc:sldMk cId="3924495183" sldId="260"/>
            <ac:grpSpMk id="4" creationId="{12C17D43-3127-50DE-E68A-3F61FFD871BE}"/>
          </ac:grpSpMkLst>
        </pc:grpChg>
        <pc:cxnChg chg="mod">
          <ac:chgData name="Minh Hải Trần" userId="d07b627fbe5cfffa" providerId="LiveId" clId="{5A96763D-E6D6-4D2A-90BB-F2FA431C0CC4}" dt="2023-05-02T08:53:14.604" v="1361" actId="478"/>
          <ac:cxnSpMkLst>
            <pc:docMk/>
            <pc:sldMk cId="3924495183" sldId="260"/>
            <ac:cxnSpMk id="7" creationId="{391A3D5E-816B-C19B-1D3E-3024817FE372}"/>
          </ac:cxnSpMkLst>
        </pc:cxnChg>
        <pc:cxnChg chg="mod">
          <ac:chgData name="Minh Hải Trần" userId="d07b627fbe5cfffa" providerId="LiveId" clId="{5A96763D-E6D6-4D2A-90BB-F2FA431C0CC4}" dt="2023-05-02T08:53:14.604" v="1361" actId="478"/>
          <ac:cxnSpMkLst>
            <pc:docMk/>
            <pc:sldMk cId="3924495183" sldId="260"/>
            <ac:cxnSpMk id="8" creationId="{3C49DBC8-D033-927C-FCA8-19751503C75F}"/>
          </ac:cxnSpMkLst>
        </pc:cxnChg>
        <pc:cxnChg chg="mod">
          <ac:chgData name="Minh Hải Trần" userId="d07b627fbe5cfffa" providerId="LiveId" clId="{5A96763D-E6D6-4D2A-90BB-F2FA431C0CC4}" dt="2023-05-02T08:53:14.604" v="1361" actId="478"/>
          <ac:cxnSpMkLst>
            <pc:docMk/>
            <pc:sldMk cId="3924495183" sldId="260"/>
            <ac:cxnSpMk id="12" creationId="{9FB5ECD8-7F0F-5C50-4424-0BC33B69C40D}"/>
          </ac:cxnSpMkLst>
        </pc:cxnChg>
        <pc:cxnChg chg="mod">
          <ac:chgData name="Minh Hải Trần" userId="d07b627fbe5cfffa" providerId="LiveId" clId="{5A96763D-E6D6-4D2A-90BB-F2FA431C0CC4}" dt="2023-05-02T08:53:14.604" v="1361" actId="478"/>
          <ac:cxnSpMkLst>
            <pc:docMk/>
            <pc:sldMk cId="3924495183" sldId="260"/>
            <ac:cxnSpMk id="13" creationId="{96BDCFD8-9ABA-C067-CD14-D3AB0020CE29}"/>
          </ac:cxnSpMkLst>
        </pc:cxnChg>
        <pc:cxnChg chg="add mod">
          <ac:chgData name="Minh Hải Trần" userId="d07b627fbe5cfffa" providerId="LiveId" clId="{5A96763D-E6D6-4D2A-90BB-F2FA431C0CC4}" dt="2023-05-02T08:53:17.467" v="1362"/>
          <ac:cxnSpMkLst>
            <pc:docMk/>
            <pc:sldMk cId="3924495183" sldId="260"/>
            <ac:cxnSpMk id="21" creationId="{9429A644-F0DA-ABE0-EE4D-B58EBC97E049}"/>
          </ac:cxnSpMkLst>
        </pc:cxnChg>
        <pc:cxnChg chg="add mod">
          <ac:chgData name="Minh Hải Trần" userId="d07b627fbe5cfffa" providerId="LiveId" clId="{5A96763D-E6D6-4D2A-90BB-F2FA431C0CC4}" dt="2023-05-02T08:53:17.467" v="1362"/>
          <ac:cxnSpMkLst>
            <pc:docMk/>
            <pc:sldMk cId="3924495183" sldId="260"/>
            <ac:cxnSpMk id="23" creationId="{77F223AA-318E-413D-509C-BBBB2391FF6C}"/>
          </ac:cxnSpMkLst>
        </pc:cxnChg>
        <pc:cxnChg chg="add mod">
          <ac:chgData name="Minh Hải Trần" userId="d07b627fbe5cfffa" providerId="LiveId" clId="{5A96763D-E6D6-4D2A-90BB-F2FA431C0CC4}" dt="2023-05-02T08:53:17.467" v="1362"/>
          <ac:cxnSpMkLst>
            <pc:docMk/>
            <pc:sldMk cId="3924495183" sldId="260"/>
            <ac:cxnSpMk id="28" creationId="{29207159-D4EC-1A29-DDAF-39D3EEF8EE16}"/>
          </ac:cxnSpMkLst>
        </pc:cxnChg>
        <pc:cxnChg chg="add mod">
          <ac:chgData name="Minh Hải Trần" userId="d07b627fbe5cfffa" providerId="LiveId" clId="{5A96763D-E6D6-4D2A-90BB-F2FA431C0CC4}" dt="2023-05-02T08:53:17.467" v="1362"/>
          <ac:cxnSpMkLst>
            <pc:docMk/>
            <pc:sldMk cId="3924495183" sldId="260"/>
            <ac:cxnSpMk id="32" creationId="{525A8034-C4E1-67EF-240E-FC95FF175FB7}"/>
          </ac:cxnSpMkLst>
        </pc:cxnChg>
        <pc:cxnChg chg="add mod">
          <ac:chgData name="Minh Hải Trần" userId="d07b627fbe5cfffa" providerId="LiveId" clId="{5A96763D-E6D6-4D2A-90BB-F2FA431C0CC4}" dt="2023-05-02T08:53:17.467" v="1362"/>
          <ac:cxnSpMkLst>
            <pc:docMk/>
            <pc:sldMk cId="3924495183" sldId="260"/>
            <ac:cxnSpMk id="34" creationId="{A5A888A6-513F-E3F0-30F1-7FFFA60251BA}"/>
          </ac:cxnSpMkLst>
        </pc:cxnChg>
        <pc:cxnChg chg="add mod">
          <ac:chgData name="Minh Hải Trần" userId="d07b627fbe5cfffa" providerId="LiveId" clId="{5A96763D-E6D6-4D2A-90BB-F2FA431C0CC4}" dt="2023-05-02T08:53:17.467" v="1362"/>
          <ac:cxnSpMkLst>
            <pc:docMk/>
            <pc:sldMk cId="3924495183" sldId="260"/>
            <ac:cxnSpMk id="36" creationId="{DAD2D69D-2FDA-390D-0B29-16C1E3A8803C}"/>
          </ac:cxnSpMkLst>
        </pc:cxnChg>
        <pc:cxnChg chg="add mod">
          <ac:chgData name="Minh Hải Trần" userId="d07b627fbe5cfffa" providerId="LiveId" clId="{5A96763D-E6D6-4D2A-90BB-F2FA431C0CC4}" dt="2023-05-02T08:53:17.467" v="1362"/>
          <ac:cxnSpMkLst>
            <pc:docMk/>
            <pc:sldMk cId="3924495183" sldId="260"/>
            <ac:cxnSpMk id="39" creationId="{EA50C339-2BA1-9475-C505-82AB6C1E42CD}"/>
          </ac:cxnSpMkLst>
        </pc:cxnChg>
        <pc:cxnChg chg="add mod">
          <ac:chgData name="Minh Hải Trần" userId="d07b627fbe5cfffa" providerId="LiveId" clId="{5A96763D-E6D6-4D2A-90BB-F2FA431C0CC4}" dt="2023-05-02T08:53:17.467" v="1362"/>
          <ac:cxnSpMkLst>
            <pc:docMk/>
            <pc:sldMk cId="3924495183" sldId="260"/>
            <ac:cxnSpMk id="42" creationId="{0B37F1EB-DF10-EF9B-72AC-ECA604113BD9}"/>
          </ac:cxnSpMkLst>
        </pc:cxnChg>
        <pc:cxnChg chg="del mod">
          <ac:chgData name="Minh Hải Trần" userId="d07b627fbe5cfffa" providerId="LiveId" clId="{5A96763D-E6D6-4D2A-90BB-F2FA431C0CC4}" dt="2023-05-02T08:53:49.541" v="1375" actId="478"/>
          <ac:cxnSpMkLst>
            <pc:docMk/>
            <pc:sldMk cId="3924495183" sldId="260"/>
            <ac:cxnSpMk id="43" creationId="{9EA0CE06-3273-4A0F-C6E1-8B784F65AFF5}"/>
          </ac:cxnSpMkLst>
        </pc:cxnChg>
        <pc:cxnChg chg="del mod">
          <ac:chgData name="Minh Hải Trần" userId="d07b627fbe5cfffa" providerId="LiveId" clId="{5A96763D-E6D6-4D2A-90BB-F2FA431C0CC4}" dt="2023-05-02T08:53:42.884" v="1369" actId="478"/>
          <ac:cxnSpMkLst>
            <pc:docMk/>
            <pc:sldMk cId="3924495183" sldId="260"/>
            <ac:cxnSpMk id="45" creationId="{029A4158-4CCF-5A2C-B1F7-18FBB694245D}"/>
          </ac:cxnSpMkLst>
        </pc:cxnChg>
        <pc:cxnChg chg="add del mod">
          <ac:chgData name="Minh Hải Trần" userId="d07b627fbe5cfffa" providerId="LiveId" clId="{5A96763D-E6D6-4D2A-90BB-F2FA431C0CC4}" dt="2023-05-02T08:54:20.649" v="1387" actId="11529"/>
          <ac:cxnSpMkLst>
            <pc:docMk/>
            <pc:sldMk cId="3924495183" sldId="260"/>
            <ac:cxnSpMk id="46" creationId="{65D78860-63B9-3CB2-844B-D9C9E93FB1AF}"/>
          </ac:cxnSpMkLst>
        </pc:cxnChg>
        <pc:cxnChg chg="add mod">
          <ac:chgData name="Minh Hải Trần" userId="d07b627fbe5cfffa" providerId="LiveId" clId="{5A96763D-E6D6-4D2A-90BB-F2FA431C0CC4}" dt="2023-05-02T16:35:25.249" v="4216" actId="1076"/>
          <ac:cxnSpMkLst>
            <pc:docMk/>
            <pc:sldMk cId="3924495183" sldId="260"/>
            <ac:cxnSpMk id="49" creationId="{6E3C2577-005C-74AE-1E7C-CCF49520C17E}"/>
          </ac:cxnSpMkLst>
        </pc:cxnChg>
        <pc:cxnChg chg="del mod">
          <ac:chgData name="Minh Hải Trần" userId="d07b627fbe5cfffa" providerId="LiveId" clId="{5A96763D-E6D6-4D2A-90BB-F2FA431C0CC4}" dt="2023-05-02T08:53:47.021" v="1373" actId="478"/>
          <ac:cxnSpMkLst>
            <pc:docMk/>
            <pc:sldMk cId="3924495183" sldId="260"/>
            <ac:cxnSpMk id="51" creationId="{775C7C6F-585E-AC13-AEEB-15BC334404E2}"/>
          </ac:cxnSpMkLst>
        </pc:cxnChg>
      </pc:sldChg>
      <pc:sldChg chg="addSp delSp modSp new mod">
        <pc:chgData name="Minh Hải Trần" userId="d07b627fbe5cfffa" providerId="LiveId" clId="{5A96763D-E6D6-4D2A-90BB-F2FA431C0CC4}" dt="2023-05-02T10:27:20.817" v="2464" actId="2711"/>
        <pc:sldMkLst>
          <pc:docMk/>
          <pc:sldMk cId="1884364379" sldId="261"/>
        </pc:sldMkLst>
        <pc:spChg chg="mod">
          <ac:chgData name="Minh Hải Trần" userId="d07b627fbe5cfffa" providerId="LiveId" clId="{5A96763D-E6D6-4D2A-90BB-F2FA431C0CC4}" dt="2023-05-02T09:40:48.249" v="1731" actId="207"/>
          <ac:spMkLst>
            <pc:docMk/>
            <pc:sldMk cId="1884364379" sldId="261"/>
            <ac:spMk id="2" creationId="{207A29ED-8323-8DD0-55CA-F118FD35CF41}"/>
          </ac:spMkLst>
        </pc:spChg>
        <pc:spChg chg="del">
          <ac:chgData name="Minh Hải Trần" userId="d07b627fbe5cfffa" providerId="LiveId" clId="{5A96763D-E6D6-4D2A-90BB-F2FA431C0CC4}" dt="2023-05-02T09:17:03.362" v="1574" actId="478"/>
          <ac:spMkLst>
            <pc:docMk/>
            <pc:sldMk cId="1884364379" sldId="261"/>
            <ac:spMk id="3" creationId="{6A97E1BF-6B1C-E79F-76B1-9276824C9DF9}"/>
          </ac:spMkLst>
        </pc:spChg>
        <pc:spChg chg="add mod">
          <ac:chgData name="Minh Hải Trần" userId="d07b627fbe5cfffa" providerId="LiveId" clId="{5A96763D-E6D6-4D2A-90BB-F2FA431C0CC4}" dt="2023-05-02T09:17:00.086" v="1573"/>
          <ac:spMkLst>
            <pc:docMk/>
            <pc:sldMk cId="1884364379" sldId="261"/>
            <ac:spMk id="4" creationId="{08B27A2B-D9A5-AE25-161F-A2F4F3BA8CAD}"/>
          </ac:spMkLst>
        </pc:spChg>
        <pc:spChg chg="add mod">
          <ac:chgData name="Minh Hải Trần" userId="d07b627fbe5cfffa" providerId="LiveId" clId="{5A96763D-E6D6-4D2A-90BB-F2FA431C0CC4}" dt="2023-05-02T09:17:00.086" v="1573"/>
          <ac:spMkLst>
            <pc:docMk/>
            <pc:sldMk cId="1884364379" sldId="261"/>
            <ac:spMk id="5" creationId="{FC043696-C86A-980C-3F33-80E3F879BBFB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11" creationId="{6F48E1FC-B6F7-979C-5D1B-0D9031F46B9A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12" creationId="{3016C094-11E2-CA54-D664-D5B626C28452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13" creationId="{A7F5ABF8-4364-D70A-F13C-47EA54A168E0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14" creationId="{FFAC3B8A-449E-1518-165C-E16A3E8A6518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15" creationId="{699C3B10-3B9B-6EAD-0494-6949EB82306D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16" creationId="{9480B0E8-C0E8-7784-DA04-EDB1368243DA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17" creationId="{AF749B36-1DAC-6304-234C-3348CE3BEDB7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18" creationId="{E003CDA6-16A7-43A8-C182-2F2C0C1BC1E4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19" creationId="{5CBF0B4A-80D9-5D46-8167-55E49C47ACBF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20" creationId="{68F631A1-ED19-CAB9-C23D-21BD31CA004C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21" creationId="{C807DF13-8805-40EC-191B-90F6226BA6DE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22" creationId="{70D72CA5-435A-C70F-0794-1B20A9C39211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23" creationId="{D53AFE94-B00E-DA67-5F4F-A4A0E0FC712A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25" creationId="{18F40FFC-EF3B-9CF0-60A5-552E95F2B388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26" creationId="{5164DE85-7119-63FA-1C7F-C38253683774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29" creationId="{BE8B45D8-C136-BA16-9F1B-D8F896B806ED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30" creationId="{EB70C8F8-33DD-C284-6871-13225545802E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32" creationId="{69CFA121-CA30-4FD5-BCBF-34053E3A7154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34" creationId="{BCF27159-13D5-C590-0DE2-9D102CACEAF0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39" creationId="{83869108-22DD-8C11-C301-DE50D6CB0CBE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40" creationId="{85B10421-BE1B-8B94-5C10-39AB907FF95D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43" creationId="{DA5E55D1-198B-4DF8-F581-1CDC32493925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44" creationId="{88EC61EE-14A2-8FD3-D18C-CB8F863800A6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45" creationId="{5B996993-96CC-A758-1460-FDA495D60912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49" creationId="{4534452E-85C9-B27A-4935-B40E57BEB420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50" creationId="{6C3DB202-C388-ACE7-A1E5-DE55F3AA7347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51" creationId="{6D88D4C7-DC82-A581-90AE-2B5DEA083502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53" creationId="{A2F2FDC1-9FCF-96CB-027E-3CCF5B32E697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57" creationId="{D4AA93D7-176E-CAA5-CB63-8C71CBA245AC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59" creationId="{0936A647-9FFA-6C35-2DBD-20D89348FB86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60" creationId="{152D0E21-A8F0-A093-825E-4D5AA6D7287F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61" creationId="{381E2726-EF42-1D88-7180-46D88575A1FC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62" creationId="{23399991-9FE0-C909-E68C-4D17F6CF6421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63" creationId="{A27D3EC7-FF89-90EB-9336-4DF95664C79B}"/>
          </ac:spMkLst>
        </pc:spChg>
        <pc:spChg chg="add mod">
          <ac:chgData name="Minh Hải Trần" userId="d07b627fbe5cfffa" providerId="LiveId" clId="{5A96763D-E6D6-4D2A-90BB-F2FA431C0CC4}" dt="2023-05-02T09:23:34.704" v="1581"/>
          <ac:spMkLst>
            <pc:docMk/>
            <pc:sldMk cId="1884364379" sldId="261"/>
            <ac:spMk id="1024" creationId="{A6EDF65C-D61E-1125-D672-7BCBA9E5E2E4}"/>
          </ac:spMkLst>
        </pc:spChg>
        <pc:spChg chg="add mod">
          <ac:chgData name="Minh Hải Trần" userId="d07b627fbe5cfffa" providerId="LiveId" clId="{5A96763D-E6D6-4D2A-90BB-F2FA431C0CC4}" dt="2023-05-02T10:27:20.817" v="2464" actId="2711"/>
          <ac:spMkLst>
            <pc:docMk/>
            <pc:sldMk cId="1884364379" sldId="261"/>
            <ac:spMk id="1025" creationId="{F4459191-1E2F-783B-A271-9C2DD210153C}"/>
          </ac:spMkLst>
        </pc:spChg>
        <pc:grpChg chg="add mod">
          <ac:chgData name="Minh Hải Trần" userId="d07b627fbe5cfffa" providerId="LiveId" clId="{5A96763D-E6D6-4D2A-90BB-F2FA431C0CC4}" dt="2023-05-02T09:47:16.337" v="1833" actId="1076"/>
          <ac:grpSpMkLst>
            <pc:docMk/>
            <pc:sldMk cId="1884364379" sldId="261"/>
            <ac:grpSpMk id="6" creationId="{CA937C5D-3B65-8CEE-E182-6386B8189234}"/>
          </ac:grpSpMkLst>
        </pc:grpChg>
        <pc:grpChg chg="add mod">
          <ac:chgData name="Minh Hải Trần" userId="d07b627fbe5cfffa" providerId="LiveId" clId="{5A96763D-E6D6-4D2A-90BB-F2FA431C0CC4}" dt="2023-05-02T09:23:34.704" v="1581"/>
          <ac:grpSpMkLst>
            <pc:docMk/>
            <pc:sldMk cId="1884364379" sldId="261"/>
            <ac:grpSpMk id="10" creationId="{3C4C8AE2-3038-27D2-EDA7-5BCCD7DABB8A}"/>
          </ac:grpSpMkLst>
        </pc:grpChg>
        <pc:grpChg chg="add mod">
          <ac:chgData name="Minh Hải Trần" userId="d07b627fbe5cfffa" providerId="LiveId" clId="{5A96763D-E6D6-4D2A-90BB-F2FA431C0CC4}" dt="2023-05-02T09:23:34.704" v="1581"/>
          <ac:grpSpMkLst>
            <pc:docMk/>
            <pc:sldMk cId="1884364379" sldId="261"/>
            <ac:grpSpMk id="24" creationId="{0498FC05-C1B7-0D33-D9DF-2E9CD6A11639}"/>
          </ac:grpSpMkLst>
        </pc:grpChg>
        <pc:picChg chg="add mod">
          <ac:chgData name="Minh Hải Trần" userId="d07b627fbe5cfffa" providerId="LiveId" clId="{5A96763D-E6D6-4D2A-90BB-F2FA431C0CC4}" dt="2023-05-02T09:23:34.704" v="1581"/>
          <ac:picMkLst>
            <pc:docMk/>
            <pc:sldMk cId="1884364379" sldId="261"/>
            <ac:picMk id="7" creationId="{18E505AF-93F5-6E28-3445-215BC4703B74}"/>
          </ac:picMkLst>
        </pc:picChg>
        <pc:picChg chg="add del">
          <ac:chgData name="Minh Hải Trần" userId="d07b627fbe5cfffa" providerId="LiveId" clId="{5A96763D-E6D6-4D2A-90BB-F2FA431C0CC4}" dt="2023-05-02T09:23:15.106" v="1576"/>
          <ac:picMkLst>
            <pc:docMk/>
            <pc:sldMk cId="1884364379" sldId="261"/>
            <ac:picMk id="1026" creationId="{99BFDADA-EF19-CD34-3C43-D71B43BC9309}"/>
          </ac:picMkLst>
        </pc:picChg>
        <pc:picChg chg="add del mod">
          <ac:chgData name="Minh Hải Trần" userId="d07b627fbe5cfffa" providerId="LiveId" clId="{5A96763D-E6D6-4D2A-90BB-F2FA431C0CC4}" dt="2023-05-02T09:23:24.395" v="1580"/>
          <ac:picMkLst>
            <pc:docMk/>
            <pc:sldMk cId="1884364379" sldId="261"/>
            <ac:picMk id="1028" creationId="{24CFB9A1-5B12-29B2-3B1E-FE5CB1846581}"/>
          </ac:picMkLst>
        </pc:picChg>
        <pc:cxnChg chg="add mod">
          <ac:chgData name="Minh Hải Trần" userId="d07b627fbe5cfffa" providerId="LiveId" clId="{5A96763D-E6D6-4D2A-90BB-F2FA431C0CC4}" dt="2023-05-02T09:23:34.704" v="1581"/>
          <ac:cxnSpMkLst>
            <pc:docMk/>
            <pc:sldMk cId="1884364379" sldId="261"/>
            <ac:cxnSpMk id="8" creationId="{8D175C89-F804-850D-48E5-DD0D219F126C}"/>
          </ac:cxnSpMkLst>
        </pc:cxnChg>
        <pc:cxnChg chg="add mod">
          <ac:chgData name="Minh Hải Trần" userId="d07b627fbe5cfffa" providerId="LiveId" clId="{5A96763D-E6D6-4D2A-90BB-F2FA431C0CC4}" dt="2023-05-02T09:23:34.704" v="1581"/>
          <ac:cxnSpMkLst>
            <pc:docMk/>
            <pc:sldMk cId="1884364379" sldId="261"/>
            <ac:cxnSpMk id="9" creationId="{FFB563B6-1645-E69F-2DFB-759C5CDA5AB0}"/>
          </ac:cxnSpMkLst>
        </pc:cxnChg>
        <pc:cxnChg chg="add mod">
          <ac:chgData name="Minh Hải Trần" userId="d07b627fbe5cfffa" providerId="LiveId" clId="{5A96763D-E6D6-4D2A-90BB-F2FA431C0CC4}" dt="2023-05-02T09:23:34.704" v="1581"/>
          <ac:cxnSpMkLst>
            <pc:docMk/>
            <pc:sldMk cId="1884364379" sldId="261"/>
            <ac:cxnSpMk id="27" creationId="{880A29B1-E3A4-F73A-A6BE-407844BC9310}"/>
          </ac:cxnSpMkLst>
        </pc:cxnChg>
        <pc:cxnChg chg="add mod">
          <ac:chgData name="Minh Hải Trần" userId="d07b627fbe5cfffa" providerId="LiveId" clId="{5A96763D-E6D6-4D2A-90BB-F2FA431C0CC4}" dt="2023-05-02T09:23:34.704" v="1581"/>
          <ac:cxnSpMkLst>
            <pc:docMk/>
            <pc:sldMk cId="1884364379" sldId="261"/>
            <ac:cxnSpMk id="28" creationId="{EC177492-6F6E-5A6B-AC2E-BE113CA51AE2}"/>
          </ac:cxnSpMkLst>
        </pc:cxnChg>
        <pc:cxnChg chg="add mod">
          <ac:chgData name="Minh Hải Trần" userId="d07b627fbe5cfffa" providerId="LiveId" clId="{5A96763D-E6D6-4D2A-90BB-F2FA431C0CC4}" dt="2023-05-02T09:23:34.704" v="1581"/>
          <ac:cxnSpMkLst>
            <pc:docMk/>
            <pc:sldMk cId="1884364379" sldId="261"/>
            <ac:cxnSpMk id="31" creationId="{85D9FE27-ECE9-FC98-827B-3B3AB965081F}"/>
          </ac:cxnSpMkLst>
        </pc:cxnChg>
        <pc:cxnChg chg="add mod">
          <ac:chgData name="Minh Hải Trần" userId="d07b627fbe5cfffa" providerId="LiveId" clId="{5A96763D-E6D6-4D2A-90BB-F2FA431C0CC4}" dt="2023-05-02T09:23:34.704" v="1581"/>
          <ac:cxnSpMkLst>
            <pc:docMk/>
            <pc:sldMk cId="1884364379" sldId="261"/>
            <ac:cxnSpMk id="33" creationId="{4DF770F1-142A-2732-D4CD-6BE3428EB16C}"/>
          </ac:cxnSpMkLst>
        </pc:cxnChg>
        <pc:cxnChg chg="add mod">
          <ac:chgData name="Minh Hải Trần" userId="d07b627fbe5cfffa" providerId="LiveId" clId="{5A96763D-E6D6-4D2A-90BB-F2FA431C0CC4}" dt="2023-05-02T09:23:34.704" v="1581"/>
          <ac:cxnSpMkLst>
            <pc:docMk/>
            <pc:sldMk cId="1884364379" sldId="261"/>
            <ac:cxnSpMk id="35" creationId="{29241746-C08F-C62D-A6D7-BFF5EEFEE3F9}"/>
          </ac:cxnSpMkLst>
        </pc:cxnChg>
        <pc:cxnChg chg="add mod">
          <ac:chgData name="Minh Hải Trần" userId="d07b627fbe5cfffa" providerId="LiveId" clId="{5A96763D-E6D6-4D2A-90BB-F2FA431C0CC4}" dt="2023-05-02T09:23:34.704" v="1581"/>
          <ac:cxnSpMkLst>
            <pc:docMk/>
            <pc:sldMk cId="1884364379" sldId="261"/>
            <ac:cxnSpMk id="36" creationId="{71FB3F47-339C-9417-C33B-618522FB814F}"/>
          </ac:cxnSpMkLst>
        </pc:cxnChg>
        <pc:cxnChg chg="add mod">
          <ac:chgData name="Minh Hải Trần" userId="d07b627fbe5cfffa" providerId="LiveId" clId="{5A96763D-E6D6-4D2A-90BB-F2FA431C0CC4}" dt="2023-05-02T09:23:34.704" v="1581"/>
          <ac:cxnSpMkLst>
            <pc:docMk/>
            <pc:sldMk cId="1884364379" sldId="261"/>
            <ac:cxnSpMk id="37" creationId="{CA94CC49-DED6-A8BC-AE12-92927AD8B8D7}"/>
          </ac:cxnSpMkLst>
        </pc:cxnChg>
        <pc:cxnChg chg="add mod">
          <ac:chgData name="Minh Hải Trần" userId="d07b627fbe5cfffa" providerId="LiveId" clId="{5A96763D-E6D6-4D2A-90BB-F2FA431C0CC4}" dt="2023-05-02T09:23:34.704" v="1581"/>
          <ac:cxnSpMkLst>
            <pc:docMk/>
            <pc:sldMk cId="1884364379" sldId="261"/>
            <ac:cxnSpMk id="38" creationId="{F4852B72-9EB5-2F28-6420-67F575BBEF41}"/>
          </ac:cxnSpMkLst>
        </pc:cxnChg>
        <pc:cxnChg chg="add mod">
          <ac:chgData name="Minh Hải Trần" userId="d07b627fbe5cfffa" providerId="LiveId" clId="{5A96763D-E6D6-4D2A-90BB-F2FA431C0CC4}" dt="2023-05-02T09:23:34.704" v="1581"/>
          <ac:cxnSpMkLst>
            <pc:docMk/>
            <pc:sldMk cId="1884364379" sldId="261"/>
            <ac:cxnSpMk id="41" creationId="{39B35A69-BFDF-E91A-6864-6DF55B80E126}"/>
          </ac:cxnSpMkLst>
        </pc:cxnChg>
        <pc:cxnChg chg="add mod">
          <ac:chgData name="Minh Hải Trần" userId="d07b627fbe5cfffa" providerId="LiveId" clId="{5A96763D-E6D6-4D2A-90BB-F2FA431C0CC4}" dt="2023-05-02T09:23:34.704" v="1581"/>
          <ac:cxnSpMkLst>
            <pc:docMk/>
            <pc:sldMk cId="1884364379" sldId="261"/>
            <ac:cxnSpMk id="42" creationId="{7B42144F-FCEA-7CBA-14AA-9FAB8A42B48D}"/>
          </ac:cxnSpMkLst>
        </pc:cxnChg>
        <pc:cxnChg chg="add mod">
          <ac:chgData name="Minh Hải Trần" userId="d07b627fbe5cfffa" providerId="LiveId" clId="{5A96763D-E6D6-4D2A-90BB-F2FA431C0CC4}" dt="2023-05-02T09:23:34.704" v="1581"/>
          <ac:cxnSpMkLst>
            <pc:docMk/>
            <pc:sldMk cId="1884364379" sldId="261"/>
            <ac:cxnSpMk id="46" creationId="{04BE08E7-D928-53E2-3FB3-8EC784632B0F}"/>
          </ac:cxnSpMkLst>
        </pc:cxnChg>
        <pc:cxnChg chg="add mod">
          <ac:chgData name="Minh Hải Trần" userId="d07b627fbe5cfffa" providerId="LiveId" clId="{5A96763D-E6D6-4D2A-90BB-F2FA431C0CC4}" dt="2023-05-02T09:23:34.704" v="1581"/>
          <ac:cxnSpMkLst>
            <pc:docMk/>
            <pc:sldMk cId="1884364379" sldId="261"/>
            <ac:cxnSpMk id="47" creationId="{342376D0-4E08-C428-49B6-BBA38E29C886}"/>
          </ac:cxnSpMkLst>
        </pc:cxnChg>
        <pc:cxnChg chg="add mod">
          <ac:chgData name="Minh Hải Trần" userId="d07b627fbe5cfffa" providerId="LiveId" clId="{5A96763D-E6D6-4D2A-90BB-F2FA431C0CC4}" dt="2023-05-02T09:23:34.704" v="1581"/>
          <ac:cxnSpMkLst>
            <pc:docMk/>
            <pc:sldMk cId="1884364379" sldId="261"/>
            <ac:cxnSpMk id="48" creationId="{09F1C19E-B1A5-4ECC-F3FC-32C614DD5D23}"/>
          </ac:cxnSpMkLst>
        </pc:cxnChg>
        <pc:cxnChg chg="add mod">
          <ac:chgData name="Minh Hải Trần" userId="d07b627fbe5cfffa" providerId="LiveId" clId="{5A96763D-E6D6-4D2A-90BB-F2FA431C0CC4}" dt="2023-05-02T09:23:34.704" v="1581"/>
          <ac:cxnSpMkLst>
            <pc:docMk/>
            <pc:sldMk cId="1884364379" sldId="261"/>
            <ac:cxnSpMk id="52" creationId="{FCCF2EDE-78D0-E6F0-7E88-7C9DF42746FC}"/>
          </ac:cxnSpMkLst>
        </pc:cxnChg>
        <pc:cxnChg chg="add mod">
          <ac:chgData name="Minh Hải Trần" userId="d07b627fbe5cfffa" providerId="LiveId" clId="{5A96763D-E6D6-4D2A-90BB-F2FA431C0CC4}" dt="2023-05-02T09:23:34.704" v="1581"/>
          <ac:cxnSpMkLst>
            <pc:docMk/>
            <pc:sldMk cId="1884364379" sldId="261"/>
            <ac:cxnSpMk id="54" creationId="{6B9A255D-DBDC-AA68-2855-FEC8B93DBCE6}"/>
          </ac:cxnSpMkLst>
        </pc:cxnChg>
        <pc:cxnChg chg="add mod">
          <ac:chgData name="Minh Hải Trần" userId="d07b627fbe5cfffa" providerId="LiveId" clId="{5A96763D-E6D6-4D2A-90BB-F2FA431C0CC4}" dt="2023-05-02T09:23:34.704" v="1581"/>
          <ac:cxnSpMkLst>
            <pc:docMk/>
            <pc:sldMk cId="1884364379" sldId="261"/>
            <ac:cxnSpMk id="55" creationId="{F82F160B-7639-0D82-AE14-BB695AF61F2F}"/>
          </ac:cxnSpMkLst>
        </pc:cxnChg>
        <pc:cxnChg chg="add mod">
          <ac:chgData name="Minh Hải Trần" userId="d07b627fbe5cfffa" providerId="LiveId" clId="{5A96763D-E6D6-4D2A-90BB-F2FA431C0CC4}" dt="2023-05-02T09:23:34.704" v="1581"/>
          <ac:cxnSpMkLst>
            <pc:docMk/>
            <pc:sldMk cId="1884364379" sldId="261"/>
            <ac:cxnSpMk id="56" creationId="{2EB429A3-5FB1-B42A-A26C-C754768108F2}"/>
          </ac:cxnSpMkLst>
        </pc:cxnChg>
        <pc:cxnChg chg="add mod">
          <ac:chgData name="Minh Hải Trần" userId="d07b627fbe5cfffa" providerId="LiveId" clId="{5A96763D-E6D6-4D2A-90BB-F2FA431C0CC4}" dt="2023-05-02T09:23:34.704" v="1581"/>
          <ac:cxnSpMkLst>
            <pc:docMk/>
            <pc:sldMk cId="1884364379" sldId="261"/>
            <ac:cxnSpMk id="58" creationId="{0E5C5D72-E84F-4927-3374-A183C84B7D62}"/>
          </ac:cxnSpMkLst>
        </pc:cxnChg>
      </pc:sldChg>
      <pc:sldChg chg="new del">
        <pc:chgData name="Minh Hải Trần" userId="d07b627fbe5cfffa" providerId="LiveId" clId="{5A96763D-E6D6-4D2A-90BB-F2FA431C0CC4}" dt="2023-05-02T11:56:42.565" v="3472" actId="2696"/>
        <pc:sldMkLst>
          <pc:docMk/>
          <pc:sldMk cId="621721753" sldId="262"/>
        </pc:sldMkLst>
      </pc:sldChg>
      <pc:sldChg chg="add del">
        <pc:chgData name="Minh Hải Trần" userId="d07b627fbe5cfffa" providerId="LiveId" clId="{5A96763D-E6D6-4D2A-90BB-F2FA431C0CC4}" dt="2023-05-02T09:03:30.724" v="1453"/>
        <pc:sldMkLst>
          <pc:docMk/>
          <pc:sldMk cId="1572881314" sldId="262"/>
        </pc:sldMkLst>
      </pc:sldChg>
      <pc:sldChg chg="addSp modSp add mod">
        <pc:chgData name="Minh Hải Trần" userId="d07b627fbe5cfffa" providerId="LiveId" clId="{5A96763D-E6D6-4D2A-90BB-F2FA431C0CC4}" dt="2023-05-02T10:27:07.178" v="2462" actId="255"/>
        <pc:sldMkLst>
          <pc:docMk/>
          <pc:sldMk cId="3295410058" sldId="263"/>
        </pc:sldMkLst>
        <pc:spChg chg="add mod">
          <ac:chgData name="Minh Hải Trần" userId="d07b627fbe5cfffa" providerId="LiveId" clId="{5A96763D-E6D6-4D2A-90BB-F2FA431C0CC4}" dt="2023-05-02T10:05:03.163" v="2025" actId="14100"/>
          <ac:spMkLst>
            <pc:docMk/>
            <pc:sldMk cId="3295410058" sldId="263"/>
            <ac:spMk id="3" creationId="{C7875F0F-5C82-F42A-7660-4B38D3EC51DA}"/>
          </ac:spMkLst>
        </pc:spChg>
        <pc:spChg chg="mod">
          <ac:chgData name="Minh Hải Trần" userId="d07b627fbe5cfffa" providerId="LiveId" clId="{5A96763D-E6D6-4D2A-90BB-F2FA431C0CC4}" dt="2023-05-02T10:27:07.178" v="2462" actId="255"/>
          <ac:spMkLst>
            <pc:docMk/>
            <pc:sldMk cId="3295410058" sldId="263"/>
            <ac:spMk id="1025" creationId="{F4459191-1E2F-783B-A271-9C2DD210153C}"/>
          </ac:spMkLst>
        </pc:spChg>
        <pc:spChg chg="add mod">
          <ac:chgData name="Minh Hải Trần" userId="d07b627fbe5cfffa" providerId="LiveId" clId="{5A96763D-E6D6-4D2A-90BB-F2FA431C0CC4}" dt="2023-05-02T10:04:57.798" v="2024" actId="14100"/>
          <ac:spMkLst>
            <pc:docMk/>
            <pc:sldMk cId="3295410058" sldId="263"/>
            <ac:spMk id="1026" creationId="{D6283D0B-39C3-46FA-774B-0BFF8F6A502A}"/>
          </ac:spMkLst>
        </pc:spChg>
      </pc:sldChg>
      <pc:sldChg chg="delSp modSp add mod">
        <pc:chgData name="Minh Hải Trần" userId="d07b627fbe5cfffa" providerId="LiveId" clId="{5A96763D-E6D6-4D2A-90BB-F2FA431C0CC4}" dt="2023-05-02T10:42:04.795" v="2501" actId="20577"/>
        <pc:sldMkLst>
          <pc:docMk/>
          <pc:sldMk cId="3473580139" sldId="264"/>
        </pc:sldMkLst>
        <pc:spChg chg="del mod">
          <ac:chgData name="Minh Hải Trần" userId="d07b627fbe5cfffa" providerId="LiveId" clId="{5A96763D-E6D6-4D2A-90BB-F2FA431C0CC4}" dt="2023-05-02T10:25:04.390" v="2357" actId="478"/>
          <ac:spMkLst>
            <pc:docMk/>
            <pc:sldMk cId="3473580139" sldId="264"/>
            <ac:spMk id="3" creationId="{C7875F0F-5C82-F42A-7660-4B38D3EC51DA}"/>
          </ac:spMkLst>
        </pc:spChg>
        <pc:spChg chg="mod">
          <ac:chgData name="Minh Hải Trần" userId="d07b627fbe5cfffa" providerId="LiveId" clId="{5A96763D-E6D6-4D2A-90BB-F2FA431C0CC4}" dt="2023-05-02T10:42:04.795" v="2501" actId="20577"/>
          <ac:spMkLst>
            <pc:docMk/>
            <pc:sldMk cId="3473580139" sldId="264"/>
            <ac:spMk id="1025" creationId="{F4459191-1E2F-783B-A271-9C2DD210153C}"/>
          </ac:spMkLst>
        </pc:spChg>
        <pc:spChg chg="del mod">
          <ac:chgData name="Minh Hải Trần" userId="d07b627fbe5cfffa" providerId="LiveId" clId="{5A96763D-E6D6-4D2A-90BB-F2FA431C0CC4}" dt="2023-05-02T10:25:05.300" v="2358" actId="478"/>
          <ac:spMkLst>
            <pc:docMk/>
            <pc:sldMk cId="3473580139" sldId="264"/>
            <ac:spMk id="1026" creationId="{D6283D0B-39C3-46FA-774B-0BFF8F6A502A}"/>
          </ac:spMkLst>
        </pc:spChg>
      </pc:sldChg>
      <pc:sldChg chg="addSp delSp modSp add mod">
        <pc:chgData name="Minh Hải Trần" userId="d07b627fbe5cfffa" providerId="LiveId" clId="{5A96763D-E6D6-4D2A-90BB-F2FA431C0CC4}" dt="2023-05-02T16:28:40.275" v="4214" actId="5793"/>
        <pc:sldMkLst>
          <pc:docMk/>
          <pc:sldMk cId="2026403103" sldId="265"/>
        </pc:sldMkLst>
        <pc:spChg chg="mod">
          <ac:chgData name="Minh Hải Trần" userId="d07b627fbe5cfffa" providerId="LiveId" clId="{5A96763D-E6D6-4D2A-90BB-F2FA431C0CC4}" dt="2023-05-02T12:45:41.181" v="4149" actId="20577"/>
          <ac:spMkLst>
            <pc:docMk/>
            <pc:sldMk cId="2026403103" sldId="265"/>
            <ac:spMk id="2" creationId="{207A29ED-8323-8DD0-55CA-F118FD35CF41}"/>
          </ac:spMkLst>
        </pc:spChg>
        <pc:spChg chg="add mod">
          <ac:chgData name="Minh Hải Trần" userId="d07b627fbe5cfffa" providerId="LiveId" clId="{5A96763D-E6D6-4D2A-90BB-F2FA431C0CC4}" dt="2023-05-02T11:28:50.998" v="3107" actId="20577"/>
          <ac:spMkLst>
            <pc:docMk/>
            <pc:sldMk cId="2026403103" sldId="265"/>
            <ac:spMk id="3" creationId="{E6FC0BEF-6E81-29A6-C1AA-F52F6D57D9B5}"/>
          </ac:spMkLst>
        </pc:spChg>
        <pc:spChg chg="mod">
          <ac:chgData name="Minh Hải Trần" userId="d07b627fbe5cfffa" providerId="LiveId" clId="{5A96763D-E6D6-4D2A-90BB-F2FA431C0CC4}" dt="2023-05-02T16:28:40.275" v="4214" actId="5793"/>
          <ac:spMkLst>
            <pc:docMk/>
            <pc:sldMk cId="2026403103" sldId="265"/>
            <ac:spMk id="1025" creationId="{F4459191-1E2F-783B-A271-9C2DD210153C}"/>
          </ac:spMkLst>
        </pc:spChg>
        <pc:grpChg chg="del mod">
          <ac:chgData name="Minh Hải Trần" userId="d07b627fbe5cfffa" providerId="LiveId" clId="{5A96763D-E6D6-4D2A-90BB-F2FA431C0CC4}" dt="2023-05-02T10:45:16.516" v="2504" actId="478"/>
          <ac:grpSpMkLst>
            <pc:docMk/>
            <pc:sldMk cId="2026403103" sldId="265"/>
            <ac:grpSpMk id="6" creationId="{CA937C5D-3B65-8CEE-E182-6386B8189234}"/>
          </ac:grpSpMkLst>
        </pc:grpChg>
        <pc:cxnChg chg="mod">
          <ac:chgData name="Minh Hải Trần" userId="d07b627fbe5cfffa" providerId="LiveId" clId="{5A96763D-E6D6-4D2A-90BB-F2FA431C0CC4}" dt="2023-05-02T10:45:16.516" v="2504" actId="478"/>
          <ac:cxnSpMkLst>
            <pc:docMk/>
            <pc:sldMk cId="2026403103" sldId="265"/>
            <ac:cxnSpMk id="8" creationId="{8D175C89-F804-850D-48E5-DD0D219F126C}"/>
          </ac:cxnSpMkLst>
        </pc:cxnChg>
        <pc:cxnChg chg="mod">
          <ac:chgData name="Minh Hải Trần" userId="d07b627fbe5cfffa" providerId="LiveId" clId="{5A96763D-E6D6-4D2A-90BB-F2FA431C0CC4}" dt="2023-05-02T10:45:16.516" v="2504" actId="478"/>
          <ac:cxnSpMkLst>
            <pc:docMk/>
            <pc:sldMk cId="2026403103" sldId="265"/>
            <ac:cxnSpMk id="9" creationId="{FFB563B6-1645-E69F-2DFB-759C5CDA5AB0}"/>
          </ac:cxnSpMkLst>
        </pc:cxnChg>
        <pc:cxnChg chg="mod">
          <ac:chgData name="Minh Hải Trần" userId="d07b627fbe5cfffa" providerId="LiveId" clId="{5A96763D-E6D6-4D2A-90BB-F2FA431C0CC4}" dt="2023-05-02T10:45:16.516" v="2504" actId="478"/>
          <ac:cxnSpMkLst>
            <pc:docMk/>
            <pc:sldMk cId="2026403103" sldId="265"/>
            <ac:cxnSpMk id="27" creationId="{880A29B1-E3A4-F73A-A6BE-407844BC9310}"/>
          </ac:cxnSpMkLst>
        </pc:cxnChg>
        <pc:cxnChg chg="mod">
          <ac:chgData name="Minh Hải Trần" userId="d07b627fbe5cfffa" providerId="LiveId" clId="{5A96763D-E6D6-4D2A-90BB-F2FA431C0CC4}" dt="2023-05-02T10:45:16.516" v="2504" actId="478"/>
          <ac:cxnSpMkLst>
            <pc:docMk/>
            <pc:sldMk cId="2026403103" sldId="265"/>
            <ac:cxnSpMk id="28" creationId="{EC177492-6F6E-5A6B-AC2E-BE113CA51AE2}"/>
          </ac:cxnSpMkLst>
        </pc:cxnChg>
      </pc:sldChg>
      <pc:sldChg chg="addSp delSp modSp add mod">
        <pc:chgData name="Minh Hải Trần" userId="d07b627fbe5cfffa" providerId="LiveId" clId="{5A96763D-E6D6-4D2A-90BB-F2FA431C0CC4}" dt="2023-05-02T12:45:37.738" v="4147" actId="20577"/>
        <pc:sldMkLst>
          <pc:docMk/>
          <pc:sldMk cId="3078737634" sldId="266"/>
        </pc:sldMkLst>
        <pc:spChg chg="mod">
          <ac:chgData name="Minh Hải Trần" userId="d07b627fbe5cfffa" providerId="LiveId" clId="{5A96763D-E6D6-4D2A-90BB-F2FA431C0CC4}" dt="2023-05-02T12:45:37.738" v="4147" actId="20577"/>
          <ac:spMkLst>
            <pc:docMk/>
            <pc:sldMk cId="3078737634" sldId="266"/>
            <ac:spMk id="2" creationId="{207A29ED-8323-8DD0-55CA-F118FD35CF41}"/>
          </ac:spMkLst>
        </pc:spChg>
        <pc:spChg chg="add mod">
          <ac:chgData name="Minh Hải Trần" userId="d07b627fbe5cfffa" providerId="LiveId" clId="{5A96763D-E6D6-4D2A-90BB-F2FA431C0CC4}" dt="2023-05-02T11:39:11.940" v="3454" actId="113"/>
          <ac:spMkLst>
            <pc:docMk/>
            <pc:sldMk cId="3078737634" sldId="266"/>
            <ac:spMk id="6" creationId="{002BB437-EB06-D6A9-5D38-AF2521BDB651}"/>
          </ac:spMkLst>
        </pc:spChg>
        <pc:spChg chg="add mod">
          <ac:chgData name="Minh Hải Trần" userId="d07b627fbe5cfffa" providerId="LiveId" clId="{5A96763D-E6D6-4D2A-90BB-F2FA431C0CC4}" dt="2023-05-02T11:56:34.524" v="3470" actId="14100"/>
          <ac:spMkLst>
            <pc:docMk/>
            <pc:sldMk cId="3078737634" sldId="266"/>
            <ac:spMk id="8" creationId="{392E644B-0F8E-7DEB-807D-FF10567A24BA}"/>
          </ac:spMkLst>
        </pc:spChg>
        <pc:spChg chg="del">
          <ac:chgData name="Minh Hải Trần" userId="d07b627fbe5cfffa" providerId="LiveId" clId="{5A96763D-E6D6-4D2A-90BB-F2FA431C0CC4}" dt="2023-05-02T11:33:25.634" v="3231" actId="478"/>
          <ac:spMkLst>
            <pc:docMk/>
            <pc:sldMk cId="3078737634" sldId="266"/>
            <ac:spMk id="1025" creationId="{F4459191-1E2F-783B-A271-9C2DD210153C}"/>
          </ac:spMkLst>
        </pc:spChg>
        <pc:graphicFrameChg chg="add mod modGraphic">
          <ac:chgData name="Minh Hải Trần" userId="d07b627fbe5cfffa" providerId="LiveId" clId="{5A96763D-E6D6-4D2A-90BB-F2FA431C0CC4}" dt="2023-05-02T11:38:50.882" v="3422" actId="1076"/>
          <ac:graphicFrameMkLst>
            <pc:docMk/>
            <pc:sldMk cId="3078737634" sldId="266"/>
            <ac:graphicFrameMk id="7" creationId="{2B058701-1F95-3CBC-D4AA-5BB81E351BB3}"/>
          </ac:graphicFrameMkLst>
        </pc:graphicFrameChg>
      </pc:sldChg>
      <pc:sldChg chg="new">
        <pc:chgData name="Minh Hải Trần" userId="d07b627fbe5cfffa" providerId="LiveId" clId="{5A96763D-E6D6-4D2A-90BB-F2FA431C0CC4}" dt="2023-05-02T11:56:37.512" v="3471" actId="680"/>
        <pc:sldMkLst>
          <pc:docMk/>
          <pc:sldMk cId="1768245664" sldId="267"/>
        </pc:sldMkLst>
      </pc:sldChg>
      <pc:sldChg chg="addSp delSp modSp add mod">
        <pc:chgData name="Minh Hải Trần" userId="d07b627fbe5cfffa" providerId="LiveId" clId="{5A96763D-E6D6-4D2A-90BB-F2FA431C0CC4}" dt="2023-05-02T12:45:35.067" v="4145" actId="20577"/>
        <pc:sldMkLst>
          <pc:docMk/>
          <pc:sldMk cId="4065312129" sldId="268"/>
        </pc:sldMkLst>
        <pc:spChg chg="mod">
          <ac:chgData name="Minh Hải Trần" userId="d07b627fbe5cfffa" providerId="LiveId" clId="{5A96763D-E6D6-4D2A-90BB-F2FA431C0CC4}" dt="2023-05-02T12:45:35.067" v="4145" actId="20577"/>
          <ac:spMkLst>
            <pc:docMk/>
            <pc:sldMk cId="4065312129" sldId="268"/>
            <ac:spMk id="2" creationId="{207A29ED-8323-8DD0-55CA-F118FD35CF41}"/>
          </ac:spMkLst>
        </pc:spChg>
        <pc:spChg chg="del">
          <ac:chgData name="Minh Hải Trần" userId="d07b627fbe5cfffa" providerId="LiveId" clId="{5A96763D-E6D6-4D2A-90BB-F2FA431C0CC4}" dt="2023-05-02T12:15:38.472" v="3943" actId="478"/>
          <ac:spMkLst>
            <pc:docMk/>
            <pc:sldMk cId="4065312129" sldId="268"/>
            <ac:spMk id="3" creationId="{E6FC0BEF-6E81-29A6-C1AA-F52F6D57D9B5}"/>
          </ac:spMkLst>
        </pc:spChg>
        <pc:spChg chg="mod">
          <ac:chgData name="Minh Hải Trần" userId="d07b627fbe5cfffa" providerId="LiveId" clId="{5A96763D-E6D6-4D2A-90BB-F2FA431C0CC4}" dt="2023-05-02T12:21:55.787" v="3997" actId="2711"/>
          <ac:spMkLst>
            <pc:docMk/>
            <pc:sldMk cId="4065312129" sldId="268"/>
            <ac:spMk id="6" creationId="{002BB437-EB06-D6A9-5D38-AF2521BDB651}"/>
          </ac:spMkLst>
        </pc:spChg>
        <pc:spChg chg="del mod">
          <ac:chgData name="Minh Hải Trần" userId="d07b627fbe5cfffa" providerId="LiveId" clId="{5A96763D-E6D6-4D2A-90BB-F2FA431C0CC4}" dt="2023-05-02T12:10:44.834" v="3936" actId="478"/>
          <ac:spMkLst>
            <pc:docMk/>
            <pc:sldMk cId="4065312129" sldId="268"/>
            <ac:spMk id="8" creationId="{392E644B-0F8E-7DEB-807D-FF10567A24BA}"/>
          </ac:spMkLst>
        </pc:spChg>
        <pc:spChg chg="add mod">
          <ac:chgData name="Minh Hải Trần" userId="d07b627fbe5cfffa" providerId="LiveId" clId="{5A96763D-E6D6-4D2A-90BB-F2FA431C0CC4}" dt="2023-05-02T12:20:53.073" v="3964" actId="404"/>
          <ac:spMkLst>
            <pc:docMk/>
            <pc:sldMk cId="4065312129" sldId="268"/>
            <ac:spMk id="10" creationId="{0AB43A68-2363-9226-1BB4-A9718F2800D1}"/>
          </ac:spMkLst>
        </pc:spChg>
        <pc:spChg chg="add mod">
          <ac:chgData name="Minh Hải Trần" userId="d07b627fbe5cfffa" providerId="LiveId" clId="{5A96763D-E6D6-4D2A-90BB-F2FA431C0CC4}" dt="2023-05-02T12:20:55.395" v="3965" actId="1076"/>
          <ac:spMkLst>
            <pc:docMk/>
            <pc:sldMk cId="4065312129" sldId="268"/>
            <ac:spMk id="11" creationId="{80766100-AA3D-BE31-18DD-8A58C9D6B3D1}"/>
          </ac:spMkLst>
        </pc:spChg>
        <pc:graphicFrameChg chg="del">
          <ac:chgData name="Minh Hải Trần" userId="d07b627fbe5cfffa" providerId="LiveId" clId="{5A96763D-E6D6-4D2A-90BB-F2FA431C0CC4}" dt="2023-05-02T12:04:57.403" v="3480" actId="478"/>
          <ac:graphicFrameMkLst>
            <pc:docMk/>
            <pc:sldMk cId="4065312129" sldId="268"/>
            <ac:graphicFrameMk id="7" creationId="{2B058701-1F95-3CBC-D4AA-5BB81E351BB3}"/>
          </ac:graphicFrameMkLst>
        </pc:graphicFrameChg>
        <pc:graphicFrameChg chg="add mod modGraphic">
          <ac:chgData name="Minh Hải Trần" userId="d07b627fbe5cfffa" providerId="LiveId" clId="{5A96763D-E6D6-4D2A-90BB-F2FA431C0CC4}" dt="2023-05-02T12:17:16.394" v="3953" actId="113"/>
          <ac:graphicFrameMkLst>
            <pc:docMk/>
            <pc:sldMk cId="4065312129" sldId="268"/>
            <ac:graphicFrameMk id="9" creationId="{F9748952-9A3D-B349-1BD8-5109FD9B9D12}"/>
          </ac:graphicFrameMkLst>
        </pc:graphicFrameChg>
      </pc:sldChg>
      <pc:sldChg chg="addSp delSp modSp add mod">
        <pc:chgData name="Minh Hải Trần" userId="d07b627fbe5cfffa" providerId="LiveId" clId="{5A96763D-E6D6-4D2A-90BB-F2FA431C0CC4}" dt="2023-05-02T16:39:43.815" v="4218" actId="1076"/>
        <pc:sldMkLst>
          <pc:docMk/>
          <pc:sldMk cId="3948230813" sldId="269"/>
        </pc:sldMkLst>
        <pc:spChg chg="mod">
          <ac:chgData name="Minh Hải Trần" userId="d07b627fbe5cfffa" providerId="LiveId" clId="{5A96763D-E6D6-4D2A-90BB-F2FA431C0CC4}" dt="2023-05-02T12:45:32.651" v="4143" actId="20577"/>
          <ac:spMkLst>
            <pc:docMk/>
            <pc:sldMk cId="3948230813" sldId="269"/>
            <ac:spMk id="2" creationId="{207A29ED-8323-8DD0-55CA-F118FD35CF41}"/>
          </ac:spMkLst>
        </pc:spChg>
        <pc:spChg chg="add mod">
          <ac:chgData name="Minh Hải Trần" userId="d07b627fbe5cfffa" providerId="LiveId" clId="{5A96763D-E6D6-4D2A-90BB-F2FA431C0CC4}" dt="2023-05-02T12:41:02.388" v="4046" actId="1076"/>
          <ac:spMkLst>
            <pc:docMk/>
            <pc:sldMk cId="3948230813" sldId="269"/>
            <ac:spMk id="3" creationId="{37A3BC23-F731-BEFF-C453-57AAD0405149}"/>
          </ac:spMkLst>
        </pc:spChg>
        <pc:spChg chg="mod">
          <ac:chgData name="Minh Hải Trần" userId="d07b627fbe5cfffa" providerId="LiveId" clId="{5A96763D-E6D6-4D2A-90BB-F2FA431C0CC4}" dt="2023-05-02T12:21:49.289" v="3996" actId="2711"/>
          <ac:spMkLst>
            <pc:docMk/>
            <pc:sldMk cId="3948230813" sldId="269"/>
            <ac:spMk id="6" creationId="{002BB437-EB06-D6A9-5D38-AF2521BDB651}"/>
          </ac:spMkLst>
        </pc:spChg>
        <pc:spChg chg="add mod">
          <ac:chgData name="Minh Hải Trần" userId="d07b627fbe5cfffa" providerId="LiveId" clId="{5A96763D-E6D6-4D2A-90BB-F2FA431C0CC4}" dt="2023-05-02T12:41:13.616" v="4073" actId="1076"/>
          <ac:spMkLst>
            <pc:docMk/>
            <pc:sldMk cId="3948230813" sldId="269"/>
            <ac:spMk id="7" creationId="{3409145B-470A-7D39-79B7-5F42C2A5077C}"/>
          </ac:spMkLst>
        </pc:spChg>
        <pc:spChg chg="add mod">
          <ac:chgData name="Minh Hải Trần" userId="d07b627fbe5cfffa" providerId="LiveId" clId="{5A96763D-E6D6-4D2A-90BB-F2FA431C0CC4}" dt="2023-05-02T12:41:21.454" v="4087" actId="20577"/>
          <ac:spMkLst>
            <pc:docMk/>
            <pc:sldMk cId="3948230813" sldId="269"/>
            <ac:spMk id="8" creationId="{AA9B2F7E-D4B1-8F3D-9114-0455DF6581D3}"/>
          </ac:spMkLst>
        </pc:spChg>
        <pc:spChg chg="del">
          <ac:chgData name="Minh Hải Trần" userId="d07b627fbe5cfffa" providerId="LiveId" clId="{5A96763D-E6D6-4D2A-90BB-F2FA431C0CC4}" dt="2023-05-02T12:21:06.278" v="3969" actId="478"/>
          <ac:spMkLst>
            <pc:docMk/>
            <pc:sldMk cId="3948230813" sldId="269"/>
            <ac:spMk id="10" creationId="{0AB43A68-2363-9226-1BB4-A9718F2800D1}"/>
          </ac:spMkLst>
        </pc:spChg>
        <pc:spChg chg="del">
          <ac:chgData name="Minh Hải Trần" userId="d07b627fbe5cfffa" providerId="LiveId" clId="{5A96763D-E6D6-4D2A-90BB-F2FA431C0CC4}" dt="2023-05-02T12:21:05.271" v="3968" actId="478"/>
          <ac:spMkLst>
            <pc:docMk/>
            <pc:sldMk cId="3948230813" sldId="269"/>
            <ac:spMk id="11" creationId="{80766100-AA3D-BE31-18DD-8A58C9D6B3D1}"/>
          </ac:spMkLst>
        </pc:spChg>
        <pc:graphicFrameChg chg="del">
          <ac:chgData name="Minh Hải Trần" userId="d07b627fbe5cfffa" providerId="LiveId" clId="{5A96763D-E6D6-4D2A-90BB-F2FA431C0CC4}" dt="2023-05-02T12:21:04.183" v="3967" actId="478"/>
          <ac:graphicFrameMkLst>
            <pc:docMk/>
            <pc:sldMk cId="3948230813" sldId="269"/>
            <ac:graphicFrameMk id="9" creationId="{F9748952-9A3D-B349-1BD8-5109FD9B9D12}"/>
          </ac:graphicFrameMkLst>
        </pc:graphicFrameChg>
        <pc:picChg chg="add del mod">
          <ac:chgData name="Minh Hải Trần" userId="d07b627fbe5cfffa" providerId="LiveId" clId="{5A96763D-E6D6-4D2A-90BB-F2FA431C0CC4}" dt="2023-05-02T12:22:29.891" v="4009"/>
          <ac:picMkLst>
            <pc:docMk/>
            <pc:sldMk cId="3948230813" sldId="269"/>
            <ac:picMk id="2049" creationId="{63A82BE5-C362-47E9-3E57-496AD9B26736}"/>
          </ac:picMkLst>
        </pc:picChg>
        <pc:picChg chg="add del mod">
          <ac:chgData name="Minh Hải Trần" userId="d07b627fbe5cfffa" providerId="LiveId" clId="{5A96763D-E6D6-4D2A-90BB-F2FA431C0CC4}" dt="2023-05-02T12:23:55.048" v="4015" actId="478"/>
          <ac:picMkLst>
            <pc:docMk/>
            <pc:sldMk cId="3948230813" sldId="269"/>
            <ac:picMk id="2050" creationId="{063E2AFA-B07C-E9BC-20E7-C88F72AEDF12}"/>
          </ac:picMkLst>
        </pc:picChg>
        <pc:picChg chg="add mod">
          <ac:chgData name="Minh Hải Trần" userId="d07b627fbe5cfffa" providerId="LiveId" clId="{5A96763D-E6D6-4D2A-90BB-F2FA431C0CC4}" dt="2023-05-02T16:39:41.301" v="4217" actId="1076"/>
          <ac:picMkLst>
            <pc:docMk/>
            <pc:sldMk cId="3948230813" sldId="269"/>
            <ac:picMk id="2051" creationId="{A9BDD119-71B8-637B-0220-203AEC55037A}"/>
          </ac:picMkLst>
        </pc:picChg>
        <pc:picChg chg="add mod">
          <ac:chgData name="Minh Hải Trần" userId="d07b627fbe5cfffa" providerId="LiveId" clId="{5A96763D-E6D6-4D2A-90BB-F2FA431C0CC4}" dt="2023-05-02T16:39:43.815" v="4218" actId="1076"/>
          <ac:picMkLst>
            <pc:docMk/>
            <pc:sldMk cId="3948230813" sldId="269"/>
            <ac:picMk id="2052" creationId="{08FCA351-CEC0-A882-488F-9ED8285F3C9D}"/>
          </ac:picMkLst>
        </pc:picChg>
      </pc:sldChg>
      <pc:sldChg chg="addSp delSp modSp add mod">
        <pc:chgData name="Minh Hải Trần" userId="d07b627fbe5cfffa" providerId="LiveId" clId="{5A96763D-E6D6-4D2A-90BB-F2FA431C0CC4}" dt="2023-05-02T13:03:01.095" v="4200" actId="113"/>
        <pc:sldMkLst>
          <pc:docMk/>
          <pc:sldMk cId="2686230028" sldId="270"/>
        </pc:sldMkLst>
        <pc:spChg chg="mod">
          <ac:chgData name="Minh Hải Trần" userId="d07b627fbe5cfffa" providerId="LiveId" clId="{5A96763D-E6D6-4D2A-90BB-F2FA431C0CC4}" dt="2023-05-02T12:45:29.188" v="4141" actId="20577"/>
          <ac:spMkLst>
            <pc:docMk/>
            <pc:sldMk cId="2686230028" sldId="270"/>
            <ac:spMk id="2" creationId="{207A29ED-8323-8DD0-55CA-F118FD35CF41}"/>
          </ac:spMkLst>
        </pc:spChg>
        <pc:spChg chg="del">
          <ac:chgData name="Minh Hải Trần" userId="d07b627fbe5cfffa" providerId="LiveId" clId="{5A96763D-E6D6-4D2A-90BB-F2FA431C0CC4}" dt="2023-05-02T12:41:36.780" v="4092" actId="478"/>
          <ac:spMkLst>
            <pc:docMk/>
            <pc:sldMk cId="2686230028" sldId="270"/>
            <ac:spMk id="3" creationId="{37A3BC23-F731-BEFF-C453-57AAD0405149}"/>
          </ac:spMkLst>
        </pc:spChg>
        <pc:spChg chg="del">
          <ac:chgData name="Minh Hải Trần" userId="d07b627fbe5cfffa" providerId="LiveId" clId="{5A96763D-E6D6-4D2A-90BB-F2FA431C0CC4}" dt="2023-05-02T12:43:35.781" v="4096" actId="478"/>
          <ac:spMkLst>
            <pc:docMk/>
            <pc:sldMk cId="2686230028" sldId="270"/>
            <ac:spMk id="6" creationId="{002BB437-EB06-D6A9-5D38-AF2521BDB651}"/>
          </ac:spMkLst>
        </pc:spChg>
        <pc:spChg chg="del mod">
          <ac:chgData name="Minh Hải Trần" userId="d07b627fbe5cfffa" providerId="LiveId" clId="{5A96763D-E6D6-4D2A-90BB-F2FA431C0CC4}" dt="2023-05-02T12:41:37.754" v="4094" actId="478"/>
          <ac:spMkLst>
            <pc:docMk/>
            <pc:sldMk cId="2686230028" sldId="270"/>
            <ac:spMk id="7" creationId="{3409145B-470A-7D39-79B7-5F42C2A5077C}"/>
          </ac:spMkLst>
        </pc:spChg>
        <pc:spChg chg="del">
          <ac:chgData name="Minh Hải Trần" userId="d07b627fbe5cfffa" providerId="LiveId" clId="{5A96763D-E6D6-4D2A-90BB-F2FA431C0CC4}" dt="2023-05-02T12:41:38.848" v="4095" actId="478"/>
          <ac:spMkLst>
            <pc:docMk/>
            <pc:sldMk cId="2686230028" sldId="270"/>
            <ac:spMk id="8" creationId="{AA9B2F7E-D4B1-8F3D-9114-0455DF6581D3}"/>
          </ac:spMkLst>
        </pc:spChg>
        <pc:spChg chg="add mod">
          <ac:chgData name="Minh Hải Trần" userId="d07b627fbe5cfffa" providerId="LiveId" clId="{5A96763D-E6D6-4D2A-90BB-F2FA431C0CC4}" dt="2023-05-02T13:03:01.095" v="4200" actId="113"/>
          <ac:spMkLst>
            <pc:docMk/>
            <pc:sldMk cId="2686230028" sldId="270"/>
            <ac:spMk id="9" creationId="{C7F19CE2-D8D2-4C8C-3B09-0410DC06D506}"/>
          </ac:spMkLst>
        </pc:spChg>
        <pc:picChg chg="del">
          <ac:chgData name="Minh Hải Trần" userId="d07b627fbe5cfffa" providerId="LiveId" clId="{5A96763D-E6D6-4D2A-90BB-F2FA431C0CC4}" dt="2023-05-02T12:41:34.940" v="4090" actId="478"/>
          <ac:picMkLst>
            <pc:docMk/>
            <pc:sldMk cId="2686230028" sldId="270"/>
            <ac:picMk id="2051" creationId="{A9BDD119-71B8-637B-0220-203AEC55037A}"/>
          </ac:picMkLst>
        </pc:picChg>
        <pc:picChg chg="del">
          <ac:chgData name="Minh Hải Trần" userId="d07b627fbe5cfffa" providerId="LiveId" clId="{5A96763D-E6D6-4D2A-90BB-F2FA431C0CC4}" dt="2023-05-02T12:41:35.546" v="4091" actId="478"/>
          <ac:picMkLst>
            <pc:docMk/>
            <pc:sldMk cId="2686230028" sldId="270"/>
            <ac:picMk id="2052" creationId="{08FCA351-CEC0-A882-488F-9ED8285F3C9D}"/>
          </ac:picMkLst>
        </pc:picChg>
        <pc:picChg chg="del">
          <ac:chgData name="Minh Hải Trần" userId="d07b627fbe5cfffa" providerId="LiveId" clId="{5A96763D-E6D6-4D2A-90BB-F2FA431C0CC4}" dt="2023-05-02T12:41:33.827" v="4089" actId="478"/>
          <ac:picMkLst>
            <pc:docMk/>
            <pc:sldMk cId="2686230028" sldId="270"/>
            <ac:picMk id="3074" creationId="{4ED68EC0-843A-80CD-C7F8-E81B7B6AB522}"/>
          </ac:picMkLst>
        </pc:picChg>
      </pc:sldChg>
    </pc:docChg>
  </pc:docChgLst>
  <pc:docChgLst>
    <pc:chgData name="Minh Hải Trần" userId="d07b627fbe5cfffa" providerId="LiveId" clId="{BD914784-69E3-45AE-9F1B-F03E4091D3EF}"/>
    <pc:docChg chg="undo redo custSel addSld delSld modSld">
      <pc:chgData name="Minh Hải Trần" userId="d07b627fbe5cfffa" providerId="LiveId" clId="{BD914784-69E3-45AE-9F1B-F03E4091D3EF}" dt="2023-05-08T12:55:57.861" v="1154" actId="1076"/>
      <pc:docMkLst>
        <pc:docMk/>
      </pc:docMkLst>
      <pc:sldChg chg="addSp modSp mod">
        <pc:chgData name="Minh Hải Trần" userId="d07b627fbe5cfffa" providerId="LiveId" clId="{BD914784-69E3-45AE-9F1B-F03E4091D3EF}" dt="2023-05-08T11:22:03.303" v="797" actId="20577"/>
        <pc:sldMkLst>
          <pc:docMk/>
          <pc:sldMk cId="2567927505" sldId="256"/>
        </pc:sldMkLst>
        <pc:spChg chg="mod">
          <ac:chgData name="Minh Hải Trần" userId="d07b627fbe5cfffa" providerId="LiveId" clId="{BD914784-69E3-45AE-9F1B-F03E4091D3EF}" dt="2023-05-08T11:22:03.303" v="797" actId="20577"/>
          <ac:spMkLst>
            <pc:docMk/>
            <pc:sldMk cId="2567927505" sldId="256"/>
            <ac:spMk id="2" creationId="{00000000-0000-0000-0000-000000000000}"/>
          </ac:spMkLst>
        </pc:spChg>
        <pc:spChg chg="add mod">
          <ac:chgData name="Minh Hải Trần" userId="d07b627fbe5cfffa" providerId="LiveId" clId="{BD914784-69E3-45AE-9F1B-F03E4091D3EF}" dt="2023-05-08T10:32:05.403" v="595" actId="20577"/>
          <ac:spMkLst>
            <pc:docMk/>
            <pc:sldMk cId="2567927505" sldId="256"/>
            <ac:spMk id="13" creationId="{97431858-0FE1-9F62-A7E4-C3019CC83601}"/>
          </ac:spMkLst>
        </pc:spChg>
        <pc:spChg chg="add mod">
          <ac:chgData name="Minh Hải Trần" userId="d07b627fbe5cfffa" providerId="LiveId" clId="{BD914784-69E3-45AE-9F1B-F03E4091D3EF}" dt="2023-05-08T07:01:18.677" v="448"/>
          <ac:spMkLst>
            <pc:docMk/>
            <pc:sldMk cId="2567927505" sldId="256"/>
            <ac:spMk id="14" creationId="{ABC3F140-14F1-8CED-83A1-73A36AFE4ABC}"/>
          </ac:spMkLst>
        </pc:spChg>
        <pc:spChg chg="add mod">
          <ac:chgData name="Minh Hải Trần" userId="d07b627fbe5cfffa" providerId="LiveId" clId="{BD914784-69E3-45AE-9F1B-F03E4091D3EF}" dt="2023-05-08T10:53:01.521" v="648" actId="20577"/>
          <ac:spMkLst>
            <pc:docMk/>
            <pc:sldMk cId="2567927505" sldId="256"/>
            <ac:spMk id="15" creationId="{F24B2BCE-0221-50C6-075A-632FCF0F35EA}"/>
          </ac:spMkLst>
        </pc:spChg>
      </pc:sldChg>
      <pc:sldChg chg="addSp modSp mod">
        <pc:chgData name="Minh Hải Trần" userId="d07b627fbe5cfffa" providerId="LiveId" clId="{BD914784-69E3-45AE-9F1B-F03E4091D3EF}" dt="2023-05-08T12:11:17.518" v="1078" actId="1076"/>
        <pc:sldMkLst>
          <pc:docMk/>
          <pc:sldMk cId="4013234471" sldId="258"/>
        </pc:sldMkLst>
        <pc:spChg chg="add mod">
          <ac:chgData name="Minh Hải Trần" userId="d07b627fbe5cfffa" providerId="LiveId" clId="{BD914784-69E3-45AE-9F1B-F03E4091D3EF}" dt="2023-05-08T12:11:17.518" v="1078" actId="1076"/>
          <ac:spMkLst>
            <pc:docMk/>
            <pc:sldMk cId="4013234471" sldId="258"/>
            <ac:spMk id="2" creationId="{8134B0A5-7484-B04A-D808-3E27BA1EB011}"/>
          </ac:spMkLst>
        </pc:spChg>
        <pc:spChg chg="add mod">
          <ac:chgData name="Minh Hải Trần" userId="d07b627fbe5cfffa" providerId="LiveId" clId="{BD914784-69E3-45AE-9F1B-F03E4091D3EF}" dt="2023-05-08T12:11:15.437" v="1077" actId="1076"/>
          <ac:spMkLst>
            <pc:docMk/>
            <pc:sldMk cId="4013234471" sldId="258"/>
            <ac:spMk id="3" creationId="{88658649-017C-AA90-3D18-4A7170F2B118}"/>
          </ac:spMkLst>
        </pc:spChg>
      </pc:sldChg>
      <pc:sldChg chg="addSp delSp modSp mod modNotesTx">
        <pc:chgData name="Minh Hải Trần" userId="d07b627fbe5cfffa" providerId="LiveId" clId="{BD914784-69E3-45AE-9F1B-F03E4091D3EF}" dt="2023-05-08T12:29:59.095" v="1081"/>
        <pc:sldMkLst>
          <pc:docMk/>
          <pc:sldMk cId="1884364379" sldId="261"/>
        </pc:sldMkLst>
        <pc:spChg chg="add mod">
          <ac:chgData name="Minh Hải Trần" userId="d07b627fbe5cfffa" providerId="LiveId" clId="{BD914784-69E3-45AE-9F1B-F03E4091D3EF}" dt="2023-05-08T12:01:09.453" v="821" actId="20577"/>
          <ac:spMkLst>
            <pc:docMk/>
            <pc:sldMk cId="1884364379" sldId="261"/>
            <ac:spMk id="1026" creationId="{17A9E80F-F2FA-BF66-02F8-E268D04FE256}"/>
          </ac:spMkLst>
        </pc:spChg>
        <pc:cxnChg chg="add del mod">
          <ac:chgData name="Minh Hải Trần" userId="d07b627fbe5cfffa" providerId="LiveId" clId="{BD914784-69E3-45AE-9F1B-F03E4091D3EF}" dt="2023-05-08T12:00:59.237" v="808"/>
          <ac:cxnSpMkLst>
            <pc:docMk/>
            <pc:sldMk cId="1884364379" sldId="261"/>
            <ac:cxnSpMk id="3" creationId="{31B917BA-99B8-9FD3-F6B7-90AEF7CC7B5C}"/>
          </ac:cxnSpMkLst>
        </pc:cxnChg>
      </pc:sldChg>
      <pc:sldChg chg="addSp modSp mod modNotesTx">
        <pc:chgData name="Minh Hải Trần" userId="d07b627fbe5cfffa" providerId="LiveId" clId="{BD914784-69E3-45AE-9F1B-F03E4091D3EF}" dt="2023-05-08T12:43:35.988" v="1083" actId="1076"/>
        <pc:sldMkLst>
          <pc:docMk/>
          <pc:sldMk cId="3295410058" sldId="263"/>
        </pc:sldMkLst>
        <pc:spChg chg="mod">
          <ac:chgData name="Minh Hải Trần" userId="d07b627fbe5cfffa" providerId="LiveId" clId="{BD914784-69E3-45AE-9F1B-F03E4091D3EF}" dt="2023-05-08T12:43:35.988" v="1083" actId="1076"/>
          <ac:spMkLst>
            <pc:docMk/>
            <pc:sldMk cId="3295410058" sldId="263"/>
            <ac:spMk id="22" creationId="{70D72CA5-435A-C70F-0794-1B20A9C39211}"/>
          </ac:spMkLst>
        </pc:spChg>
        <pc:spChg chg="add mod">
          <ac:chgData name="Minh Hải Trần" userId="d07b627fbe5cfffa" providerId="LiveId" clId="{BD914784-69E3-45AE-9F1B-F03E4091D3EF}" dt="2023-05-08T12:01:52.807" v="1034" actId="207"/>
          <ac:spMkLst>
            <pc:docMk/>
            <pc:sldMk cId="3295410058" sldId="263"/>
            <ac:spMk id="1027" creationId="{05733318-13A6-CED5-7BB2-1BD94011E060}"/>
          </ac:spMkLst>
        </pc:spChg>
        <pc:spChg chg="add mod">
          <ac:chgData name="Minh Hải Trần" userId="d07b627fbe5cfffa" providerId="LiveId" clId="{BD914784-69E3-45AE-9F1B-F03E4091D3EF}" dt="2023-05-08T12:39:31.900" v="1082"/>
          <ac:spMkLst>
            <pc:docMk/>
            <pc:sldMk cId="3295410058" sldId="263"/>
            <ac:spMk id="1028" creationId="{68898C84-17E0-51A1-8FB9-199CD0842BED}"/>
          </ac:spMkLst>
        </pc:spChg>
      </pc:sldChg>
      <pc:sldChg chg="addSp delSp modSp mod">
        <pc:chgData name="Minh Hải Trần" userId="d07b627fbe5cfffa" providerId="LiveId" clId="{BD914784-69E3-45AE-9F1B-F03E4091D3EF}" dt="2023-05-08T12:02:05.147" v="1038" actId="1076"/>
        <pc:sldMkLst>
          <pc:docMk/>
          <pc:sldMk cId="3473580139" sldId="264"/>
        </pc:sldMkLst>
        <pc:spChg chg="add del mod">
          <ac:chgData name="Minh Hải Trần" userId="d07b627fbe5cfffa" providerId="LiveId" clId="{BD914784-69E3-45AE-9F1B-F03E4091D3EF}" dt="2023-05-08T12:01:58.584" v="1035" actId="478"/>
          <ac:spMkLst>
            <pc:docMk/>
            <pc:sldMk cId="3473580139" sldId="264"/>
            <ac:spMk id="3" creationId="{3928408E-C235-B1CA-9E83-D56DFAF0D271}"/>
          </ac:spMkLst>
        </pc:spChg>
        <pc:spChg chg="add mod">
          <ac:chgData name="Minh Hải Trần" userId="d07b627fbe5cfffa" providerId="LiveId" clId="{BD914784-69E3-45AE-9F1B-F03E4091D3EF}" dt="2023-05-08T12:02:05.147" v="1038" actId="1076"/>
          <ac:spMkLst>
            <pc:docMk/>
            <pc:sldMk cId="3473580139" sldId="264"/>
            <ac:spMk id="1026" creationId="{70B834E6-99C0-1774-00EE-C629CFFF0353}"/>
          </ac:spMkLst>
        </pc:spChg>
      </pc:sldChg>
      <pc:sldChg chg="modSp mod">
        <pc:chgData name="Minh Hải Trần" userId="d07b627fbe5cfffa" providerId="LiveId" clId="{BD914784-69E3-45AE-9F1B-F03E4091D3EF}" dt="2023-05-08T10:53:45.216" v="658" actId="20577"/>
        <pc:sldMkLst>
          <pc:docMk/>
          <pc:sldMk cId="2026403103" sldId="265"/>
        </pc:sldMkLst>
        <pc:spChg chg="mod">
          <ac:chgData name="Minh Hải Trần" userId="d07b627fbe5cfffa" providerId="LiveId" clId="{BD914784-69E3-45AE-9F1B-F03E4091D3EF}" dt="2023-05-08T10:53:32.856" v="652" actId="20577"/>
          <ac:spMkLst>
            <pc:docMk/>
            <pc:sldMk cId="2026403103" sldId="265"/>
            <ac:spMk id="2" creationId="{207A29ED-8323-8DD0-55CA-F118FD35CF41}"/>
          </ac:spMkLst>
        </pc:spChg>
        <pc:spChg chg="mod">
          <ac:chgData name="Minh Hải Trần" userId="d07b627fbe5cfffa" providerId="LiveId" clId="{BD914784-69E3-45AE-9F1B-F03E4091D3EF}" dt="2023-05-08T10:53:45.216" v="658" actId="20577"/>
          <ac:spMkLst>
            <pc:docMk/>
            <pc:sldMk cId="2026403103" sldId="265"/>
            <ac:spMk id="1025" creationId="{F4459191-1E2F-783B-A271-9C2DD210153C}"/>
          </ac:spMkLst>
        </pc:spChg>
      </pc:sldChg>
      <pc:sldChg chg="modSp mod">
        <pc:chgData name="Minh Hải Trần" userId="d07b627fbe5cfffa" providerId="LiveId" clId="{BD914784-69E3-45AE-9F1B-F03E4091D3EF}" dt="2023-05-08T12:55:57.861" v="1154" actId="1076"/>
        <pc:sldMkLst>
          <pc:docMk/>
          <pc:sldMk cId="3078737634" sldId="266"/>
        </pc:sldMkLst>
        <pc:spChg chg="mod">
          <ac:chgData name="Minh Hải Trần" userId="d07b627fbe5cfffa" providerId="LiveId" clId="{BD914784-69E3-45AE-9F1B-F03E4091D3EF}" dt="2023-05-08T11:26:49.419" v="802" actId="20577"/>
          <ac:spMkLst>
            <pc:docMk/>
            <pc:sldMk cId="3078737634" sldId="266"/>
            <ac:spMk id="2" creationId="{207A29ED-8323-8DD0-55CA-F118FD35CF41}"/>
          </ac:spMkLst>
        </pc:spChg>
        <pc:spChg chg="mod">
          <ac:chgData name="Minh Hải Trần" userId="d07b627fbe5cfffa" providerId="LiveId" clId="{BD914784-69E3-45AE-9F1B-F03E4091D3EF}" dt="2023-05-08T12:47:59.200" v="1084" actId="20577"/>
          <ac:spMkLst>
            <pc:docMk/>
            <pc:sldMk cId="3078737634" sldId="266"/>
            <ac:spMk id="6" creationId="{002BB437-EB06-D6A9-5D38-AF2521BDB651}"/>
          </ac:spMkLst>
        </pc:spChg>
        <pc:spChg chg="mod">
          <ac:chgData name="Minh Hải Trần" userId="d07b627fbe5cfffa" providerId="LiveId" clId="{BD914784-69E3-45AE-9F1B-F03E4091D3EF}" dt="2023-05-08T12:55:57.861" v="1154" actId="1076"/>
          <ac:spMkLst>
            <pc:docMk/>
            <pc:sldMk cId="3078737634" sldId="266"/>
            <ac:spMk id="8" creationId="{392E644B-0F8E-7DEB-807D-FF10567A24BA}"/>
          </ac:spMkLst>
        </pc:spChg>
        <pc:graphicFrameChg chg="mod modGraphic">
          <ac:chgData name="Minh Hải Trần" userId="d07b627fbe5cfffa" providerId="LiveId" clId="{BD914784-69E3-45AE-9F1B-F03E4091D3EF}" dt="2023-05-08T12:55:54.603" v="1153" actId="1076"/>
          <ac:graphicFrameMkLst>
            <pc:docMk/>
            <pc:sldMk cId="3078737634" sldId="266"/>
            <ac:graphicFrameMk id="7" creationId="{2B058701-1F95-3CBC-D4AA-5BB81E351BB3}"/>
          </ac:graphicFrameMkLst>
        </pc:graphicFrameChg>
      </pc:sldChg>
      <pc:sldChg chg="del">
        <pc:chgData name="Minh Hải Trần" userId="d07b627fbe5cfffa" providerId="LiveId" clId="{BD914784-69E3-45AE-9F1B-F03E4091D3EF}" dt="2023-05-08T09:22:34.953" v="519" actId="47"/>
        <pc:sldMkLst>
          <pc:docMk/>
          <pc:sldMk cId="1768245664" sldId="267"/>
        </pc:sldMkLst>
      </pc:sldChg>
      <pc:sldChg chg="modSp mod">
        <pc:chgData name="Minh Hải Trần" userId="d07b627fbe5cfffa" providerId="LiveId" clId="{BD914784-69E3-45AE-9F1B-F03E4091D3EF}" dt="2023-05-08T12:52:10.438" v="1087" actId="20577"/>
        <pc:sldMkLst>
          <pc:docMk/>
          <pc:sldMk cId="4065312129" sldId="268"/>
        </pc:sldMkLst>
        <pc:spChg chg="mod">
          <ac:chgData name="Minh Hải Trần" userId="d07b627fbe5cfffa" providerId="LiveId" clId="{BD914784-69E3-45AE-9F1B-F03E4091D3EF}" dt="2023-05-08T11:26:58.449" v="806" actId="20577"/>
          <ac:spMkLst>
            <pc:docMk/>
            <pc:sldMk cId="4065312129" sldId="268"/>
            <ac:spMk id="2" creationId="{207A29ED-8323-8DD0-55CA-F118FD35CF41}"/>
          </ac:spMkLst>
        </pc:spChg>
        <pc:spChg chg="mod">
          <ac:chgData name="Minh Hải Trần" userId="d07b627fbe5cfffa" providerId="LiveId" clId="{BD914784-69E3-45AE-9F1B-F03E4091D3EF}" dt="2023-05-08T12:52:10.438" v="1087" actId="20577"/>
          <ac:spMkLst>
            <pc:docMk/>
            <pc:sldMk cId="4065312129" sldId="268"/>
            <ac:spMk id="6" creationId="{002BB437-EB06-D6A9-5D38-AF2521BDB651}"/>
          </ac:spMkLst>
        </pc:spChg>
        <pc:spChg chg="mod">
          <ac:chgData name="Minh Hải Trần" userId="d07b627fbe5cfffa" providerId="LiveId" clId="{BD914784-69E3-45AE-9F1B-F03E4091D3EF}" dt="2023-05-08T12:48:08.125" v="1086" actId="1076"/>
          <ac:spMkLst>
            <pc:docMk/>
            <pc:sldMk cId="4065312129" sldId="268"/>
            <ac:spMk id="10" creationId="{0AB43A68-2363-9226-1BB4-A9718F2800D1}"/>
          </ac:spMkLst>
        </pc:spChg>
        <pc:spChg chg="mod">
          <ac:chgData name="Minh Hải Trần" userId="d07b627fbe5cfffa" providerId="LiveId" clId="{BD914784-69E3-45AE-9F1B-F03E4091D3EF}" dt="2023-05-08T12:48:05.819" v="1085" actId="1076"/>
          <ac:spMkLst>
            <pc:docMk/>
            <pc:sldMk cId="4065312129" sldId="268"/>
            <ac:spMk id="11" creationId="{80766100-AA3D-BE31-18DD-8A58C9D6B3D1}"/>
          </ac:spMkLst>
        </pc:spChg>
      </pc:sldChg>
      <pc:sldChg chg="addSp delSp modSp mod">
        <pc:chgData name="Minh Hải Trần" userId="d07b627fbe5cfffa" providerId="LiveId" clId="{BD914784-69E3-45AE-9F1B-F03E4091D3EF}" dt="2023-05-08T11:22:56.653" v="798" actId="1076"/>
        <pc:sldMkLst>
          <pc:docMk/>
          <pc:sldMk cId="3948230813" sldId="269"/>
        </pc:sldMkLst>
        <pc:spChg chg="mod">
          <ac:chgData name="Minh Hải Trần" userId="d07b627fbe5cfffa" providerId="LiveId" clId="{BD914784-69E3-45AE-9F1B-F03E4091D3EF}" dt="2023-05-08T10:54:01.960" v="660" actId="20577"/>
          <ac:spMkLst>
            <pc:docMk/>
            <pc:sldMk cId="3948230813" sldId="269"/>
            <ac:spMk id="2" creationId="{207A29ED-8323-8DD0-55CA-F118FD35CF41}"/>
          </ac:spMkLst>
        </pc:spChg>
        <pc:spChg chg="mod">
          <ac:chgData name="Minh Hải Trần" userId="d07b627fbe5cfffa" providerId="LiveId" clId="{BD914784-69E3-45AE-9F1B-F03E4091D3EF}" dt="2023-05-04T11:47:04.156" v="263" actId="1076"/>
          <ac:spMkLst>
            <pc:docMk/>
            <pc:sldMk cId="3948230813" sldId="269"/>
            <ac:spMk id="6" creationId="{002BB437-EB06-D6A9-5D38-AF2521BDB651}"/>
          </ac:spMkLst>
        </pc:spChg>
        <pc:spChg chg="del mod">
          <ac:chgData name="Minh Hải Trần" userId="d07b627fbe5cfffa" providerId="LiveId" clId="{BD914784-69E3-45AE-9F1B-F03E4091D3EF}" dt="2023-05-04T11:46:09.551" v="251"/>
          <ac:spMkLst>
            <pc:docMk/>
            <pc:sldMk cId="3948230813" sldId="269"/>
            <ac:spMk id="7" creationId="{3409145B-470A-7D39-79B7-5F42C2A5077C}"/>
          </ac:spMkLst>
        </pc:spChg>
        <pc:spChg chg="add mod">
          <ac:chgData name="Minh Hải Trần" userId="d07b627fbe5cfffa" providerId="LiveId" clId="{BD914784-69E3-45AE-9F1B-F03E4091D3EF}" dt="2023-05-08T10:55:39" v="702" actId="1076"/>
          <ac:spMkLst>
            <pc:docMk/>
            <pc:sldMk cId="3948230813" sldId="269"/>
            <ac:spMk id="7" creationId="{9D2ED22B-D085-3701-9472-91847EB6BE05}"/>
          </ac:spMkLst>
        </pc:spChg>
        <pc:spChg chg="add mod">
          <ac:chgData name="Minh Hải Trần" userId="d07b627fbe5cfffa" providerId="LiveId" clId="{BD914784-69E3-45AE-9F1B-F03E4091D3EF}" dt="2023-05-08T10:55:46.996" v="704" actId="1076"/>
          <ac:spMkLst>
            <pc:docMk/>
            <pc:sldMk cId="3948230813" sldId="269"/>
            <ac:spMk id="8" creationId="{15C1ED34-8CC8-4024-FF06-0B97C2EEF2BC}"/>
          </ac:spMkLst>
        </pc:spChg>
        <pc:spChg chg="del">
          <ac:chgData name="Minh Hải Trần" userId="d07b627fbe5cfffa" providerId="LiveId" clId="{BD914784-69E3-45AE-9F1B-F03E4091D3EF}" dt="2023-05-04T11:46:10.796" v="252" actId="478"/>
          <ac:spMkLst>
            <pc:docMk/>
            <pc:sldMk cId="3948230813" sldId="269"/>
            <ac:spMk id="8" creationId="{AA9B2F7E-D4B1-8F3D-9114-0455DF6581D3}"/>
          </ac:spMkLst>
        </pc:spChg>
        <pc:spChg chg="add mod">
          <ac:chgData name="Minh Hải Trần" userId="d07b627fbe5cfffa" providerId="LiveId" clId="{BD914784-69E3-45AE-9F1B-F03E4091D3EF}" dt="2023-05-08T11:22:56.653" v="798" actId="1076"/>
          <ac:spMkLst>
            <pc:docMk/>
            <pc:sldMk cId="3948230813" sldId="269"/>
            <ac:spMk id="9" creationId="{64BB65B6-783A-CF90-E903-B312B755F6DB}"/>
          </ac:spMkLst>
        </pc:spChg>
        <pc:picChg chg="add mod">
          <ac:chgData name="Minh Hải Trần" userId="d07b627fbe5cfffa" providerId="LiveId" clId="{BD914784-69E3-45AE-9F1B-F03E4091D3EF}" dt="2023-05-04T11:47:22.942" v="268" actId="1076"/>
          <ac:picMkLst>
            <pc:docMk/>
            <pc:sldMk cId="3948230813" sldId="269"/>
            <ac:picMk id="10" creationId="{DB28F3F7-EDD7-EB9C-05CB-2751897503AB}"/>
          </ac:picMkLst>
        </pc:picChg>
        <pc:picChg chg="add mod">
          <ac:chgData name="Minh Hải Trần" userId="d07b627fbe5cfffa" providerId="LiveId" clId="{BD914784-69E3-45AE-9F1B-F03E4091D3EF}" dt="2023-05-04T11:47:25.315" v="269" actId="1076"/>
          <ac:picMkLst>
            <pc:docMk/>
            <pc:sldMk cId="3948230813" sldId="269"/>
            <ac:picMk id="12" creationId="{77D4D876-43D2-CBEB-AEAA-27FBEDA6C094}"/>
          </ac:picMkLst>
        </pc:picChg>
        <pc:picChg chg="del">
          <ac:chgData name="Minh Hải Trần" userId="d07b627fbe5cfffa" providerId="LiveId" clId="{BD914784-69E3-45AE-9F1B-F03E4091D3EF}" dt="2023-05-04T11:44:31.593" v="238" actId="478"/>
          <ac:picMkLst>
            <pc:docMk/>
            <pc:sldMk cId="3948230813" sldId="269"/>
            <ac:picMk id="2051" creationId="{A9BDD119-71B8-637B-0220-203AEC55037A}"/>
          </ac:picMkLst>
        </pc:picChg>
        <pc:picChg chg="del">
          <ac:chgData name="Minh Hải Trần" userId="d07b627fbe5cfffa" providerId="LiveId" clId="{BD914784-69E3-45AE-9F1B-F03E4091D3EF}" dt="2023-05-04T11:44:40.585" v="243" actId="478"/>
          <ac:picMkLst>
            <pc:docMk/>
            <pc:sldMk cId="3948230813" sldId="269"/>
            <ac:picMk id="2052" creationId="{08FCA351-CEC0-A882-488F-9ED8285F3C9D}"/>
          </ac:picMkLst>
        </pc:picChg>
      </pc:sldChg>
      <pc:sldChg chg="modSp mod">
        <pc:chgData name="Minh Hải Trần" userId="d07b627fbe5cfffa" providerId="LiveId" clId="{BD914784-69E3-45AE-9F1B-F03E4091D3EF}" dt="2023-05-08T09:25:47.911" v="589" actId="1076"/>
        <pc:sldMkLst>
          <pc:docMk/>
          <pc:sldMk cId="2686230028" sldId="270"/>
        </pc:sldMkLst>
        <pc:spChg chg="mod">
          <ac:chgData name="Minh Hải Trần" userId="d07b627fbe5cfffa" providerId="LiveId" clId="{BD914784-69E3-45AE-9F1B-F03E4091D3EF}" dt="2023-05-08T09:25:47.911" v="589" actId="1076"/>
          <ac:spMkLst>
            <pc:docMk/>
            <pc:sldMk cId="2686230028" sldId="270"/>
            <ac:spMk id="9" creationId="{C7F19CE2-D8D2-4C8C-3B09-0410DC06D506}"/>
          </ac:spMkLst>
        </pc:spChg>
      </pc:sldChg>
      <pc:sldChg chg="new del">
        <pc:chgData name="Minh Hải Trần" userId="d07b627fbe5cfffa" providerId="LiveId" clId="{BD914784-69E3-45AE-9F1B-F03E4091D3EF}" dt="2023-05-04T15:33:01.808" v="281" actId="47"/>
        <pc:sldMkLst>
          <pc:docMk/>
          <pc:sldMk cId="3325542407" sldId="271"/>
        </pc:sldMkLst>
      </pc:sldChg>
      <pc:sldChg chg="delSp modSp new del mod">
        <pc:chgData name="Minh Hải Trần" userId="d07b627fbe5cfffa" providerId="LiveId" clId="{BD914784-69E3-45AE-9F1B-F03E4091D3EF}" dt="2023-05-04T15:32:53.322" v="278" actId="2696"/>
        <pc:sldMkLst>
          <pc:docMk/>
          <pc:sldMk cId="4273862058" sldId="271"/>
        </pc:sldMkLst>
        <pc:spChg chg="mod">
          <ac:chgData name="Minh Hải Trần" userId="d07b627fbe5cfffa" providerId="LiveId" clId="{BD914784-69E3-45AE-9F1B-F03E4091D3EF}" dt="2023-05-04T15:32:47.611" v="277" actId="20577"/>
          <ac:spMkLst>
            <pc:docMk/>
            <pc:sldMk cId="4273862058" sldId="271"/>
            <ac:spMk id="2" creationId="{E1419CB0-22B0-401F-72B7-BF74DBD80733}"/>
          </ac:spMkLst>
        </pc:spChg>
        <pc:spChg chg="del">
          <ac:chgData name="Minh Hải Trần" userId="d07b627fbe5cfffa" providerId="LiveId" clId="{BD914784-69E3-45AE-9F1B-F03E4091D3EF}" dt="2023-05-04T15:25:23.148" v="271" actId="478"/>
          <ac:spMkLst>
            <pc:docMk/>
            <pc:sldMk cId="4273862058" sldId="271"/>
            <ac:spMk id="3" creationId="{4C9909F4-5C31-3F50-A652-4DEBCB032770}"/>
          </ac:spMkLst>
        </pc:spChg>
      </pc:sldChg>
      <pc:sldChg chg="addSp delSp modSp add mod">
        <pc:chgData name="Minh Hải Trần" userId="d07b627fbe5cfffa" providerId="LiveId" clId="{BD914784-69E3-45AE-9F1B-F03E4091D3EF}" dt="2023-05-08T12:55:28.381" v="1151" actId="20577"/>
        <pc:sldMkLst>
          <pc:docMk/>
          <pc:sldMk cId="3834084209" sldId="272"/>
        </pc:sldMkLst>
        <pc:spChg chg="mod">
          <ac:chgData name="Minh Hải Trần" userId="d07b627fbe5cfffa" providerId="LiveId" clId="{BD914784-69E3-45AE-9F1B-F03E4091D3EF}" dt="2023-05-08T10:54:13.848" v="662" actId="20577"/>
          <ac:spMkLst>
            <pc:docMk/>
            <pc:sldMk cId="3834084209" sldId="272"/>
            <ac:spMk id="2" creationId="{207A29ED-8323-8DD0-55CA-F118FD35CF41}"/>
          </ac:spMkLst>
        </pc:spChg>
        <pc:spChg chg="del">
          <ac:chgData name="Minh Hải Trần" userId="d07b627fbe5cfffa" providerId="LiveId" clId="{BD914784-69E3-45AE-9F1B-F03E4091D3EF}" dt="2023-05-04T15:33:11.425" v="285" actId="478"/>
          <ac:spMkLst>
            <pc:docMk/>
            <pc:sldMk cId="3834084209" sldId="272"/>
            <ac:spMk id="3" creationId="{37A3BC23-F731-BEFF-C453-57AAD0405149}"/>
          </ac:spMkLst>
        </pc:spChg>
        <pc:spChg chg="add del mod">
          <ac:chgData name="Minh Hải Trần" userId="d07b627fbe5cfffa" providerId="LiveId" clId="{BD914784-69E3-45AE-9F1B-F03E4091D3EF}" dt="2023-05-08T06:22:15.859" v="427"/>
          <ac:spMkLst>
            <pc:docMk/>
            <pc:sldMk cId="3834084209" sldId="272"/>
            <ac:spMk id="3" creationId="{59AC32F8-468C-0222-B9B9-8DAD06E82B6D}"/>
          </ac:spMkLst>
        </pc:spChg>
        <pc:spChg chg="del">
          <ac:chgData name="Minh Hải Trần" userId="d07b627fbe5cfffa" providerId="LiveId" clId="{BD914784-69E3-45AE-9F1B-F03E4091D3EF}" dt="2023-05-04T15:33:09.309" v="284" actId="478"/>
          <ac:spMkLst>
            <pc:docMk/>
            <pc:sldMk cId="3834084209" sldId="272"/>
            <ac:spMk id="6" creationId="{002BB437-EB06-D6A9-5D38-AF2521BDB651}"/>
          </ac:spMkLst>
        </pc:spChg>
        <pc:spChg chg="add del mod">
          <ac:chgData name="Minh Hải Trần" userId="d07b627fbe5cfffa" providerId="LiveId" clId="{BD914784-69E3-45AE-9F1B-F03E4091D3EF}" dt="2023-05-08T06:36:25.724" v="431"/>
          <ac:spMkLst>
            <pc:docMk/>
            <pc:sldMk cId="3834084209" sldId="272"/>
            <ac:spMk id="6" creationId="{F0707104-61FB-2C19-EDFC-E723662383D8}"/>
          </ac:spMkLst>
        </pc:spChg>
        <pc:spChg chg="add del mod">
          <ac:chgData name="Minh Hải Trần" userId="d07b627fbe5cfffa" providerId="LiveId" clId="{BD914784-69E3-45AE-9F1B-F03E4091D3EF}" dt="2023-05-04T16:23:08.355" v="291"/>
          <ac:spMkLst>
            <pc:docMk/>
            <pc:sldMk cId="3834084209" sldId="272"/>
            <ac:spMk id="7" creationId="{5AE25815-2FDC-C325-8CCA-5F0F6A00C1DB}"/>
          </ac:spMkLst>
        </pc:spChg>
        <pc:spChg chg="add mod">
          <ac:chgData name="Minh Hải Trần" userId="d07b627fbe5cfffa" providerId="LiveId" clId="{BD914784-69E3-45AE-9F1B-F03E4091D3EF}" dt="2023-05-08T12:53:10.206" v="1126" actId="1076"/>
          <ac:spMkLst>
            <pc:docMk/>
            <pc:sldMk cId="3834084209" sldId="272"/>
            <ac:spMk id="7" creationId="{631BF509-36F7-E610-9B0E-B192B79A0CF4}"/>
          </ac:spMkLst>
        </pc:spChg>
        <pc:spChg chg="add mod">
          <ac:chgData name="Minh Hải Trần" userId="d07b627fbe5cfffa" providerId="LiveId" clId="{BD914784-69E3-45AE-9F1B-F03E4091D3EF}" dt="2023-05-08T12:55:28.381" v="1151" actId="20577"/>
          <ac:spMkLst>
            <pc:docMk/>
            <pc:sldMk cId="3834084209" sldId="272"/>
            <ac:spMk id="8" creationId="{042055AD-D16C-1471-8B9D-185A7C06424C}"/>
          </ac:spMkLst>
        </pc:spChg>
        <pc:graphicFrameChg chg="add mod modGraphic">
          <ac:chgData name="Minh Hải Trần" userId="d07b627fbe5cfffa" providerId="LiveId" clId="{BD914784-69E3-45AE-9F1B-F03E4091D3EF}" dt="2023-05-08T12:55:14.459" v="1133" actId="207"/>
          <ac:graphicFrameMkLst>
            <pc:docMk/>
            <pc:sldMk cId="3834084209" sldId="272"/>
            <ac:graphicFrameMk id="9" creationId="{418658DD-2058-964E-1E30-0740A60408AF}"/>
          </ac:graphicFrameMkLst>
        </pc:graphicFrameChg>
        <pc:picChg chg="del">
          <ac:chgData name="Minh Hải Trần" userId="d07b627fbe5cfffa" providerId="LiveId" clId="{BD914784-69E3-45AE-9F1B-F03E4091D3EF}" dt="2023-05-04T15:33:07.753" v="282" actId="478"/>
          <ac:picMkLst>
            <pc:docMk/>
            <pc:sldMk cId="3834084209" sldId="272"/>
            <ac:picMk id="10" creationId="{DB28F3F7-EDD7-EB9C-05CB-2751897503AB}"/>
          </ac:picMkLst>
        </pc:picChg>
        <pc:picChg chg="del">
          <ac:chgData name="Minh Hải Trần" userId="d07b627fbe5cfffa" providerId="LiveId" clId="{BD914784-69E3-45AE-9F1B-F03E4091D3EF}" dt="2023-05-04T15:33:08.169" v="283" actId="478"/>
          <ac:picMkLst>
            <pc:docMk/>
            <pc:sldMk cId="3834084209" sldId="272"/>
            <ac:picMk id="12" creationId="{77D4D876-43D2-CBEB-AEAA-27FBEDA6C094}"/>
          </ac:picMkLst>
        </pc:picChg>
      </pc:sldChg>
      <pc:sldChg chg="addSp delSp modSp new mod">
        <pc:chgData name="Minh Hải Trần" userId="d07b627fbe5cfffa" providerId="LiveId" clId="{BD914784-69E3-45AE-9F1B-F03E4091D3EF}" dt="2023-05-08T09:25:34.564" v="588" actId="1076"/>
        <pc:sldMkLst>
          <pc:docMk/>
          <pc:sldMk cId="294637348" sldId="273"/>
        </pc:sldMkLst>
        <pc:spChg chg="del">
          <ac:chgData name="Minh Hải Trần" userId="d07b627fbe5cfffa" providerId="LiveId" clId="{BD914784-69E3-45AE-9F1B-F03E4091D3EF}" dt="2023-05-08T09:24:55.939" v="535" actId="478"/>
          <ac:spMkLst>
            <pc:docMk/>
            <pc:sldMk cId="294637348" sldId="273"/>
            <ac:spMk id="2" creationId="{0D7E4F5F-8325-4893-EB90-7F29268C3E7F}"/>
          </ac:spMkLst>
        </pc:spChg>
        <pc:spChg chg="del">
          <ac:chgData name="Minh Hải Trần" userId="d07b627fbe5cfffa" providerId="LiveId" clId="{BD914784-69E3-45AE-9F1B-F03E4091D3EF}" dt="2023-05-08T09:24:54.940" v="534" actId="478"/>
          <ac:spMkLst>
            <pc:docMk/>
            <pc:sldMk cId="294637348" sldId="273"/>
            <ac:spMk id="3" creationId="{963475C1-F9D2-DFA4-7EB7-1634CE978C74}"/>
          </ac:spMkLst>
        </pc:spChg>
        <pc:spChg chg="add del mod">
          <ac:chgData name="Minh Hải Trần" userId="d07b627fbe5cfffa" providerId="LiveId" clId="{BD914784-69E3-45AE-9F1B-F03E4091D3EF}" dt="2023-05-08T09:25:34.564" v="588" actId="1076"/>
          <ac:spMkLst>
            <pc:docMk/>
            <pc:sldMk cId="294637348" sldId="273"/>
            <ac:spMk id="4" creationId="{0E6BFEE4-AA89-0B5B-70C8-366D7C1AFCCB}"/>
          </ac:spMkLst>
        </pc:spChg>
        <pc:spChg chg="add del mod">
          <ac:chgData name="Minh Hải Trần" userId="d07b627fbe5cfffa" providerId="LiveId" clId="{BD914784-69E3-45AE-9F1B-F03E4091D3EF}" dt="2023-05-08T09:25:08.114" v="538" actId="478"/>
          <ac:spMkLst>
            <pc:docMk/>
            <pc:sldMk cId="294637348" sldId="273"/>
            <ac:spMk id="5" creationId="{5E93A3A1-6CC6-CD19-BEA1-E994C8FDEE09}"/>
          </ac:spMkLst>
        </pc:spChg>
        <pc:spChg chg="add del mod">
          <ac:chgData name="Minh Hải Trần" userId="d07b627fbe5cfffa" providerId="LiveId" clId="{BD914784-69E3-45AE-9F1B-F03E4091D3EF}" dt="2023-05-08T09:25:08.114" v="538" actId="478"/>
          <ac:spMkLst>
            <pc:docMk/>
            <pc:sldMk cId="294637348" sldId="273"/>
            <ac:spMk id="6" creationId="{230E5A51-4724-0EEF-04FB-C0117F8D1591}"/>
          </ac:spMkLst>
        </pc:spChg>
        <pc:spChg chg="add del mod">
          <ac:chgData name="Minh Hải Trần" userId="d07b627fbe5cfffa" providerId="LiveId" clId="{BD914784-69E3-45AE-9F1B-F03E4091D3EF}" dt="2023-05-08T09:25:08.114" v="538" actId="478"/>
          <ac:spMkLst>
            <pc:docMk/>
            <pc:sldMk cId="294637348" sldId="273"/>
            <ac:spMk id="7" creationId="{8AF6F372-314A-2F02-24A7-0947095CDB8B}"/>
          </ac:spMkLst>
        </pc:spChg>
        <pc:spChg chg="add del mod">
          <ac:chgData name="Minh Hải Trần" userId="d07b627fbe5cfffa" providerId="LiveId" clId="{BD914784-69E3-45AE-9F1B-F03E4091D3EF}" dt="2023-05-08T09:25:08.114" v="538" actId="478"/>
          <ac:spMkLst>
            <pc:docMk/>
            <pc:sldMk cId="294637348" sldId="273"/>
            <ac:spMk id="8" creationId="{44C7F184-0B7F-8ECB-9743-448EB658FA1B}"/>
          </ac:spMkLst>
        </pc:spChg>
        <pc:spChg chg="add del mod">
          <ac:chgData name="Minh Hải Trần" userId="d07b627fbe5cfffa" providerId="LiveId" clId="{BD914784-69E3-45AE-9F1B-F03E4091D3EF}" dt="2023-05-08T09:25:08.114" v="538" actId="478"/>
          <ac:spMkLst>
            <pc:docMk/>
            <pc:sldMk cId="294637348" sldId="273"/>
            <ac:spMk id="9" creationId="{8CE662C1-A748-1DD3-656F-D8468A8E07B2}"/>
          </ac:spMkLst>
        </pc:spChg>
        <pc:spChg chg="add del mod">
          <ac:chgData name="Minh Hải Trần" userId="d07b627fbe5cfffa" providerId="LiveId" clId="{BD914784-69E3-45AE-9F1B-F03E4091D3EF}" dt="2023-05-08T09:25:08.114" v="538" actId="478"/>
          <ac:spMkLst>
            <pc:docMk/>
            <pc:sldMk cId="294637348" sldId="273"/>
            <ac:spMk id="10" creationId="{1F9EAA0B-ADED-6F43-451A-D28A975A422A}"/>
          </ac:spMkLst>
        </pc:spChg>
        <pc:spChg chg="add del mod">
          <ac:chgData name="Minh Hải Trần" userId="d07b627fbe5cfffa" providerId="LiveId" clId="{BD914784-69E3-45AE-9F1B-F03E4091D3EF}" dt="2023-05-08T09:25:08.114" v="538" actId="478"/>
          <ac:spMkLst>
            <pc:docMk/>
            <pc:sldMk cId="294637348" sldId="273"/>
            <ac:spMk id="11" creationId="{7F4B27B3-1F84-6694-C8A0-33A95A77B448}"/>
          </ac:spMkLst>
        </pc:spChg>
        <pc:spChg chg="add del mod">
          <ac:chgData name="Minh Hải Trần" userId="d07b627fbe5cfffa" providerId="LiveId" clId="{BD914784-69E3-45AE-9F1B-F03E4091D3EF}" dt="2023-05-08T09:25:08.114" v="538" actId="478"/>
          <ac:spMkLst>
            <pc:docMk/>
            <pc:sldMk cId="294637348" sldId="273"/>
            <ac:spMk id="12" creationId="{465061DD-46EC-ACF6-E24C-D5C928C64E97}"/>
          </ac:spMkLst>
        </pc:spChg>
        <pc:spChg chg="add del mod">
          <ac:chgData name="Minh Hải Trần" userId="d07b627fbe5cfffa" providerId="LiveId" clId="{BD914784-69E3-45AE-9F1B-F03E4091D3EF}" dt="2023-05-08T09:25:08.114" v="538" actId="478"/>
          <ac:spMkLst>
            <pc:docMk/>
            <pc:sldMk cId="294637348" sldId="273"/>
            <ac:spMk id="13" creationId="{F541C095-3015-3A7D-201B-7F6B920A0B54}"/>
          </ac:spMkLst>
        </pc:spChg>
        <pc:spChg chg="add del mod">
          <ac:chgData name="Minh Hải Trần" userId="d07b627fbe5cfffa" providerId="LiveId" clId="{BD914784-69E3-45AE-9F1B-F03E4091D3EF}" dt="2023-05-08T09:25:08.114" v="538" actId="478"/>
          <ac:spMkLst>
            <pc:docMk/>
            <pc:sldMk cId="294637348" sldId="273"/>
            <ac:spMk id="14" creationId="{C540EA62-72FB-78ED-9DE6-4D0D31FA2BCF}"/>
          </ac:spMkLst>
        </pc:spChg>
        <pc:spChg chg="add del mod">
          <ac:chgData name="Minh Hải Trần" userId="d07b627fbe5cfffa" providerId="LiveId" clId="{BD914784-69E3-45AE-9F1B-F03E4091D3EF}" dt="2023-05-08T09:25:11.357" v="540" actId="478"/>
          <ac:spMkLst>
            <pc:docMk/>
            <pc:sldMk cId="294637348" sldId="273"/>
            <ac:spMk id="15" creationId="{DEBE8C7C-0CEA-B78C-CE55-A28368EFB8E0}"/>
          </ac:spMkLst>
        </pc:spChg>
        <pc:spChg chg="add del mod">
          <ac:chgData name="Minh Hải Trần" userId="d07b627fbe5cfffa" providerId="LiveId" clId="{BD914784-69E3-45AE-9F1B-F03E4091D3EF}" dt="2023-05-08T09:25:08.114" v="538" actId="478"/>
          <ac:spMkLst>
            <pc:docMk/>
            <pc:sldMk cId="294637348" sldId="273"/>
            <ac:spMk id="16" creationId="{2239F69F-3896-F38D-3C20-AA17B988A790}"/>
          </ac:spMkLst>
        </pc:spChg>
        <pc:spChg chg="add del mod">
          <ac:chgData name="Minh Hải Trần" userId="d07b627fbe5cfffa" providerId="LiveId" clId="{BD914784-69E3-45AE-9F1B-F03E4091D3EF}" dt="2023-05-08T09:25:10.396" v="539" actId="478"/>
          <ac:spMkLst>
            <pc:docMk/>
            <pc:sldMk cId="294637348" sldId="273"/>
            <ac:spMk id="17" creationId="{A3FE5A64-2EDE-23AA-E8DB-7C1EDF2BC2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0764F-ADCF-4F83-8FF3-00768A2F142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78E41-D058-49FB-9148-E0FB04BD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2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Our proposed method appears in the picture below, and it employs self-attention and local attention to address the problems outlined above.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We use a fusion method to combine the final features of two already trained emotion recognition models. The purpose of this combination is to reduce each model's errors while increasing their strengths.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This self-attention system can only be controlled by three parameters, Key, Query, and Value, and is calculated as follows.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It will be the softmax of Q multiplied by K transposition, then divided by the root of batch size d and multiplied by V again, and finally use element wise multiplication with V again.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 values Key, Query, and Value will be introduced in the next slide.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And We employ skip connections such as ResNet for local attention.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8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 following slide I'll go over the selt attention mechanism we employed.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78E41-D058-49FB-9148-E0FB04BDBC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4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78E41-D058-49FB-9148-E0FB04BDBC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6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06/06/2023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06/06/2023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06/06/2023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0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06/06/2023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06/06/2023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06/06/2023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06/06/2023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06/06/2023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06/06/2023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06/06/2023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06/06/2023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t>06/06/2023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3999" y="69873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i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Local and Global Attention Fusion Network For Facial Emotion Recognition</a:t>
            </a:r>
            <a:endParaRPr lang="vi-VN" sz="4800"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D4D474-3B5B-A9A5-9A90-CD1CCE067608}"/>
              </a:ext>
            </a:extLst>
          </p:cNvPr>
          <p:cNvSpPr/>
          <p:nvPr/>
        </p:nvSpPr>
        <p:spPr>
          <a:xfrm>
            <a:off x="1" y="1621410"/>
            <a:ext cx="377072" cy="5467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7E2AE-A4DD-F0CF-4762-017D0757AA64}"/>
              </a:ext>
            </a:extLst>
          </p:cNvPr>
          <p:cNvSpPr/>
          <p:nvPr/>
        </p:nvSpPr>
        <p:spPr>
          <a:xfrm>
            <a:off x="0" y="2353870"/>
            <a:ext cx="377072" cy="5467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A467C8-E012-CE05-291F-8740081CBCDF}"/>
              </a:ext>
            </a:extLst>
          </p:cNvPr>
          <p:cNvSpPr/>
          <p:nvPr/>
        </p:nvSpPr>
        <p:spPr>
          <a:xfrm>
            <a:off x="0" y="3086330"/>
            <a:ext cx="377072" cy="5467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E4413B-17FE-E063-4F91-51FF31B0D622}"/>
              </a:ext>
            </a:extLst>
          </p:cNvPr>
          <p:cNvSpPr/>
          <p:nvPr/>
        </p:nvSpPr>
        <p:spPr>
          <a:xfrm>
            <a:off x="0" y="3818790"/>
            <a:ext cx="377072" cy="5467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DE070E-1186-5351-5DAC-FEDCCF614E9F}"/>
              </a:ext>
            </a:extLst>
          </p:cNvPr>
          <p:cNvSpPr/>
          <p:nvPr/>
        </p:nvSpPr>
        <p:spPr>
          <a:xfrm>
            <a:off x="11814927" y="1621410"/>
            <a:ext cx="377072" cy="5467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738E90-6B57-BE32-F5C1-0BE965A4B458}"/>
              </a:ext>
            </a:extLst>
          </p:cNvPr>
          <p:cNvSpPr/>
          <p:nvPr/>
        </p:nvSpPr>
        <p:spPr>
          <a:xfrm>
            <a:off x="11814927" y="2353870"/>
            <a:ext cx="377072" cy="5467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41D364-4F23-CEF1-532E-4A03FED3C1BC}"/>
              </a:ext>
            </a:extLst>
          </p:cNvPr>
          <p:cNvSpPr/>
          <p:nvPr/>
        </p:nvSpPr>
        <p:spPr>
          <a:xfrm>
            <a:off x="11814928" y="3086330"/>
            <a:ext cx="377072" cy="5467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6877B1-0ECD-6C08-CD9D-C7A59082F9D2}"/>
              </a:ext>
            </a:extLst>
          </p:cNvPr>
          <p:cNvSpPr/>
          <p:nvPr/>
        </p:nvSpPr>
        <p:spPr>
          <a:xfrm>
            <a:off x="11814927" y="3818790"/>
            <a:ext cx="377072" cy="5467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1A152F-0DAE-9718-EC9C-005173D344D4}"/>
              </a:ext>
            </a:extLst>
          </p:cNvPr>
          <p:cNvSpPr/>
          <p:nvPr/>
        </p:nvSpPr>
        <p:spPr>
          <a:xfrm>
            <a:off x="0" y="5865962"/>
            <a:ext cx="12192000" cy="51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BCC9A5-48F4-0F51-5B95-8049D2374AA4}"/>
              </a:ext>
            </a:extLst>
          </p:cNvPr>
          <p:cNvSpPr/>
          <p:nvPr/>
        </p:nvSpPr>
        <p:spPr>
          <a:xfrm flipV="1">
            <a:off x="0" y="6022474"/>
            <a:ext cx="12191999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431858-0FE1-9F62-A7E4-C3019CC83601}"/>
              </a:ext>
            </a:extLst>
          </p:cNvPr>
          <p:cNvSpPr txBox="1"/>
          <p:nvPr/>
        </p:nvSpPr>
        <p:spPr>
          <a:xfrm>
            <a:off x="2289829" y="3263753"/>
            <a:ext cx="802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Minh-Hai Tran</a:t>
            </a:r>
            <a:r>
              <a:rPr lang="en-US" sz="1800" b="1" i="0" baseline="300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 Nhu-Tai Do</a:t>
            </a:r>
            <a:r>
              <a:rPr lang="en-US" sz="1800" b="1" i="0" baseline="300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Tram-Tran Nguyen-Quynh</a:t>
            </a:r>
            <a:r>
              <a:rPr lang="en-US" sz="1800" b="1" i="0" baseline="300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 Soo-Hyung Kim </a:t>
            </a:r>
            <a:r>
              <a:rPr lang="en-US" sz="1800" b="1" i="0" baseline="300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   </a:t>
            </a:r>
            <a:endParaRPr 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C3F140-14F1-8CED-83A1-73A36AFE4ABC}"/>
              </a:ext>
            </a:extLst>
          </p:cNvPr>
          <p:cNvSpPr txBox="1"/>
          <p:nvPr/>
        </p:nvSpPr>
        <p:spPr>
          <a:xfrm>
            <a:off x="2289830" y="4291480"/>
            <a:ext cx="147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B2BCE-0221-50C6-075A-632FCF0F35EA}"/>
              </a:ext>
            </a:extLst>
          </p:cNvPr>
          <p:cNvSpPr txBox="1"/>
          <p:nvPr/>
        </p:nvSpPr>
        <p:spPr>
          <a:xfrm>
            <a:off x="1126242" y="3645149"/>
            <a:ext cx="9595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1800" b="1" i="0" baseline="300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 </a:t>
            </a:r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Chonnam National University, Department of Artificial Intelligence Convergence</a:t>
            </a:r>
            <a:endParaRPr lang="en-US" b="1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sz="1800" b="1" i="0" baseline="300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sz="1800" b="1" i="0">
                <a:solidFill>
                  <a:srgbClr val="00000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HCMC University of Foreign Language and Information Technology, Department of Information Technology,  </a:t>
            </a:r>
            <a:endParaRPr lang="en-US" b="1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tranminhhai1506@gmail.com,</a:t>
            </a:r>
            <a:r>
              <a:rPr lang="en-US" sz="1800" b="1" i="0">
                <a:solidFill>
                  <a:srgbClr val="000000"/>
                </a:solidFill>
                <a:effectLst/>
                <a:latin typeface="Gulim" panose="020B0600000101010101" pitchFamily="34" charset="-127"/>
              </a:rPr>
              <a:t> </a:t>
            </a:r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donhutai@gmail.com, tramtnq@huflit.edu.vn,  </a:t>
            </a:r>
            <a:endParaRPr lang="en-US" b="1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shkim@jnu.ac.kr</a:t>
            </a:r>
            <a:endParaRPr lang="en-US" b="1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29ED-8323-8DD0-55CA-F118FD35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-186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n w="0">
                  <a:noFill/>
                </a:ln>
                <a:solidFill>
                  <a:srgbClr val="199497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(body)"/>
              </a:rPr>
              <a:t>3. EXPERIMENTS AND RESULTS</a:t>
            </a:r>
            <a:endParaRPr lang="en-US" sz="3600">
              <a:solidFill>
                <a:srgbClr val="19949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B27A2B-D9A5-AE25-161F-A2F4F3BA8CAD}"/>
              </a:ext>
            </a:extLst>
          </p:cNvPr>
          <p:cNvSpPr/>
          <p:nvPr/>
        </p:nvSpPr>
        <p:spPr>
          <a:xfrm rot="16200000" flipV="1">
            <a:off x="8640007" y="3408725"/>
            <a:ext cx="6863169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43696-C86A-980C-3F33-80E3F879BBFB}"/>
              </a:ext>
            </a:extLst>
          </p:cNvPr>
          <p:cNvSpPr/>
          <p:nvPr/>
        </p:nvSpPr>
        <p:spPr>
          <a:xfrm flipV="1">
            <a:off x="0" y="6672227"/>
            <a:ext cx="12191999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C0BEF-6E81-29A6-C1AA-F52F6D57D9B5}"/>
              </a:ext>
            </a:extLst>
          </p:cNvPr>
          <p:cNvSpPr txBox="1"/>
          <p:nvPr/>
        </p:nvSpPr>
        <p:spPr>
          <a:xfrm>
            <a:off x="97549" y="6510420"/>
            <a:ext cx="1099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</a:rPr>
              <a:t>[1] </a:t>
            </a:r>
            <a:r>
              <a:rPr lang="en-US" sz="900" b="0" i="0">
                <a:effectLst/>
                <a:latin typeface="Arial" panose="020B0604020202020204" pitchFamily="34" charset="0"/>
              </a:rPr>
              <a:t>S. Li, W. Deng, and J. Du, “Reliable Crowd sourcing and Deep Locality – Preserving Learning for Expression Recognition in the Wild , ” in 2017 IEEE Conference on Computer Vision and Pattern Recognition (CVPR), Honolulu, HI:IEEE, Jul.2017, pp.2584–2593.doi:10.1109/CVPR.2017.277</a:t>
            </a:r>
            <a:endParaRPr lang="en-US" sz="9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BB437-EB06-D6A9-5D38-AF2521BDB651}"/>
              </a:ext>
            </a:extLst>
          </p:cNvPr>
          <p:cNvSpPr txBox="1"/>
          <p:nvPr/>
        </p:nvSpPr>
        <p:spPr>
          <a:xfrm>
            <a:off x="326571" y="998815"/>
            <a:ext cx="454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Baseline results on </a:t>
            </a:r>
            <a:r>
              <a:rPr lang="en-US" sz="2400" b="1"/>
              <a:t>testing set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B058701-1F95-3CBC-D4AA-5BB81E351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67402"/>
              </p:ext>
            </p:extLst>
          </p:nvPr>
        </p:nvGraphicFramePr>
        <p:xfrm>
          <a:off x="1338053" y="2187308"/>
          <a:ext cx="9157025" cy="12855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1405">
                  <a:extLst>
                    <a:ext uri="{9D8B030D-6E8A-4147-A177-3AD203B41FA5}">
                      <a16:colId xmlns:a16="http://schemas.microsoft.com/office/drawing/2014/main" val="3856889164"/>
                    </a:ext>
                  </a:extLst>
                </a:gridCol>
                <a:gridCol w="1831405">
                  <a:extLst>
                    <a:ext uri="{9D8B030D-6E8A-4147-A177-3AD203B41FA5}">
                      <a16:colId xmlns:a16="http://schemas.microsoft.com/office/drawing/2014/main" val="3627628108"/>
                    </a:ext>
                  </a:extLst>
                </a:gridCol>
                <a:gridCol w="1831405">
                  <a:extLst>
                    <a:ext uri="{9D8B030D-6E8A-4147-A177-3AD203B41FA5}">
                      <a16:colId xmlns:a16="http://schemas.microsoft.com/office/drawing/2014/main" val="429177775"/>
                    </a:ext>
                  </a:extLst>
                </a:gridCol>
                <a:gridCol w="1831405">
                  <a:extLst>
                    <a:ext uri="{9D8B030D-6E8A-4147-A177-3AD203B41FA5}">
                      <a16:colId xmlns:a16="http://schemas.microsoft.com/office/drawing/2014/main" val="2371275982"/>
                    </a:ext>
                  </a:extLst>
                </a:gridCol>
                <a:gridCol w="1831405">
                  <a:extLst>
                    <a:ext uri="{9D8B030D-6E8A-4147-A177-3AD203B41FA5}">
                      <a16:colId xmlns:a16="http://schemas.microsoft.com/office/drawing/2014/main" val="3881322790"/>
                    </a:ext>
                  </a:extLst>
                </a:gridCol>
              </a:tblGrid>
              <a:tr h="459139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Resnet34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VGG11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VGG13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688469"/>
                  </a:ext>
                </a:extLst>
              </a:tr>
              <a:tr h="82645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Accuracy on </a:t>
                      </a:r>
                    </a:p>
                    <a:p>
                      <a:pPr algn="ctr"/>
                      <a:r>
                        <a:rPr lang="en-US" sz="2400"/>
                        <a:t>Raf-DB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85.23%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85.2%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183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2E644B-0F8E-7DEB-807D-FF10567A24BA}"/>
              </a:ext>
            </a:extLst>
          </p:cNvPr>
          <p:cNvSpPr txBox="1"/>
          <p:nvPr/>
        </p:nvSpPr>
        <p:spPr>
          <a:xfrm>
            <a:off x="326571" y="4176121"/>
            <a:ext cx="634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/>
              <a:t>Results of the models are very comparable.</a:t>
            </a:r>
          </a:p>
        </p:txBody>
      </p:sp>
    </p:spTree>
    <p:extLst>
      <p:ext uri="{BB962C8B-B14F-4D97-AF65-F5344CB8AC3E}">
        <p14:creationId xmlns:p14="http://schemas.microsoft.com/office/powerpoint/2010/main" val="307873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29ED-8323-8DD0-55CA-F118FD35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-186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n w="0">
                  <a:noFill/>
                </a:ln>
                <a:solidFill>
                  <a:srgbClr val="199497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(body)"/>
              </a:rPr>
              <a:t>3. EXPERIMENT AND RESULTS</a:t>
            </a:r>
            <a:endParaRPr lang="en-US" sz="3600">
              <a:solidFill>
                <a:srgbClr val="19949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B27A2B-D9A5-AE25-161F-A2F4F3BA8CAD}"/>
              </a:ext>
            </a:extLst>
          </p:cNvPr>
          <p:cNvSpPr/>
          <p:nvPr/>
        </p:nvSpPr>
        <p:spPr>
          <a:xfrm rot="16200000" flipV="1">
            <a:off x="8640007" y="3408725"/>
            <a:ext cx="6863169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43696-C86A-980C-3F33-80E3F879BBFB}"/>
              </a:ext>
            </a:extLst>
          </p:cNvPr>
          <p:cNvSpPr/>
          <p:nvPr/>
        </p:nvSpPr>
        <p:spPr>
          <a:xfrm flipV="1">
            <a:off x="0" y="6672227"/>
            <a:ext cx="12191999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BB437-EB06-D6A9-5D38-AF2521BDB651}"/>
              </a:ext>
            </a:extLst>
          </p:cNvPr>
          <p:cNvSpPr txBox="1"/>
          <p:nvPr/>
        </p:nvSpPr>
        <p:spPr>
          <a:xfrm>
            <a:off x="326571" y="998815"/>
            <a:ext cx="454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 (body)"/>
              </a:rPr>
              <a:t>Fusion results on </a:t>
            </a:r>
            <a:r>
              <a:rPr lang="en-US" sz="2400" b="1">
                <a:latin typeface="Arial (body)"/>
              </a:rPr>
              <a:t>testing set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9748952-9A3D-B349-1BD8-5109FD9B9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38282"/>
              </p:ext>
            </p:extLst>
          </p:nvPr>
        </p:nvGraphicFramePr>
        <p:xfrm>
          <a:off x="1328108" y="1460480"/>
          <a:ext cx="571373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30">
                  <a:extLst>
                    <a:ext uri="{9D8B030D-6E8A-4147-A177-3AD203B41FA5}">
                      <a16:colId xmlns:a16="http://schemas.microsoft.com/office/drawing/2014/main" val="30387529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21128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553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6807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Fusion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53045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Late Fusion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86.35%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77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VGG11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VGG13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86.08%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224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VGG13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85.98%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472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VGG11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86.08%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48375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Early Fusion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86.66%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830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VGG13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85.49%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2364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VGG11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86.08%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7306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Joint Fusion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86.05%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344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VGG13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86.63%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8300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VGG11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86.40%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732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Our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90.95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90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VGG13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FF0000"/>
                          </a:solidFill>
                        </a:rPr>
                        <a:t>90.92%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756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AB43A68-2363-9226-1BB4-A9718F2800D1}"/>
              </a:ext>
            </a:extLst>
          </p:cNvPr>
          <p:cNvSpPr txBox="1"/>
          <p:nvPr/>
        </p:nvSpPr>
        <p:spPr>
          <a:xfrm>
            <a:off x="7313882" y="2476142"/>
            <a:ext cx="4462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 (body)"/>
              </a:rPr>
              <a:t>The results reveal that our method outperforms all of the other fusion methods by roughly 4%.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66100-AA3D-BE31-18DD-8A58C9D6B3D1}"/>
              </a:ext>
            </a:extLst>
          </p:cNvPr>
          <p:cNvSpPr txBox="1"/>
          <p:nvPr/>
        </p:nvSpPr>
        <p:spPr>
          <a:xfrm>
            <a:off x="7313882" y="4381858"/>
            <a:ext cx="4105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 (body)"/>
              </a:rPr>
              <a:t>Other methods have results ranging from about 85.5% to 86.60%</a:t>
            </a:r>
          </a:p>
        </p:txBody>
      </p:sp>
    </p:spTree>
    <p:extLst>
      <p:ext uri="{BB962C8B-B14F-4D97-AF65-F5344CB8AC3E}">
        <p14:creationId xmlns:p14="http://schemas.microsoft.com/office/powerpoint/2010/main" val="406531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29ED-8323-8DD0-55CA-F118FD35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-186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n w="0">
                  <a:noFill/>
                </a:ln>
                <a:solidFill>
                  <a:srgbClr val="199497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(body)"/>
              </a:rPr>
              <a:t>3. EXPERIMENTS AND RESULTS</a:t>
            </a:r>
            <a:endParaRPr lang="en-US" sz="3600">
              <a:solidFill>
                <a:srgbClr val="19949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B27A2B-D9A5-AE25-161F-A2F4F3BA8CAD}"/>
              </a:ext>
            </a:extLst>
          </p:cNvPr>
          <p:cNvSpPr/>
          <p:nvPr/>
        </p:nvSpPr>
        <p:spPr>
          <a:xfrm rot="16200000" flipV="1">
            <a:off x="8640007" y="3408725"/>
            <a:ext cx="6863169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43696-C86A-980C-3F33-80E3F879BBFB}"/>
              </a:ext>
            </a:extLst>
          </p:cNvPr>
          <p:cNvSpPr/>
          <p:nvPr/>
        </p:nvSpPr>
        <p:spPr>
          <a:xfrm flipV="1">
            <a:off x="0" y="6672227"/>
            <a:ext cx="12191999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BB437-EB06-D6A9-5D38-AF2521BDB651}"/>
              </a:ext>
            </a:extLst>
          </p:cNvPr>
          <p:cNvSpPr txBox="1"/>
          <p:nvPr/>
        </p:nvSpPr>
        <p:spPr>
          <a:xfrm>
            <a:off x="299280" y="980377"/>
            <a:ext cx="1135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 (body)"/>
              </a:rPr>
              <a:t>Confusion Matrix of two fusion methods using ResNet18 and ResNet34</a:t>
            </a:r>
            <a:endParaRPr lang="en-US" sz="2400" b="1">
              <a:latin typeface="Arial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3BC23-F731-BEFF-C453-57AAD0405149}"/>
              </a:ext>
            </a:extLst>
          </p:cNvPr>
          <p:cNvSpPr txBox="1"/>
          <p:nvPr/>
        </p:nvSpPr>
        <p:spPr>
          <a:xfrm>
            <a:off x="963705" y="5934424"/>
            <a:ext cx="8758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 (body)"/>
              </a:rPr>
              <a:t>We can see the Disgust and Fear classes are greatly improved, up to 80%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28F3F7-EDD7-EB9C-05CB-27518975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2" y="1442042"/>
            <a:ext cx="5571336" cy="44880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D4D876-43D2-CBEB-AEAA-27FBEDA6C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431" y="1444617"/>
            <a:ext cx="5578703" cy="448802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D2ED22B-D085-3701-9472-91847EB6BE05}"/>
              </a:ext>
            </a:extLst>
          </p:cNvPr>
          <p:cNvSpPr/>
          <p:nvPr/>
        </p:nvSpPr>
        <p:spPr>
          <a:xfrm>
            <a:off x="1464907" y="2181632"/>
            <a:ext cx="737118" cy="681135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C1ED34-8CC8-4024-FF06-0B97C2EEF2BC}"/>
              </a:ext>
            </a:extLst>
          </p:cNvPr>
          <p:cNvSpPr/>
          <p:nvPr/>
        </p:nvSpPr>
        <p:spPr>
          <a:xfrm>
            <a:off x="2121160" y="2706880"/>
            <a:ext cx="737118" cy="681135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BB65B6-783A-CF90-E903-B312B755F6DB}"/>
              </a:ext>
            </a:extLst>
          </p:cNvPr>
          <p:cNvSpPr/>
          <p:nvPr/>
        </p:nvSpPr>
        <p:spPr>
          <a:xfrm>
            <a:off x="4605982" y="4910541"/>
            <a:ext cx="737118" cy="681135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3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29ED-8323-8DD0-55CA-F118FD35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-186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n w="0">
                  <a:noFill/>
                </a:ln>
                <a:solidFill>
                  <a:srgbClr val="199497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(body)"/>
              </a:rPr>
              <a:t>3. EXPERIMENTS AND RESULTS</a:t>
            </a:r>
            <a:endParaRPr lang="en-US" sz="3600">
              <a:solidFill>
                <a:srgbClr val="19949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B27A2B-D9A5-AE25-161F-A2F4F3BA8CAD}"/>
              </a:ext>
            </a:extLst>
          </p:cNvPr>
          <p:cNvSpPr/>
          <p:nvPr/>
        </p:nvSpPr>
        <p:spPr>
          <a:xfrm rot="16200000" flipV="1">
            <a:off x="8640007" y="3408725"/>
            <a:ext cx="6863169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43696-C86A-980C-3F33-80E3F879BBFB}"/>
              </a:ext>
            </a:extLst>
          </p:cNvPr>
          <p:cNvSpPr/>
          <p:nvPr/>
        </p:nvSpPr>
        <p:spPr>
          <a:xfrm flipV="1">
            <a:off x="0" y="6672227"/>
            <a:ext cx="12191999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055AD-D16C-1471-8B9D-185A7C06424C}"/>
              </a:ext>
            </a:extLst>
          </p:cNvPr>
          <p:cNvSpPr txBox="1"/>
          <p:nvPr/>
        </p:nvSpPr>
        <p:spPr>
          <a:xfrm>
            <a:off x="924464" y="1138598"/>
            <a:ext cx="4935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 (body)"/>
              </a:rPr>
              <a:t>Ablation Study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8658DD-2058-964E-1E30-0740A6040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14223"/>
              </p:ext>
            </p:extLst>
          </p:nvPr>
        </p:nvGraphicFramePr>
        <p:xfrm>
          <a:off x="2631277" y="1910094"/>
          <a:ext cx="6756918" cy="25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930">
                  <a:extLst>
                    <a:ext uri="{9D8B030D-6E8A-4147-A177-3AD203B41FA5}">
                      <a16:colId xmlns:a16="http://schemas.microsoft.com/office/drawing/2014/main" val="857111475"/>
                    </a:ext>
                  </a:extLst>
                </a:gridCol>
                <a:gridCol w="1601996">
                  <a:extLst>
                    <a:ext uri="{9D8B030D-6E8A-4147-A177-3AD203B41FA5}">
                      <a16:colId xmlns:a16="http://schemas.microsoft.com/office/drawing/2014/main" val="2034657058"/>
                    </a:ext>
                  </a:extLst>
                </a:gridCol>
                <a:gridCol w="1601996">
                  <a:extLst>
                    <a:ext uri="{9D8B030D-6E8A-4147-A177-3AD203B41FA5}">
                      <a16:colId xmlns:a16="http://schemas.microsoft.com/office/drawing/2014/main" val="991018137"/>
                    </a:ext>
                  </a:extLst>
                </a:gridCol>
                <a:gridCol w="1601996">
                  <a:extLst>
                    <a:ext uri="{9D8B030D-6E8A-4147-A177-3AD203B41FA5}">
                      <a16:colId xmlns:a16="http://schemas.microsoft.com/office/drawing/2014/main" val="1440331394"/>
                    </a:ext>
                  </a:extLst>
                </a:gridCol>
              </a:tblGrid>
              <a:tr h="32593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26850"/>
                  </a:ext>
                </a:extLst>
              </a:tr>
              <a:tr h="325936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Late Fusion without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86.66%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072064"/>
                  </a:ext>
                </a:extLst>
              </a:tr>
              <a:tr h="325936">
                <a:tc vMerge="1">
                  <a:txBody>
                    <a:bodyPr/>
                    <a:lstStyle/>
                    <a:p>
                      <a:pPr algn="ctr"/>
                      <a:r>
                        <a:rPr lang="en-US"/>
                        <a:t>Late Fusion without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VGG13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85.49%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133580"/>
                  </a:ext>
                </a:extLst>
              </a:tr>
              <a:tr h="325936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Using both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90.95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147811"/>
                  </a:ext>
                </a:extLst>
              </a:tr>
              <a:tr h="325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VGG13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90.92%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334023"/>
                  </a:ext>
                </a:extLst>
              </a:tr>
              <a:tr h="325936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Using only Self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90.55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09824"/>
                  </a:ext>
                </a:extLst>
              </a:tr>
              <a:tr h="401650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VGG13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90.50%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6768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1BF509-36F7-E610-9B0E-B192B79A0CF4}"/>
              </a:ext>
            </a:extLst>
          </p:cNvPr>
          <p:cNvSpPr txBox="1"/>
          <p:nvPr/>
        </p:nvSpPr>
        <p:spPr>
          <a:xfrm>
            <a:off x="1302820" y="5266100"/>
            <a:ext cx="911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It can be seen that without Local attention, the model still works well. Local attention is used, the model has a small difference of 0.4%.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8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29ED-8323-8DD0-55CA-F118FD35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-186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n w="0">
                  <a:noFill/>
                </a:ln>
                <a:solidFill>
                  <a:srgbClr val="199497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(body)"/>
              </a:rPr>
              <a:t>4. Conclusion</a:t>
            </a:r>
            <a:endParaRPr lang="en-US" sz="3600">
              <a:solidFill>
                <a:srgbClr val="19949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B27A2B-D9A5-AE25-161F-A2F4F3BA8CAD}"/>
              </a:ext>
            </a:extLst>
          </p:cNvPr>
          <p:cNvSpPr/>
          <p:nvPr/>
        </p:nvSpPr>
        <p:spPr>
          <a:xfrm rot="16200000" flipV="1">
            <a:off x="8640007" y="3408725"/>
            <a:ext cx="6863169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43696-C86A-980C-3F33-80E3F879BBFB}"/>
              </a:ext>
            </a:extLst>
          </p:cNvPr>
          <p:cNvSpPr/>
          <p:nvPr/>
        </p:nvSpPr>
        <p:spPr>
          <a:xfrm flipV="1">
            <a:off x="0" y="6672227"/>
            <a:ext cx="12191999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19CE2-D8D2-4C8C-3B09-0410DC06D506}"/>
              </a:ext>
            </a:extLst>
          </p:cNvPr>
          <p:cNvSpPr txBox="1"/>
          <p:nvPr/>
        </p:nvSpPr>
        <p:spPr>
          <a:xfrm>
            <a:off x="410546" y="1017036"/>
            <a:ext cx="107450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>
                <a:latin typeface="Arial (body)"/>
              </a:rPr>
              <a:t>We successfully addressed the problem of being able to continue training by each feature separately when utilizing the </a:t>
            </a:r>
            <a:r>
              <a:rPr lang="en-US" sz="2400" b="1">
                <a:latin typeface="Arial (body)"/>
              </a:rPr>
              <a:t>Fusion method.</a:t>
            </a:r>
          </a:p>
          <a:p>
            <a:pPr marL="342900" indent="-342900">
              <a:buFontTx/>
              <a:buChar char="-"/>
            </a:pPr>
            <a:endParaRPr lang="en-US" sz="2400" b="1">
              <a:latin typeface="Arial (body)"/>
            </a:endParaRPr>
          </a:p>
          <a:p>
            <a:pPr marL="342900" indent="-342900">
              <a:buFontTx/>
              <a:buChar char="-"/>
            </a:pPr>
            <a:endParaRPr lang="en-US" sz="2400" b="1">
              <a:latin typeface="Arial (body)"/>
            </a:endParaRPr>
          </a:p>
          <a:p>
            <a:pPr marL="342900" indent="-342900">
              <a:buFontTx/>
              <a:buChar char="-"/>
            </a:pPr>
            <a:r>
              <a:rPr lang="en-US" sz="2400">
                <a:latin typeface="Arial (body)"/>
              </a:rPr>
              <a:t>We have successfully compared with the old association models and made an amazing improvement on the RAF-DB dataset</a:t>
            </a:r>
          </a:p>
          <a:p>
            <a:pPr marL="342900" indent="-342900">
              <a:buFontTx/>
              <a:buChar char="-"/>
            </a:pPr>
            <a:endParaRPr lang="en-US" sz="2400" b="1">
              <a:latin typeface="Arial (body)"/>
            </a:endParaRPr>
          </a:p>
          <a:p>
            <a:pPr marL="342900" indent="-342900">
              <a:buFontTx/>
              <a:buChar char="-"/>
            </a:pPr>
            <a:r>
              <a:rPr lang="en-US" sz="2400" b="0" i="0">
                <a:effectLst/>
                <a:latin typeface="Arial (body)"/>
              </a:rPr>
              <a:t>Future research may focus on how effectively the suggested approach works with other datasets and related tasks</a:t>
            </a:r>
          </a:p>
          <a:p>
            <a:endParaRPr lang="en-US" sz="2400">
              <a:latin typeface="Arial (body)"/>
            </a:endParaRPr>
          </a:p>
          <a:p>
            <a:r>
              <a:rPr lang="en-US" sz="2400">
                <a:latin typeface="Arial (body)"/>
              </a:rPr>
              <a:t>-</a:t>
            </a:r>
            <a:r>
              <a:rPr lang="en-US" sz="2400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 In addition, we will proceed to combine more models instead of two models</a:t>
            </a:r>
            <a:endParaRPr lang="en-US" sz="240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86230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0E6BFEE4-AA89-0B5B-70C8-366D7C1AFCCB}"/>
              </a:ext>
            </a:extLst>
          </p:cNvPr>
          <p:cNvSpPr txBox="1">
            <a:spLocks/>
          </p:cNvSpPr>
          <p:nvPr/>
        </p:nvSpPr>
        <p:spPr>
          <a:xfrm>
            <a:off x="863897" y="1811028"/>
            <a:ext cx="1095102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THANK YOU FOR LISTENING</a:t>
            </a:r>
            <a:endParaRPr lang="vi-VN" sz="6000"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93A3A1-6CC6-CD19-BEA1-E994C8FDEE09}"/>
              </a:ext>
            </a:extLst>
          </p:cNvPr>
          <p:cNvSpPr/>
          <p:nvPr/>
        </p:nvSpPr>
        <p:spPr>
          <a:xfrm>
            <a:off x="1" y="1621410"/>
            <a:ext cx="377072" cy="5467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0E5A51-4724-0EEF-04FB-C0117F8D1591}"/>
              </a:ext>
            </a:extLst>
          </p:cNvPr>
          <p:cNvSpPr/>
          <p:nvPr/>
        </p:nvSpPr>
        <p:spPr>
          <a:xfrm>
            <a:off x="0" y="2353870"/>
            <a:ext cx="377072" cy="5467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F6F372-314A-2F02-24A7-0947095CDB8B}"/>
              </a:ext>
            </a:extLst>
          </p:cNvPr>
          <p:cNvSpPr/>
          <p:nvPr/>
        </p:nvSpPr>
        <p:spPr>
          <a:xfrm>
            <a:off x="0" y="3086330"/>
            <a:ext cx="377072" cy="5467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7F184-0B7F-8ECB-9743-448EB658FA1B}"/>
              </a:ext>
            </a:extLst>
          </p:cNvPr>
          <p:cNvSpPr/>
          <p:nvPr/>
        </p:nvSpPr>
        <p:spPr>
          <a:xfrm>
            <a:off x="0" y="3818790"/>
            <a:ext cx="377072" cy="5467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E662C1-A748-1DD3-656F-D8468A8E07B2}"/>
              </a:ext>
            </a:extLst>
          </p:cNvPr>
          <p:cNvSpPr/>
          <p:nvPr/>
        </p:nvSpPr>
        <p:spPr>
          <a:xfrm>
            <a:off x="11814927" y="1621410"/>
            <a:ext cx="377072" cy="5467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9EAA0B-ADED-6F43-451A-D28A975A422A}"/>
              </a:ext>
            </a:extLst>
          </p:cNvPr>
          <p:cNvSpPr/>
          <p:nvPr/>
        </p:nvSpPr>
        <p:spPr>
          <a:xfrm>
            <a:off x="11814927" y="2353870"/>
            <a:ext cx="377072" cy="5467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B27B3-1F84-6694-C8A0-33A95A77B448}"/>
              </a:ext>
            </a:extLst>
          </p:cNvPr>
          <p:cNvSpPr/>
          <p:nvPr/>
        </p:nvSpPr>
        <p:spPr>
          <a:xfrm>
            <a:off x="11814928" y="3086330"/>
            <a:ext cx="377072" cy="5467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061DD-46EC-ACF6-E24C-D5C928C64E97}"/>
              </a:ext>
            </a:extLst>
          </p:cNvPr>
          <p:cNvSpPr/>
          <p:nvPr/>
        </p:nvSpPr>
        <p:spPr>
          <a:xfrm>
            <a:off x="11814927" y="3818790"/>
            <a:ext cx="377072" cy="5467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41C095-3015-3A7D-201B-7F6B920A0B54}"/>
              </a:ext>
            </a:extLst>
          </p:cNvPr>
          <p:cNvSpPr/>
          <p:nvPr/>
        </p:nvSpPr>
        <p:spPr>
          <a:xfrm>
            <a:off x="0" y="5865962"/>
            <a:ext cx="12192000" cy="51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0EA62-72FB-78ED-9DE6-4D0D31FA2BCF}"/>
              </a:ext>
            </a:extLst>
          </p:cNvPr>
          <p:cNvSpPr/>
          <p:nvPr/>
        </p:nvSpPr>
        <p:spPr>
          <a:xfrm flipV="1">
            <a:off x="0" y="6022474"/>
            <a:ext cx="12191999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9F69F-3896-F38D-3C20-AA17B988A790}"/>
              </a:ext>
            </a:extLst>
          </p:cNvPr>
          <p:cNvSpPr txBox="1"/>
          <p:nvPr/>
        </p:nvSpPr>
        <p:spPr>
          <a:xfrm>
            <a:off x="2289830" y="4291480"/>
            <a:ext cx="147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9144C7-2E66-EB27-FE29-FA53B8B7A11F}"/>
              </a:ext>
            </a:extLst>
          </p:cNvPr>
          <p:cNvSpPr txBox="1"/>
          <p:nvPr/>
        </p:nvSpPr>
        <p:spPr>
          <a:xfrm>
            <a:off x="3048786" y="29610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>
                <a:effectLst/>
                <a:latin typeface="Arial" panose="020B0604020202020204" pitchFamily="34" charset="0"/>
              </a:rPr>
              <a:t>Agenda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19EBB-DC2B-DE95-D36B-D7A8397A1EE6}"/>
              </a:ext>
            </a:extLst>
          </p:cNvPr>
          <p:cNvSpPr txBox="1"/>
          <p:nvPr/>
        </p:nvSpPr>
        <p:spPr>
          <a:xfrm>
            <a:off x="311079" y="1053164"/>
            <a:ext cx="2903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 (body)"/>
                <a:cs typeface="Arial" panose="020B0604020202020204" pitchFamily="34" charset="0"/>
              </a:rPr>
              <a:t>1. Motivation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3470168-F34A-7C64-2294-5F692D4364B0}"/>
              </a:ext>
            </a:extLst>
          </p:cNvPr>
          <p:cNvSpPr/>
          <p:nvPr/>
        </p:nvSpPr>
        <p:spPr>
          <a:xfrm rot="16200000">
            <a:off x="172038" y="1685073"/>
            <a:ext cx="278091" cy="18382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96CEA19-F97B-32FC-8244-76899CA3D126}"/>
              </a:ext>
            </a:extLst>
          </p:cNvPr>
          <p:cNvSpPr/>
          <p:nvPr/>
        </p:nvSpPr>
        <p:spPr>
          <a:xfrm rot="16200000">
            <a:off x="172036" y="2829459"/>
            <a:ext cx="278091" cy="18382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99D564B-3100-BD3C-2F3D-1B1E31F396B8}"/>
              </a:ext>
            </a:extLst>
          </p:cNvPr>
          <p:cNvSpPr/>
          <p:nvPr/>
        </p:nvSpPr>
        <p:spPr>
          <a:xfrm rot="16200000">
            <a:off x="172035" y="3745429"/>
            <a:ext cx="278091" cy="18382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94B3714-4CC6-2444-E676-58743EE90E08}"/>
              </a:ext>
            </a:extLst>
          </p:cNvPr>
          <p:cNvSpPr/>
          <p:nvPr/>
        </p:nvSpPr>
        <p:spPr>
          <a:xfrm rot="16200000">
            <a:off x="172034" y="4661398"/>
            <a:ext cx="278091" cy="18382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D27160-6880-0E9F-E79B-85CEDAD0B5FA}"/>
              </a:ext>
            </a:extLst>
          </p:cNvPr>
          <p:cNvSpPr txBox="1"/>
          <p:nvPr/>
        </p:nvSpPr>
        <p:spPr>
          <a:xfrm>
            <a:off x="311078" y="2068809"/>
            <a:ext cx="5434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 (body)"/>
                <a:cs typeface="Arial" panose="020B0604020202020204" pitchFamily="34" charset="0"/>
              </a:rPr>
              <a:t>2. Proposed method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D23AC-12F3-E126-AE4B-F6A32F9371D0}"/>
              </a:ext>
            </a:extLst>
          </p:cNvPr>
          <p:cNvSpPr txBox="1"/>
          <p:nvPr/>
        </p:nvSpPr>
        <p:spPr>
          <a:xfrm>
            <a:off x="311079" y="3049148"/>
            <a:ext cx="5434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 (body)"/>
                <a:cs typeface="Arial" panose="020B0604020202020204" pitchFamily="34" charset="0"/>
              </a:rPr>
              <a:t>3. </a:t>
            </a:r>
            <a:r>
              <a:rPr lang="en-US" sz="3200" b="0" i="0">
                <a:effectLst/>
                <a:latin typeface="Arial" panose="020B0604020202020204" pitchFamily="34" charset="0"/>
              </a:rPr>
              <a:t>Experiments and Results</a:t>
            </a:r>
            <a:endParaRPr lang="en-US" sz="3200">
              <a:latin typeface="Arial (body)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FBDDF8-78F4-F1E5-6241-5E74CAB94AC4}"/>
              </a:ext>
            </a:extLst>
          </p:cNvPr>
          <p:cNvSpPr txBox="1"/>
          <p:nvPr/>
        </p:nvSpPr>
        <p:spPr>
          <a:xfrm>
            <a:off x="311079" y="3979413"/>
            <a:ext cx="2903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 (body)"/>
                <a:cs typeface="Arial" panose="020B0604020202020204" pitchFamily="34" charset="0"/>
              </a:rPr>
              <a:t>4. </a:t>
            </a:r>
            <a:r>
              <a:rPr lang="en-US" sz="3200" b="0" i="0">
                <a:effectLst/>
                <a:latin typeface="Arial" panose="020B0604020202020204" pitchFamily="34" charset="0"/>
              </a:rPr>
              <a:t>Conclusion</a:t>
            </a:r>
            <a:endParaRPr lang="en-US" sz="3200">
              <a:latin typeface="Arial (body)"/>
              <a:cs typeface="Arial" panose="020B0604020202020204" pitchFamily="34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17A34F5-D028-71A3-DD7E-091CB01E416B}"/>
              </a:ext>
            </a:extLst>
          </p:cNvPr>
          <p:cNvSpPr/>
          <p:nvPr/>
        </p:nvSpPr>
        <p:spPr>
          <a:xfrm rot="5400000">
            <a:off x="355857" y="1682046"/>
            <a:ext cx="278091" cy="183823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7A7C2EF-C5DD-C2B4-7FF3-72AFDC98E3D0}"/>
              </a:ext>
            </a:extLst>
          </p:cNvPr>
          <p:cNvSpPr/>
          <p:nvPr/>
        </p:nvSpPr>
        <p:spPr>
          <a:xfrm rot="5400000">
            <a:off x="370348" y="2827728"/>
            <a:ext cx="278091" cy="18382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C69CF66-BED0-1648-383F-78926CD36CE1}"/>
              </a:ext>
            </a:extLst>
          </p:cNvPr>
          <p:cNvSpPr/>
          <p:nvPr/>
        </p:nvSpPr>
        <p:spPr>
          <a:xfrm rot="5400000">
            <a:off x="370348" y="3745429"/>
            <a:ext cx="278091" cy="18382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E89BFF1-0AF9-C515-FF57-B4A78539B43E}"/>
              </a:ext>
            </a:extLst>
          </p:cNvPr>
          <p:cNvSpPr/>
          <p:nvPr/>
        </p:nvSpPr>
        <p:spPr>
          <a:xfrm rot="5400000">
            <a:off x="355857" y="4664301"/>
            <a:ext cx="278091" cy="183823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78B076-BE57-85E8-64EF-9EC38A08B746}"/>
              </a:ext>
            </a:extLst>
          </p:cNvPr>
          <p:cNvSpPr txBox="1"/>
          <p:nvPr/>
        </p:nvSpPr>
        <p:spPr>
          <a:xfrm>
            <a:off x="509393" y="1250191"/>
            <a:ext cx="11472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………………………………………………………………………………………………………………………………………………………………………………………</a:t>
            </a:r>
            <a:r>
              <a:rPr lang="en-US" sz="4400"/>
              <a:t>.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A0C8C-21AB-D37F-DBA2-4510CFE3F40A}"/>
              </a:ext>
            </a:extLst>
          </p:cNvPr>
          <p:cNvSpPr txBox="1"/>
          <p:nvPr/>
        </p:nvSpPr>
        <p:spPr>
          <a:xfrm>
            <a:off x="509393" y="2385709"/>
            <a:ext cx="11472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………………………………………………………………………………………………………………………………………………………………………………………</a:t>
            </a:r>
            <a:r>
              <a:rPr lang="en-US" sz="4400"/>
              <a:t>.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3F73AA-F3E4-DB79-F8D4-D7F9D48687F0}"/>
              </a:ext>
            </a:extLst>
          </p:cNvPr>
          <p:cNvSpPr txBox="1"/>
          <p:nvPr/>
        </p:nvSpPr>
        <p:spPr>
          <a:xfrm>
            <a:off x="499918" y="4229543"/>
            <a:ext cx="11472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………………………………………………………………………………………………………………………………………………………………………………………</a:t>
            </a:r>
            <a:r>
              <a:rPr lang="en-US" sz="4400"/>
              <a:t>.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7CE6E1-6E35-3C6E-C233-029867A7BDC6}"/>
              </a:ext>
            </a:extLst>
          </p:cNvPr>
          <p:cNvSpPr txBox="1"/>
          <p:nvPr/>
        </p:nvSpPr>
        <p:spPr>
          <a:xfrm>
            <a:off x="509393" y="3301066"/>
            <a:ext cx="11472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………………………………………………………………………………………………………………………………………………………………………………………</a:t>
            </a:r>
            <a:r>
              <a:rPr lang="en-US" sz="4400"/>
              <a:t>.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4399EA-C6F6-2E46-B3C8-D3B1F17FF42E}"/>
              </a:ext>
            </a:extLst>
          </p:cNvPr>
          <p:cNvSpPr/>
          <p:nvPr/>
        </p:nvSpPr>
        <p:spPr>
          <a:xfrm>
            <a:off x="0" y="6552832"/>
            <a:ext cx="12192000" cy="51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277443-0AA7-21BF-4428-591D3A7760A0}"/>
              </a:ext>
            </a:extLst>
          </p:cNvPr>
          <p:cNvSpPr/>
          <p:nvPr/>
        </p:nvSpPr>
        <p:spPr>
          <a:xfrm flipV="1">
            <a:off x="0" y="6709344"/>
            <a:ext cx="12191999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5A2DE-DF33-BFA8-7926-1991AEF6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563" y="9888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0">
                <a:effectLst/>
                <a:latin typeface="Arial (body)"/>
              </a:rPr>
              <a:t>Problem definition:</a:t>
            </a:r>
          </a:p>
          <a:p>
            <a:pPr>
              <a:buFontTx/>
              <a:buChar char="-"/>
            </a:pPr>
            <a:r>
              <a:rPr lang="en-US" b="1">
                <a:latin typeface="Arial (body)"/>
              </a:rPr>
              <a:t>Input</a:t>
            </a:r>
            <a:r>
              <a:rPr lang="en-US">
                <a:latin typeface="Arial (body)"/>
              </a:rPr>
              <a:t>: an facial image</a:t>
            </a:r>
          </a:p>
          <a:p>
            <a:pPr>
              <a:buFontTx/>
              <a:buChar char="-"/>
            </a:pPr>
            <a:r>
              <a:rPr lang="en-US" b="1" i="0">
                <a:effectLst/>
                <a:latin typeface="Arial (body)"/>
              </a:rPr>
              <a:t>Output</a:t>
            </a:r>
            <a:r>
              <a:rPr lang="en-US" b="0" i="0">
                <a:effectLst/>
                <a:latin typeface="Arial (body)"/>
              </a:rPr>
              <a:t>: probabilities of seven classes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6772BC-44EA-2CC8-F7AB-758409B5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1" y="-2732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n w="0">
                  <a:noFill/>
                </a:ln>
                <a:solidFill>
                  <a:srgbClr val="199497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(body)"/>
              </a:rPr>
              <a:t>1</a:t>
            </a:r>
            <a:r>
              <a:rPr lang="en-US" sz="4000">
                <a:ln w="0">
                  <a:noFill/>
                </a:ln>
                <a:solidFill>
                  <a:srgbClr val="199497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(body)"/>
              </a:rPr>
              <a:t>. </a:t>
            </a:r>
            <a:r>
              <a:rPr lang="en-US" sz="3600">
                <a:ln w="0">
                  <a:noFill/>
                </a:ln>
                <a:solidFill>
                  <a:srgbClr val="199497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(body)"/>
              </a:rPr>
              <a:t>MOTIVATION</a:t>
            </a:r>
            <a:endParaRPr lang="en-US" sz="4000">
              <a:ln w="0">
                <a:noFill/>
              </a:ln>
              <a:solidFill>
                <a:srgbClr val="199497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rial (body)"/>
            </a:endParaRPr>
          </a:p>
        </p:txBody>
      </p:sp>
      <p:pic>
        <p:nvPicPr>
          <p:cNvPr id="5" name="Picture 4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0E5826F8-9100-7FF9-D9C9-0270CED9B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3" y="3060126"/>
            <a:ext cx="1473679" cy="14736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4A437E-F518-AB1C-5FDB-9002497C5CFB}"/>
              </a:ext>
            </a:extLst>
          </p:cNvPr>
          <p:cNvSpPr/>
          <p:nvPr/>
        </p:nvSpPr>
        <p:spPr>
          <a:xfrm>
            <a:off x="3614468" y="2622431"/>
            <a:ext cx="1751162" cy="8065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85EE29-F531-632F-0BA2-4E7D589ED930}"/>
              </a:ext>
            </a:extLst>
          </p:cNvPr>
          <p:cNvSpPr/>
          <p:nvPr/>
        </p:nvSpPr>
        <p:spPr>
          <a:xfrm>
            <a:off x="3614468" y="4231348"/>
            <a:ext cx="1751162" cy="8065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 2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DA6526A-C893-1AE3-A77E-F5851A7DDA88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234242" y="3025716"/>
            <a:ext cx="1380226" cy="771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8CE4D82-26D4-3278-0BB4-441C0D4975AA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234242" y="3796966"/>
            <a:ext cx="1380226" cy="837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7B454-7F3D-F431-FFC5-0C6CE3AAC84C}"/>
              </a:ext>
            </a:extLst>
          </p:cNvPr>
          <p:cNvSpPr/>
          <p:nvPr/>
        </p:nvSpPr>
        <p:spPr>
          <a:xfrm>
            <a:off x="5812048" y="3533859"/>
            <a:ext cx="1633267" cy="5262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Fusion method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5DB09F2-6968-B388-9808-941424704F50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5365630" y="3025716"/>
            <a:ext cx="446418" cy="771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A880FBD-AFB8-F1C7-68B1-07705635C06B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5365630" y="3796965"/>
            <a:ext cx="446418" cy="8376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BBC8D5-1631-DE35-87FB-E20BAB21F621}"/>
              </a:ext>
            </a:extLst>
          </p:cNvPr>
          <p:cNvCxnSpPr>
            <a:stCxn id="14" idx="3"/>
          </p:cNvCxnSpPr>
          <p:nvPr/>
        </p:nvCxnSpPr>
        <p:spPr>
          <a:xfrm flipV="1">
            <a:off x="7445315" y="3796964"/>
            <a:ext cx="9826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32AEDFF4-B39A-D88F-A236-843D11CB3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696081"/>
              </p:ext>
            </p:extLst>
          </p:nvPr>
        </p:nvGraphicFramePr>
        <p:xfrm>
          <a:off x="8440211" y="2499024"/>
          <a:ext cx="163326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266">
                  <a:extLst>
                    <a:ext uri="{9D8B030D-6E8A-4147-A177-3AD203B41FA5}">
                      <a16:colId xmlns:a16="http://schemas.microsoft.com/office/drawing/2014/main" val="1611610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Angry: 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9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Disgust: 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9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Fear: 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62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Surprise</a:t>
                      </a:r>
                      <a:r>
                        <a:rPr lang="en-US"/>
                        <a:t>: 99%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87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Happy: 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0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Sad: 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1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Neutral: 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747023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091D29D1-17DF-C59E-0A4E-3C2ACB3E057E}"/>
              </a:ext>
            </a:extLst>
          </p:cNvPr>
          <p:cNvSpPr/>
          <p:nvPr/>
        </p:nvSpPr>
        <p:spPr>
          <a:xfrm rot="16200000" flipV="1">
            <a:off x="8640007" y="3408725"/>
            <a:ext cx="6863169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D38C23-6058-30E1-553E-BB286387E66C}"/>
              </a:ext>
            </a:extLst>
          </p:cNvPr>
          <p:cNvSpPr/>
          <p:nvPr/>
        </p:nvSpPr>
        <p:spPr>
          <a:xfrm flipV="1">
            <a:off x="0" y="6672227"/>
            <a:ext cx="12191999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1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C17D43-3127-50DE-E68A-3F61FFD871BE}"/>
              </a:ext>
            </a:extLst>
          </p:cNvPr>
          <p:cNvGrpSpPr/>
          <p:nvPr/>
        </p:nvGrpSpPr>
        <p:grpSpPr>
          <a:xfrm>
            <a:off x="6258215" y="1966823"/>
            <a:ext cx="3830866" cy="3941362"/>
            <a:chOff x="321848" y="1664193"/>
            <a:chExt cx="3452643" cy="33311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81CE22-FEB4-FD42-A7BA-D55F33212ED5}"/>
                </a:ext>
              </a:extLst>
            </p:cNvPr>
            <p:cNvSpPr/>
            <p:nvPr/>
          </p:nvSpPr>
          <p:spPr>
            <a:xfrm>
              <a:off x="321848" y="2290192"/>
              <a:ext cx="1328902" cy="61543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Model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1487DA-0242-3416-280A-1500EF467F73}"/>
                </a:ext>
              </a:extLst>
            </p:cNvPr>
            <p:cNvSpPr/>
            <p:nvPr/>
          </p:nvSpPr>
          <p:spPr>
            <a:xfrm>
              <a:off x="2445589" y="2290192"/>
              <a:ext cx="1328902" cy="61543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Model 2</a:t>
              </a: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391A3D5E-816B-C19B-1D3E-3024817FE372}"/>
                </a:ext>
              </a:extLst>
            </p:cNvPr>
            <p:cNvCxnSpPr>
              <a:cxnSpLocks/>
              <a:stCxn id="13" idx="1"/>
              <a:endCxn id="6" idx="0"/>
            </p:cNvCxnSpPr>
            <p:nvPr/>
          </p:nvCxnSpPr>
          <p:spPr>
            <a:xfrm rot="10800000" flipV="1">
              <a:off x="986300" y="1664193"/>
              <a:ext cx="482262" cy="62599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3C49DBC8-D033-927C-FCA8-19751503C75F}"/>
                </a:ext>
              </a:extLst>
            </p:cNvPr>
            <p:cNvCxnSpPr>
              <a:cxnSpLocks/>
              <a:stCxn id="13" idx="3"/>
              <a:endCxn id="7" idx="0"/>
            </p:cNvCxnSpPr>
            <p:nvPr/>
          </p:nvCxnSpPr>
          <p:spPr>
            <a:xfrm>
              <a:off x="2662247" y="1664194"/>
              <a:ext cx="447792" cy="62599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EED108-57BD-B6FE-490B-CB16A28DF57A}"/>
                </a:ext>
              </a:extLst>
            </p:cNvPr>
            <p:cNvSpPr/>
            <p:nvPr/>
          </p:nvSpPr>
          <p:spPr>
            <a:xfrm>
              <a:off x="461169" y="3464474"/>
              <a:ext cx="1050260" cy="3036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F58E47-DBDA-3BA3-C356-6B1D62C886A4}"/>
                </a:ext>
              </a:extLst>
            </p:cNvPr>
            <p:cNvSpPr/>
            <p:nvPr/>
          </p:nvSpPr>
          <p:spPr>
            <a:xfrm>
              <a:off x="2584910" y="3464474"/>
              <a:ext cx="1050260" cy="3036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FB5ECD8-7F0F-5C50-4424-0BC33B69C40D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986299" y="2905630"/>
              <a:ext cx="0" cy="558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BDCFD8-9ABA-C067-CD14-D3AB0020CE29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3110040" y="2905630"/>
              <a:ext cx="0" cy="558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774EFB-967A-DECD-0880-78D5C2FD8699}"/>
                </a:ext>
              </a:extLst>
            </p:cNvPr>
            <p:cNvSpPr/>
            <p:nvPr/>
          </p:nvSpPr>
          <p:spPr>
            <a:xfrm>
              <a:off x="1507858" y="3980982"/>
              <a:ext cx="1077052" cy="30365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Averaged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23363C72-A5DC-9E9B-012E-1AE2DEE1BE91}"/>
                </a:ext>
              </a:extLst>
            </p:cNvPr>
            <p:cNvCxnSpPr/>
            <p:nvPr/>
          </p:nvCxnSpPr>
          <p:spPr>
            <a:xfrm rot="5400000">
              <a:off x="2665134" y="3687903"/>
              <a:ext cx="364682" cy="52513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1E63735D-69EA-7B5F-261F-4E67C83664C8}"/>
                </a:ext>
              </a:extLst>
            </p:cNvPr>
            <p:cNvCxnSpPr/>
            <p:nvPr/>
          </p:nvCxnSpPr>
          <p:spPr>
            <a:xfrm rot="16200000" flipH="1">
              <a:off x="1064737" y="3689687"/>
              <a:ext cx="364682" cy="52155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AF2B22-D2B9-CE57-13E1-E47D10061ABF}"/>
                </a:ext>
              </a:extLst>
            </p:cNvPr>
            <p:cNvSpPr/>
            <p:nvPr/>
          </p:nvSpPr>
          <p:spPr>
            <a:xfrm>
              <a:off x="1353487" y="4691652"/>
              <a:ext cx="1385793" cy="30365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 emotions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10A41F5-9DD6-A7AD-A5FA-DC1421FDDA67}"/>
                </a:ext>
              </a:extLst>
            </p:cNvPr>
            <p:cNvCxnSpPr/>
            <p:nvPr/>
          </p:nvCxnSpPr>
          <p:spPr>
            <a:xfrm>
              <a:off x="2046384" y="4284634"/>
              <a:ext cx="0" cy="407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 descr="A close up of a child&#10;&#10;Description automatically generated with medium confidence">
            <a:extLst>
              <a:ext uri="{FF2B5EF4-FFF2-40B4-BE49-F238E27FC236}">
                <a16:creationId xmlns:a16="http://schemas.microsoft.com/office/drawing/2014/main" id="{44555A65-BE20-C548-6360-AF573BADA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276" y="1043471"/>
            <a:ext cx="952500" cy="952500"/>
          </a:xfrm>
          <a:prstGeom prst="rect">
            <a:avLst/>
          </a:prstGeom>
        </p:spPr>
      </p:pic>
      <p:pic>
        <p:nvPicPr>
          <p:cNvPr id="22" name="Picture 21" descr="A close 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B5E080D4-B825-A502-25C0-C44E9680E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276" y="1193471"/>
            <a:ext cx="952500" cy="952500"/>
          </a:xfrm>
          <a:prstGeom prst="rect">
            <a:avLst/>
          </a:prstGeom>
        </p:spPr>
      </p:pic>
      <p:pic>
        <p:nvPicPr>
          <p:cNvPr id="24" name="Picture 23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2CDC642D-6FB3-0F3E-36E7-289573E24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76" y="1343471"/>
            <a:ext cx="952500" cy="952500"/>
          </a:xfrm>
          <a:prstGeom prst="rect">
            <a:avLst/>
          </a:prstGeom>
        </p:spPr>
      </p:pic>
      <p:pic>
        <p:nvPicPr>
          <p:cNvPr id="26" name="Picture 25" descr="A close up of a child&#10;&#10;Description automatically generated with low confidence">
            <a:extLst>
              <a:ext uri="{FF2B5EF4-FFF2-40B4-BE49-F238E27FC236}">
                <a16:creationId xmlns:a16="http://schemas.microsoft.com/office/drawing/2014/main" id="{2B481412-0D82-2A35-0FF9-13ECB6E30F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76" y="1493471"/>
            <a:ext cx="952500" cy="9525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EF2803D-D879-52B9-25A5-617A5FB7B0B7}"/>
              </a:ext>
            </a:extLst>
          </p:cNvPr>
          <p:cNvSpPr txBox="1"/>
          <p:nvPr/>
        </p:nvSpPr>
        <p:spPr>
          <a:xfrm>
            <a:off x="5270946" y="396255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 (body)"/>
              </a:rPr>
              <a:t>Prediction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65DC80-D9CB-5761-DC7E-492512739355}"/>
              </a:ext>
            </a:extLst>
          </p:cNvPr>
          <p:cNvSpPr txBox="1"/>
          <p:nvPr/>
        </p:nvSpPr>
        <p:spPr>
          <a:xfrm>
            <a:off x="4477813" y="4951899"/>
            <a:ext cx="276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 (body)"/>
              </a:rPr>
              <a:t>True , </a:t>
            </a:r>
            <a:r>
              <a:rPr lang="en-US">
                <a:solidFill>
                  <a:srgbClr val="FF0000"/>
                </a:solidFill>
                <a:latin typeface="Arial (body)"/>
              </a:rPr>
              <a:t>False</a:t>
            </a:r>
            <a:r>
              <a:rPr lang="en-US">
                <a:latin typeface="Arial (body)"/>
              </a:rPr>
              <a:t>, True, </a:t>
            </a:r>
            <a:r>
              <a:rPr lang="en-US" b="1">
                <a:solidFill>
                  <a:srgbClr val="FF0000"/>
                </a:solidFill>
                <a:latin typeface="Arial (body)"/>
              </a:rPr>
              <a:t>False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98765C-591C-1FCB-6B10-004631E22F79}"/>
              </a:ext>
            </a:extLst>
          </p:cNvPr>
          <p:cNvSpPr txBox="1"/>
          <p:nvPr/>
        </p:nvSpPr>
        <p:spPr>
          <a:xfrm>
            <a:off x="9376316" y="4790055"/>
            <a:ext cx="271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 (body)"/>
              </a:rPr>
              <a:t>False , </a:t>
            </a:r>
            <a:r>
              <a:rPr lang="en-US">
                <a:solidFill>
                  <a:srgbClr val="FF0000"/>
                </a:solidFill>
                <a:latin typeface="Arial (body)"/>
              </a:rPr>
              <a:t>True</a:t>
            </a:r>
            <a:r>
              <a:rPr lang="en-US">
                <a:latin typeface="Arial (body)"/>
              </a:rPr>
              <a:t>, True, </a:t>
            </a:r>
            <a:r>
              <a:rPr lang="en-US" b="1">
                <a:solidFill>
                  <a:srgbClr val="FF0000"/>
                </a:solidFill>
                <a:latin typeface="Arial (body)"/>
              </a:rPr>
              <a:t>False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0E5D43-0917-FEFA-72DF-F13A0E1A2355}"/>
              </a:ext>
            </a:extLst>
          </p:cNvPr>
          <p:cNvSpPr txBox="1"/>
          <p:nvPr/>
        </p:nvSpPr>
        <p:spPr>
          <a:xfrm>
            <a:off x="9998013" y="394233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 (body)"/>
              </a:rPr>
              <a:t>Prediction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493E76-E85F-2040-87EF-8CDF7ED9B454}"/>
              </a:ext>
            </a:extLst>
          </p:cNvPr>
          <p:cNvSpPr txBox="1"/>
          <p:nvPr/>
        </p:nvSpPr>
        <p:spPr>
          <a:xfrm>
            <a:off x="6811368" y="6245485"/>
            <a:ext cx="272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 (body)"/>
              </a:rPr>
              <a:t>True , </a:t>
            </a:r>
            <a:r>
              <a:rPr lang="en-US">
                <a:solidFill>
                  <a:srgbClr val="FF0000"/>
                </a:solidFill>
                <a:latin typeface="Arial (body)"/>
              </a:rPr>
              <a:t>False</a:t>
            </a:r>
            <a:r>
              <a:rPr lang="en-US">
                <a:latin typeface="Arial (body)"/>
              </a:rPr>
              <a:t>, True, </a:t>
            </a:r>
            <a:r>
              <a:rPr lang="en-US" b="1">
                <a:solidFill>
                  <a:srgbClr val="FF0000"/>
                </a:solidFill>
                <a:latin typeface="Arial (body)"/>
              </a:rPr>
              <a:t>False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EA0CE06-3273-4A0F-C6E1-8B784F65AFF5}"/>
              </a:ext>
            </a:extLst>
          </p:cNvPr>
          <p:cNvCxnSpPr>
            <a:cxnSpLocks/>
            <a:stCxn id="11" idx="3"/>
            <a:endCxn id="35" idx="0"/>
          </p:cNvCxnSpPr>
          <p:nvPr/>
        </p:nvCxnSpPr>
        <p:spPr>
          <a:xfrm>
            <a:off x="9934498" y="4276551"/>
            <a:ext cx="798731" cy="513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29A4158-4CCF-5A2C-B1F7-18FBB694245D}"/>
              </a:ext>
            </a:extLst>
          </p:cNvPr>
          <p:cNvCxnSpPr>
            <a:cxnSpLocks/>
            <a:stCxn id="10" idx="1"/>
            <a:endCxn id="31" idx="0"/>
          </p:cNvCxnSpPr>
          <p:nvPr/>
        </p:nvCxnSpPr>
        <p:spPr>
          <a:xfrm rot="10800000" flipV="1">
            <a:off x="5860972" y="4276551"/>
            <a:ext cx="551827" cy="675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5C7C6F-585E-AC13-AEEB-15BC334404E2}"/>
              </a:ext>
            </a:extLst>
          </p:cNvPr>
          <p:cNvCxnSpPr>
            <a:cxnSpLocks/>
            <a:stCxn id="17" idx="2"/>
            <a:endCxn id="41" idx="0"/>
          </p:cNvCxnSpPr>
          <p:nvPr/>
        </p:nvCxnSpPr>
        <p:spPr>
          <a:xfrm flipH="1">
            <a:off x="8171666" y="5908185"/>
            <a:ext cx="1" cy="33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7688FEC-AE32-909E-353F-3DBFD02F7C51}"/>
              </a:ext>
            </a:extLst>
          </p:cNvPr>
          <p:cNvSpPr txBox="1"/>
          <p:nvPr/>
        </p:nvSpPr>
        <p:spPr>
          <a:xfrm>
            <a:off x="439948" y="1201763"/>
            <a:ext cx="4616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Arial (body)"/>
              </a:rPr>
              <a:t>Problems: Fusion method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06ACDE-F4A7-D272-DC4C-BE48F57A0A3A}"/>
              </a:ext>
            </a:extLst>
          </p:cNvPr>
          <p:cNvSpPr txBox="1"/>
          <p:nvPr/>
        </p:nvSpPr>
        <p:spPr>
          <a:xfrm>
            <a:off x="563597" y="1756302"/>
            <a:ext cx="5788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 (body)"/>
              </a:rPr>
              <a:t>- Late fusion [1]: If both models are incorrect on one image, the outcome will be incorrect.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9D45A4-9171-1537-862A-2741D03BD17A}"/>
              </a:ext>
            </a:extLst>
          </p:cNvPr>
          <p:cNvSpPr txBox="1"/>
          <p:nvPr/>
        </p:nvSpPr>
        <p:spPr>
          <a:xfrm>
            <a:off x="439948" y="2943843"/>
            <a:ext cx="54173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Arial (body)"/>
              </a:rPr>
              <a:t>Question: How can Fusion model still learn?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69B28ED6-51D6-6B50-3083-992367E7A24B}"/>
              </a:ext>
            </a:extLst>
          </p:cNvPr>
          <p:cNvSpPr txBox="1">
            <a:spLocks/>
          </p:cNvSpPr>
          <p:nvPr/>
        </p:nvSpPr>
        <p:spPr>
          <a:xfrm>
            <a:off x="691551" y="-2732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ln w="0">
                  <a:noFill/>
                </a:ln>
                <a:solidFill>
                  <a:srgbClr val="199497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(body)"/>
              </a:rPr>
              <a:t>1</a:t>
            </a:r>
            <a:r>
              <a:rPr lang="en-US" sz="4000">
                <a:ln w="0">
                  <a:noFill/>
                </a:ln>
                <a:solidFill>
                  <a:srgbClr val="199497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(body)"/>
              </a:rPr>
              <a:t>. </a:t>
            </a:r>
            <a:r>
              <a:rPr lang="en-US" sz="3600">
                <a:ln w="0">
                  <a:noFill/>
                </a:ln>
                <a:solidFill>
                  <a:srgbClr val="199497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(body)"/>
              </a:rPr>
              <a:t>MOTIVATION</a:t>
            </a:r>
            <a:endParaRPr lang="en-US" sz="4000">
              <a:ln w="0">
                <a:noFill/>
              </a:ln>
              <a:solidFill>
                <a:srgbClr val="199497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rial (body)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FCD971-3264-0C1A-E909-1C75C6ED881C}"/>
              </a:ext>
            </a:extLst>
          </p:cNvPr>
          <p:cNvSpPr/>
          <p:nvPr/>
        </p:nvSpPr>
        <p:spPr>
          <a:xfrm rot="16200000" flipV="1">
            <a:off x="8640007" y="3408725"/>
            <a:ext cx="6863169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C02DE4E-E925-91BE-B58D-C27737240CDD}"/>
              </a:ext>
            </a:extLst>
          </p:cNvPr>
          <p:cNvSpPr/>
          <p:nvPr/>
        </p:nvSpPr>
        <p:spPr>
          <a:xfrm flipV="1">
            <a:off x="0" y="6672227"/>
            <a:ext cx="12191999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A8A51F-87A6-63EB-5C20-B068160798A0}"/>
              </a:ext>
            </a:extLst>
          </p:cNvPr>
          <p:cNvSpPr txBox="1"/>
          <p:nvPr/>
        </p:nvSpPr>
        <p:spPr>
          <a:xfrm>
            <a:off x="0" y="6525809"/>
            <a:ext cx="9998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>
                <a:effectLst/>
                <a:latin typeface="Arial" panose="020B0604020202020204" pitchFamily="34" charset="0"/>
              </a:rPr>
              <a:t>[1] K.Gadzicki, R.Khamsehashari, and C.Zetzsche ,“Early vs Late Fusion in Multimodal Convolutional Neural Networks ,”in 2020 IEEE 23</a:t>
            </a:r>
            <a:r>
              <a:rPr lang="en-US" sz="800" b="0" i="0" baseline="30000">
                <a:effectLst/>
                <a:latin typeface="Arial" panose="020B0604020202020204" pitchFamily="34" charset="0"/>
              </a:rPr>
              <a:t>rd</a:t>
            </a:r>
            <a:r>
              <a:rPr lang="en-US" sz="800" b="0" i="0">
                <a:effectLst/>
                <a:latin typeface="Arial" panose="020B0604020202020204" pitchFamily="34" charset="0"/>
              </a:rPr>
              <a:t> International Conference on Information Fusion (FUSION), Jul. 2020, pp.1–6.doi:10.23919/FUSION45008.2020.9190246</a:t>
            </a:r>
            <a:endParaRPr 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34B0A5-7484-B04A-D808-3E27BA1EB011}"/>
              </a:ext>
            </a:extLst>
          </p:cNvPr>
          <p:cNvSpPr txBox="1"/>
          <p:nvPr/>
        </p:nvSpPr>
        <p:spPr>
          <a:xfrm>
            <a:off x="10144885" y="734822"/>
            <a:ext cx="1772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Late fusion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88658649-017C-AA90-3D18-4A7170F2B118}"/>
              </a:ext>
            </a:extLst>
          </p:cNvPr>
          <p:cNvSpPr/>
          <p:nvPr/>
        </p:nvSpPr>
        <p:spPr>
          <a:xfrm rot="18313334">
            <a:off x="9548253" y="1538030"/>
            <a:ext cx="1355936" cy="6750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3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C208-D5DA-3880-B601-D6CB8F9E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-2581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n w="0">
                  <a:noFill/>
                </a:ln>
                <a:solidFill>
                  <a:srgbClr val="199497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(body)"/>
              </a:rPr>
              <a:t>1</a:t>
            </a:r>
            <a:r>
              <a:rPr lang="en-US" sz="4000">
                <a:ln w="0">
                  <a:noFill/>
                </a:ln>
                <a:solidFill>
                  <a:srgbClr val="199497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(body)"/>
              </a:rPr>
              <a:t>. </a:t>
            </a:r>
            <a:r>
              <a:rPr lang="en-US" sz="3600">
                <a:ln w="0">
                  <a:noFill/>
                </a:ln>
                <a:solidFill>
                  <a:srgbClr val="199497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(body)"/>
              </a:rPr>
              <a:t>MOTIVATION</a:t>
            </a:r>
            <a:endParaRPr lang="en-US" sz="3600">
              <a:solidFill>
                <a:srgbClr val="199497"/>
              </a:solidFill>
            </a:endParaRPr>
          </a:p>
        </p:txBody>
      </p:sp>
      <p:pic>
        <p:nvPicPr>
          <p:cNvPr id="20" name="Picture 19" descr="A close up of a child&#10;&#10;Description automatically generated with medium confidence">
            <a:extLst>
              <a:ext uri="{FF2B5EF4-FFF2-40B4-BE49-F238E27FC236}">
                <a16:creationId xmlns:a16="http://schemas.microsoft.com/office/drawing/2014/main" id="{44555A65-BE20-C548-6360-AF573BADA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276" y="1043471"/>
            <a:ext cx="952500" cy="952500"/>
          </a:xfrm>
          <a:prstGeom prst="rect">
            <a:avLst/>
          </a:prstGeom>
        </p:spPr>
      </p:pic>
      <p:pic>
        <p:nvPicPr>
          <p:cNvPr id="22" name="Picture 21" descr="A close 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B5E080D4-B825-A502-25C0-C44E9680E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276" y="1193471"/>
            <a:ext cx="952500" cy="952500"/>
          </a:xfrm>
          <a:prstGeom prst="rect">
            <a:avLst/>
          </a:prstGeom>
        </p:spPr>
      </p:pic>
      <p:pic>
        <p:nvPicPr>
          <p:cNvPr id="24" name="Picture 23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2CDC642D-6FB3-0F3E-36E7-289573E24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76" y="1343471"/>
            <a:ext cx="952500" cy="952500"/>
          </a:xfrm>
          <a:prstGeom prst="rect">
            <a:avLst/>
          </a:prstGeom>
        </p:spPr>
      </p:pic>
      <p:pic>
        <p:nvPicPr>
          <p:cNvPr id="26" name="Picture 25" descr="A close up of a child&#10;&#10;Description automatically generated with low confidence">
            <a:extLst>
              <a:ext uri="{FF2B5EF4-FFF2-40B4-BE49-F238E27FC236}">
                <a16:creationId xmlns:a16="http://schemas.microsoft.com/office/drawing/2014/main" id="{2B481412-0D82-2A35-0FF9-13ECB6E30F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76" y="1493471"/>
            <a:ext cx="952500" cy="9525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7688FEC-AE32-909E-353F-3DBFD02F7C51}"/>
              </a:ext>
            </a:extLst>
          </p:cNvPr>
          <p:cNvSpPr txBox="1"/>
          <p:nvPr/>
        </p:nvSpPr>
        <p:spPr>
          <a:xfrm>
            <a:off x="439948" y="1201763"/>
            <a:ext cx="4616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Arial (body)"/>
              </a:rPr>
              <a:t>Problems: Fusion method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06ACDE-F4A7-D272-DC4C-BE48F57A0A3A}"/>
              </a:ext>
            </a:extLst>
          </p:cNvPr>
          <p:cNvSpPr txBox="1"/>
          <p:nvPr/>
        </p:nvSpPr>
        <p:spPr>
          <a:xfrm>
            <a:off x="563597" y="1756302"/>
            <a:ext cx="5532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 (body)"/>
              </a:rPr>
              <a:t>- Early Fusion [1]: After the features are combined, the features will be further trained (learned) through the MLP layer and given the final result.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9D45A4-9171-1537-862A-2741D03BD17A}"/>
              </a:ext>
            </a:extLst>
          </p:cNvPr>
          <p:cNvSpPr txBox="1"/>
          <p:nvPr/>
        </p:nvSpPr>
        <p:spPr>
          <a:xfrm>
            <a:off x="439948" y="3542149"/>
            <a:ext cx="54173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Arial (body)"/>
              </a:rPr>
              <a:t>Question: But what if the features are already optimized?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D671B5-F10F-6700-4B81-C0ACFF980644}"/>
              </a:ext>
            </a:extLst>
          </p:cNvPr>
          <p:cNvGrpSpPr/>
          <p:nvPr/>
        </p:nvGrpSpPr>
        <p:grpSpPr>
          <a:xfrm>
            <a:off x="5980984" y="1724983"/>
            <a:ext cx="5000441" cy="4674002"/>
            <a:chOff x="4968176" y="1664193"/>
            <a:chExt cx="3452643" cy="33311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4D4572-65C0-9016-136C-7CD058B61F1B}"/>
                </a:ext>
              </a:extLst>
            </p:cNvPr>
            <p:cNvSpPr/>
            <p:nvPr/>
          </p:nvSpPr>
          <p:spPr>
            <a:xfrm>
              <a:off x="4968176" y="2245863"/>
              <a:ext cx="1328902" cy="61543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Model 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71D4D3-E69A-301A-89D5-52DE979FF0CF}"/>
                </a:ext>
              </a:extLst>
            </p:cNvPr>
            <p:cNvSpPr/>
            <p:nvPr/>
          </p:nvSpPr>
          <p:spPr>
            <a:xfrm>
              <a:off x="7091917" y="2239399"/>
              <a:ext cx="1328902" cy="61543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Model 2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9429A644-F0DA-ABE0-EE4D-B58EBC97E04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32628" y="1664193"/>
              <a:ext cx="477699" cy="5816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7F223AA-318E-413D-509C-BBBB2391FF6C}"/>
                </a:ext>
              </a:extLst>
            </p:cNvPr>
            <p:cNvCxnSpPr>
              <a:cxnSpLocks/>
            </p:cNvCxnSpPr>
            <p:nvPr/>
          </p:nvCxnSpPr>
          <p:spPr>
            <a:xfrm>
              <a:off x="7304013" y="1664194"/>
              <a:ext cx="452355" cy="57520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0A99FE-6D41-8626-2F6C-741757A43E87}"/>
                </a:ext>
              </a:extLst>
            </p:cNvPr>
            <p:cNvSpPr/>
            <p:nvPr/>
          </p:nvSpPr>
          <p:spPr>
            <a:xfrm>
              <a:off x="5018816" y="3073567"/>
              <a:ext cx="1227621" cy="3036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512 feature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9207159-D4EC-1A29-DDAF-39D3EEF8EE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2626" y="2861301"/>
              <a:ext cx="1" cy="212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ED1BEB8-9806-862D-8A66-8E61F62F4F84}"/>
                </a:ext>
              </a:extLst>
            </p:cNvPr>
            <p:cNvSpPr/>
            <p:nvPr/>
          </p:nvSpPr>
          <p:spPr>
            <a:xfrm>
              <a:off x="5817130" y="3439560"/>
              <a:ext cx="1780078" cy="30365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0" i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Concatenation</a:t>
              </a:r>
              <a:endPara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25A8034-C4E1-67EF-240E-FC95FF175FB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17794" y="3392051"/>
              <a:ext cx="214167" cy="1845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142FBF1-4D24-57A9-6E64-5B244F53939B}"/>
                </a:ext>
              </a:extLst>
            </p:cNvPr>
            <p:cNvSpPr/>
            <p:nvPr/>
          </p:nvSpPr>
          <p:spPr>
            <a:xfrm>
              <a:off x="7142558" y="3080383"/>
              <a:ext cx="1227621" cy="3036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512 feature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5A888A6-513F-E3F0-30F1-7FFFA60251BA}"/>
                </a:ext>
              </a:extLst>
            </p:cNvPr>
            <p:cNvCxnSpPr/>
            <p:nvPr/>
          </p:nvCxnSpPr>
          <p:spPr>
            <a:xfrm>
              <a:off x="7756368" y="2854837"/>
              <a:ext cx="0" cy="225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DAD2D69D-2FDA-390D-0B29-16C1E3A880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73113" y="3408131"/>
              <a:ext cx="207352" cy="1591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F659654-3F5E-548D-E016-A597680DCA73}"/>
                </a:ext>
              </a:extLst>
            </p:cNvPr>
            <p:cNvSpPr/>
            <p:nvPr/>
          </p:nvSpPr>
          <p:spPr>
            <a:xfrm>
              <a:off x="5994491" y="3980982"/>
              <a:ext cx="1425354" cy="36468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MLP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A50C339-2BA1-9475-C505-82AB6C1E42CD}"/>
                </a:ext>
              </a:extLst>
            </p:cNvPr>
            <p:cNvCxnSpPr/>
            <p:nvPr/>
          </p:nvCxnSpPr>
          <p:spPr>
            <a:xfrm flipH="1">
              <a:off x="6707168" y="3743213"/>
              <a:ext cx="1" cy="23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B5F8BC-013D-13B8-1BB5-76B2F06D1863}"/>
                </a:ext>
              </a:extLst>
            </p:cNvPr>
            <p:cNvSpPr/>
            <p:nvPr/>
          </p:nvSpPr>
          <p:spPr>
            <a:xfrm>
              <a:off x="6052406" y="4691652"/>
              <a:ext cx="1309523" cy="30365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 emotions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B37F1EB-DF10-EF9B-72AC-ECA604113B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7167" y="4345665"/>
              <a:ext cx="1" cy="345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E1D21DE-84A3-A7EC-FE26-03CBCCBBDCCA}"/>
              </a:ext>
            </a:extLst>
          </p:cNvPr>
          <p:cNvSpPr txBox="1"/>
          <p:nvPr/>
        </p:nvSpPr>
        <p:spPr>
          <a:xfrm>
            <a:off x="10159614" y="5046937"/>
            <a:ext cx="14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Still learning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3C2577-005C-74AE-1E7C-CCF49520C17E}"/>
              </a:ext>
            </a:extLst>
          </p:cNvPr>
          <p:cNvCxnSpPr>
            <a:stCxn id="38" idx="3"/>
            <a:endCxn id="47" idx="1"/>
          </p:cNvCxnSpPr>
          <p:nvPr/>
        </p:nvCxnSpPr>
        <p:spPr>
          <a:xfrm>
            <a:off x="9531721" y="5231603"/>
            <a:ext cx="627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053B78C-B87E-6DC9-D7B7-9122841F3BFF}"/>
              </a:ext>
            </a:extLst>
          </p:cNvPr>
          <p:cNvSpPr/>
          <p:nvPr/>
        </p:nvSpPr>
        <p:spPr>
          <a:xfrm rot="16200000" flipV="1">
            <a:off x="8640007" y="3408725"/>
            <a:ext cx="6863169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C55443F-A072-BD35-AE3E-7175EACA9466}"/>
              </a:ext>
            </a:extLst>
          </p:cNvPr>
          <p:cNvSpPr/>
          <p:nvPr/>
        </p:nvSpPr>
        <p:spPr>
          <a:xfrm flipV="1">
            <a:off x="0" y="6672227"/>
            <a:ext cx="12191999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A8A51F-87A6-63EB-5C20-B068160798A0}"/>
              </a:ext>
            </a:extLst>
          </p:cNvPr>
          <p:cNvSpPr txBox="1"/>
          <p:nvPr/>
        </p:nvSpPr>
        <p:spPr>
          <a:xfrm>
            <a:off x="0" y="6548985"/>
            <a:ext cx="9998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>
                <a:effectLst/>
                <a:latin typeface="Arial" panose="020B0604020202020204" pitchFamily="34" charset="0"/>
              </a:rPr>
              <a:t>[1] K.Gadzicki, R.Khamsehashari, and C.Zetzsche ,“Early vs Late Fusion in Multimodal Convolutional Neural Networks ,”in 2020 IEEE 23</a:t>
            </a:r>
            <a:r>
              <a:rPr lang="en-US" sz="800" b="0" i="0" baseline="30000">
                <a:effectLst/>
                <a:latin typeface="Arial" panose="020B0604020202020204" pitchFamily="34" charset="0"/>
              </a:rPr>
              <a:t>rd</a:t>
            </a:r>
            <a:r>
              <a:rPr lang="en-US" sz="800" b="0" i="0">
                <a:effectLst/>
                <a:latin typeface="Arial" panose="020B0604020202020204" pitchFamily="34" charset="0"/>
              </a:rPr>
              <a:t> International Conference on Information Fusion (FUSION), Jul. 2020, pp.1–6.doi:10.23919/FUSION45008.2020.9190246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92449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29ED-8323-8DD0-55CA-F118FD35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-186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n w="0">
                  <a:noFill/>
                </a:ln>
                <a:solidFill>
                  <a:srgbClr val="199497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(body)"/>
              </a:rPr>
              <a:t>2. PROPOSED METHOD</a:t>
            </a:r>
            <a:endParaRPr lang="en-US" sz="3600">
              <a:solidFill>
                <a:srgbClr val="19949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B27A2B-D9A5-AE25-161F-A2F4F3BA8CAD}"/>
              </a:ext>
            </a:extLst>
          </p:cNvPr>
          <p:cNvSpPr/>
          <p:nvPr/>
        </p:nvSpPr>
        <p:spPr>
          <a:xfrm rot="16200000" flipV="1">
            <a:off x="8640007" y="3408725"/>
            <a:ext cx="6863169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43696-C86A-980C-3F33-80E3F879BBFB}"/>
              </a:ext>
            </a:extLst>
          </p:cNvPr>
          <p:cNvSpPr/>
          <p:nvPr/>
        </p:nvSpPr>
        <p:spPr>
          <a:xfrm flipV="1">
            <a:off x="0" y="6672227"/>
            <a:ext cx="12191999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Nhóm 1">
            <a:extLst>
              <a:ext uri="{FF2B5EF4-FFF2-40B4-BE49-F238E27FC236}">
                <a16:creationId xmlns:a16="http://schemas.microsoft.com/office/drawing/2014/main" id="{CA937C5D-3B65-8CEE-E182-6386B8189234}"/>
              </a:ext>
            </a:extLst>
          </p:cNvPr>
          <p:cNvGrpSpPr/>
          <p:nvPr/>
        </p:nvGrpSpPr>
        <p:grpSpPr>
          <a:xfrm>
            <a:off x="470544" y="3249903"/>
            <a:ext cx="11078384" cy="3162285"/>
            <a:chOff x="410833" y="1058806"/>
            <a:chExt cx="11078384" cy="3162285"/>
          </a:xfrm>
        </p:grpSpPr>
        <p:pic>
          <p:nvPicPr>
            <p:cNvPr id="7" name="Picture 6" descr="A close up of a baby&#10;&#10;Description automatically generated with medium confidence">
              <a:extLst>
                <a:ext uri="{FF2B5EF4-FFF2-40B4-BE49-F238E27FC236}">
                  <a16:creationId xmlns:a16="http://schemas.microsoft.com/office/drawing/2014/main" id="{18E505AF-93F5-6E28-3445-215BC470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33" y="2323730"/>
              <a:ext cx="952500" cy="952500"/>
            </a:xfrm>
            <a:prstGeom prst="rect">
              <a:avLst/>
            </a:prstGeom>
          </p:spPr>
        </p:pic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8D175C89-F804-850D-48E5-DD0D219F126C}"/>
                </a:ext>
              </a:extLst>
            </p:cNvPr>
            <p:cNvCxnSpPr>
              <a:cxnSpLocks/>
              <a:stCxn id="9" idx="0"/>
              <a:endCxn id="21" idx="1"/>
            </p:cNvCxnSpPr>
            <p:nvPr/>
          </p:nvCxnSpPr>
          <p:spPr>
            <a:xfrm rot="5400000" flipH="1" flipV="1">
              <a:off x="1157105" y="1774038"/>
              <a:ext cx="279670" cy="81971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FFB563B6-1645-E69F-2DFB-759C5CDA5AB0}"/>
                </a:ext>
              </a:extLst>
            </p:cNvPr>
            <p:cNvCxnSpPr>
              <a:cxnSpLocks/>
              <a:stCxn id="9" idx="2"/>
              <a:endCxn id="38" idx="1"/>
            </p:cNvCxnSpPr>
            <p:nvPr/>
          </p:nvCxnSpPr>
          <p:spPr>
            <a:xfrm rot="16200000" flipH="1">
              <a:off x="1144016" y="3019296"/>
              <a:ext cx="307237" cy="821103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4C8AE2-3038-27D2-EDA7-5BCCD7DABB8A}"/>
                </a:ext>
              </a:extLst>
            </p:cNvPr>
            <p:cNvGrpSpPr/>
            <p:nvPr/>
          </p:nvGrpSpPr>
          <p:grpSpPr>
            <a:xfrm>
              <a:off x="1908233" y="1473319"/>
              <a:ext cx="800440" cy="1117842"/>
              <a:chOff x="1908233" y="1473319"/>
              <a:chExt cx="800440" cy="1117842"/>
            </a:xfrm>
          </p:grpSpPr>
          <p:sp>
            <p:nvSpPr>
              <p:cNvPr id="62" name="Cube 61">
                <a:extLst>
                  <a:ext uri="{FF2B5EF4-FFF2-40B4-BE49-F238E27FC236}">
                    <a16:creationId xmlns:a16="http://schemas.microsoft.com/office/drawing/2014/main" id="{23399991-9FE0-C909-E68C-4D17F6CF6421}"/>
                  </a:ext>
                </a:extLst>
              </p:cNvPr>
              <p:cNvSpPr/>
              <p:nvPr/>
            </p:nvSpPr>
            <p:spPr>
              <a:xfrm>
                <a:off x="1908233" y="1473319"/>
                <a:ext cx="405442" cy="1117842"/>
              </a:xfrm>
              <a:prstGeom prst="cube">
                <a:avLst>
                  <a:gd name="adj" fmla="val 88604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A27D3EC7-FF89-90EB-9336-4DF95664C79B}"/>
                  </a:ext>
                </a:extLst>
              </p:cNvPr>
              <p:cNvSpPr/>
              <p:nvPr/>
            </p:nvSpPr>
            <p:spPr>
              <a:xfrm>
                <a:off x="2184868" y="1612777"/>
                <a:ext cx="334635" cy="902540"/>
              </a:xfrm>
              <a:prstGeom prst="cube">
                <a:avLst>
                  <a:gd name="adj" fmla="val 88604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24" name="Cube 1023">
                <a:extLst>
                  <a:ext uri="{FF2B5EF4-FFF2-40B4-BE49-F238E27FC236}">
                    <a16:creationId xmlns:a16="http://schemas.microsoft.com/office/drawing/2014/main" id="{A6EDF65C-D61E-1125-D672-7BCBA9E5E2E4}"/>
                  </a:ext>
                </a:extLst>
              </p:cNvPr>
              <p:cNvSpPr/>
              <p:nvPr/>
            </p:nvSpPr>
            <p:spPr>
              <a:xfrm>
                <a:off x="2493012" y="1771752"/>
                <a:ext cx="215661" cy="640511"/>
              </a:xfrm>
              <a:prstGeom prst="cube">
                <a:avLst>
                  <a:gd name="adj" fmla="val 88604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48E1FC-B6F7-979C-5D1B-0D9031F46B9A}"/>
                </a:ext>
              </a:extLst>
            </p:cNvPr>
            <p:cNvSpPr/>
            <p:nvPr/>
          </p:nvSpPr>
          <p:spPr>
            <a:xfrm>
              <a:off x="1706797" y="1406435"/>
              <a:ext cx="1121788" cy="1275249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TextBox 23">
              <a:extLst>
                <a:ext uri="{FF2B5EF4-FFF2-40B4-BE49-F238E27FC236}">
                  <a16:creationId xmlns:a16="http://schemas.microsoft.com/office/drawing/2014/main" id="{3016C094-11E2-CA54-D664-D5B626C28452}"/>
                </a:ext>
              </a:extLst>
            </p:cNvPr>
            <p:cNvSpPr txBox="1"/>
            <p:nvPr/>
          </p:nvSpPr>
          <p:spPr>
            <a:xfrm>
              <a:off x="1037616" y="1725989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/>
                <a:t>Model 1</a:t>
              </a:r>
            </a:p>
          </p:txBody>
        </p:sp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A7F5ABF8-4364-D70A-F13C-47EA54A168E0}"/>
                </a:ext>
              </a:extLst>
            </p:cNvPr>
            <p:cNvSpPr txBox="1"/>
            <p:nvPr/>
          </p:nvSpPr>
          <p:spPr>
            <a:xfrm>
              <a:off x="1042656" y="3653465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/>
                <a:t>Model 2</a:t>
              </a:r>
            </a:p>
          </p:txBody>
        </p:sp>
        <p:sp>
          <p:nvSpPr>
            <p:cNvPr id="14" name="TextBox 28">
              <a:extLst>
                <a:ext uri="{FF2B5EF4-FFF2-40B4-BE49-F238E27FC236}">
                  <a16:creationId xmlns:a16="http://schemas.microsoft.com/office/drawing/2014/main" id="{FFAC3B8A-449E-1518-165C-E16A3E8A6518}"/>
                </a:ext>
              </a:extLst>
            </p:cNvPr>
            <p:cNvSpPr txBox="1"/>
            <p:nvPr/>
          </p:nvSpPr>
          <p:spPr>
            <a:xfrm>
              <a:off x="1468531" y="1058806"/>
              <a:ext cx="1690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Feature Extraction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99C3B10-3B9B-6EAD-0494-6949EB82306D}"/>
                </a:ext>
              </a:extLst>
            </p:cNvPr>
            <p:cNvSpPr/>
            <p:nvPr/>
          </p:nvSpPr>
          <p:spPr>
            <a:xfrm>
              <a:off x="4096309" y="2519977"/>
              <a:ext cx="843557" cy="54144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MLP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80B0E8-C0E8-7784-DA04-EDB1368243DA}"/>
                </a:ext>
              </a:extLst>
            </p:cNvPr>
            <p:cNvSpPr/>
            <p:nvPr/>
          </p:nvSpPr>
          <p:spPr>
            <a:xfrm>
              <a:off x="5648832" y="2289344"/>
              <a:ext cx="164592" cy="11887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F749B36-1DAC-6304-234C-3348CE3BEDB7}"/>
                </a:ext>
              </a:extLst>
            </p:cNvPr>
            <p:cNvSpPr/>
            <p:nvPr/>
          </p:nvSpPr>
          <p:spPr>
            <a:xfrm>
              <a:off x="6271870" y="2518893"/>
              <a:ext cx="701552" cy="627787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11">
                  <a:extLst>
                    <a:ext uri="{FF2B5EF4-FFF2-40B4-BE49-F238E27FC236}">
                      <a16:creationId xmlns:a16="http://schemas.microsoft.com/office/drawing/2014/main" id="{E003CDA6-16A7-43A8-C182-2F2C0C1BC1E4}"/>
                    </a:ext>
                  </a:extLst>
                </p:cNvPr>
                <p:cNvSpPr txBox="1"/>
                <p:nvPr/>
              </p:nvSpPr>
              <p:spPr>
                <a:xfrm>
                  <a:off x="7183681" y="2660603"/>
                  <a:ext cx="2821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TextBox 111">
                  <a:extLst>
                    <a:ext uri="{FF2B5EF4-FFF2-40B4-BE49-F238E27FC236}">
                      <a16:creationId xmlns:a16="http://schemas.microsoft.com/office/drawing/2014/main" id="{E003CDA6-16A7-43A8-C182-2F2C0C1BC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681" y="2660603"/>
                  <a:ext cx="28212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532" t="-2222" r="-25532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CBF0B4A-80D9-5D46-8167-55E49C47ACBF}"/>
                </a:ext>
              </a:extLst>
            </p:cNvPr>
            <p:cNvSpPr/>
            <p:nvPr/>
          </p:nvSpPr>
          <p:spPr>
            <a:xfrm>
              <a:off x="9522155" y="2513433"/>
              <a:ext cx="758098" cy="63476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MLP</a:t>
              </a:r>
            </a:p>
          </p:txBody>
        </p:sp>
        <p:sp>
          <p:nvSpPr>
            <p:cNvPr id="20" name="TextBox 149">
              <a:extLst>
                <a:ext uri="{FF2B5EF4-FFF2-40B4-BE49-F238E27FC236}">
                  <a16:creationId xmlns:a16="http://schemas.microsoft.com/office/drawing/2014/main" id="{68F631A1-ED19-CAB9-C23D-21BD31CA004C}"/>
                </a:ext>
              </a:extLst>
            </p:cNvPr>
            <p:cNvSpPr txBox="1"/>
            <p:nvPr/>
          </p:nvSpPr>
          <p:spPr>
            <a:xfrm>
              <a:off x="10483814" y="2668534"/>
              <a:ext cx="1005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7 emotions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07DF13-8805-40EC-191B-90F6226BA6DE}"/>
                </a:ext>
              </a:extLst>
            </p:cNvPr>
            <p:cNvSpPr/>
            <p:nvPr/>
          </p:nvSpPr>
          <p:spPr>
            <a:xfrm rot="16200000">
              <a:off x="7590199" y="2685534"/>
              <a:ext cx="853958" cy="227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Dense</a:t>
              </a:r>
              <a:endParaRPr lang="en-US"/>
            </a:p>
          </p:txBody>
        </p:sp>
        <p:sp>
          <p:nvSpPr>
            <p:cNvPr id="22" name="TextBox 95">
              <a:extLst>
                <a:ext uri="{FF2B5EF4-FFF2-40B4-BE49-F238E27FC236}">
                  <a16:creationId xmlns:a16="http://schemas.microsoft.com/office/drawing/2014/main" id="{70D72CA5-435A-C70F-0794-1B20A9C39211}"/>
                </a:ext>
              </a:extLst>
            </p:cNvPr>
            <p:cNvSpPr txBox="1"/>
            <p:nvPr/>
          </p:nvSpPr>
          <p:spPr>
            <a:xfrm>
              <a:off x="6242137" y="2601954"/>
              <a:ext cx="773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Self-</a:t>
              </a:r>
            </a:p>
            <a:p>
              <a:pPr algn="ctr"/>
              <a:r>
                <a:rPr lang="en-US" sz="1200"/>
                <a:t>Attention</a:t>
              </a:r>
            </a:p>
          </p:txBody>
        </p:sp>
        <p:sp>
          <p:nvSpPr>
            <p:cNvPr id="23" name="TextBox 109">
              <a:extLst>
                <a:ext uri="{FF2B5EF4-FFF2-40B4-BE49-F238E27FC236}">
                  <a16:creationId xmlns:a16="http://schemas.microsoft.com/office/drawing/2014/main" id="{D53AFE94-B00E-DA67-5F4F-A4A0E0FC712A}"/>
                </a:ext>
              </a:extLst>
            </p:cNvPr>
            <p:cNvSpPr txBox="1"/>
            <p:nvPr/>
          </p:nvSpPr>
          <p:spPr>
            <a:xfrm>
              <a:off x="3428975" y="2015542"/>
              <a:ext cx="17076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Model 1’s Features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498FC05-C1B7-0D33-D9DF-2E9CD6A11639}"/>
                </a:ext>
              </a:extLst>
            </p:cNvPr>
            <p:cNvGrpSpPr/>
            <p:nvPr/>
          </p:nvGrpSpPr>
          <p:grpSpPr>
            <a:xfrm>
              <a:off x="1911748" y="3010158"/>
              <a:ext cx="800440" cy="1117842"/>
              <a:chOff x="1908233" y="1473319"/>
              <a:chExt cx="800440" cy="1117842"/>
            </a:xfrm>
          </p:grpSpPr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0936A647-9FFA-6C35-2DBD-20D89348FB86}"/>
                  </a:ext>
                </a:extLst>
              </p:cNvPr>
              <p:cNvSpPr/>
              <p:nvPr/>
            </p:nvSpPr>
            <p:spPr>
              <a:xfrm>
                <a:off x="1908233" y="1473319"/>
                <a:ext cx="405442" cy="1117842"/>
              </a:xfrm>
              <a:prstGeom prst="cube">
                <a:avLst>
                  <a:gd name="adj" fmla="val 88604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152D0E21-A8F0-A093-825E-4D5AA6D7287F}"/>
                  </a:ext>
                </a:extLst>
              </p:cNvPr>
              <p:cNvSpPr/>
              <p:nvPr/>
            </p:nvSpPr>
            <p:spPr>
              <a:xfrm>
                <a:off x="2184868" y="1612777"/>
                <a:ext cx="334635" cy="902540"/>
              </a:xfrm>
              <a:prstGeom prst="cube">
                <a:avLst>
                  <a:gd name="adj" fmla="val 88604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381E2726-EF42-1D88-7180-46D88575A1FC}"/>
                  </a:ext>
                </a:extLst>
              </p:cNvPr>
              <p:cNvSpPr/>
              <p:nvPr/>
            </p:nvSpPr>
            <p:spPr>
              <a:xfrm>
                <a:off x="2493012" y="1771752"/>
                <a:ext cx="215661" cy="640511"/>
              </a:xfrm>
              <a:prstGeom prst="cube">
                <a:avLst>
                  <a:gd name="adj" fmla="val 88604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8F40FFC-EF3B-9CF0-60A5-552E95F2B388}"/>
                </a:ext>
              </a:extLst>
            </p:cNvPr>
            <p:cNvSpPr/>
            <p:nvPr/>
          </p:nvSpPr>
          <p:spPr>
            <a:xfrm>
              <a:off x="1708186" y="2945842"/>
              <a:ext cx="1121788" cy="1275249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164DE85-7119-63FA-1C7F-C38253683774}"/>
                </a:ext>
              </a:extLst>
            </p:cNvPr>
            <p:cNvSpPr/>
            <p:nvPr/>
          </p:nvSpPr>
          <p:spPr>
            <a:xfrm>
              <a:off x="3672534" y="2221713"/>
              <a:ext cx="163501" cy="5943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880A29B1-E3A4-F73A-A6BE-407844BC931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2828585" y="2044060"/>
              <a:ext cx="480478" cy="656495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EC177492-6F6E-5A6B-AC2E-BE113CA51AE2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2829974" y="2916838"/>
              <a:ext cx="479089" cy="66662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8B45D8-C136-BA16-9F1B-D8F896B806ED}"/>
                </a:ext>
              </a:extLst>
            </p:cNvPr>
            <p:cNvSpPr/>
            <p:nvPr/>
          </p:nvSpPr>
          <p:spPr>
            <a:xfrm>
              <a:off x="3672974" y="2811776"/>
              <a:ext cx="163501" cy="54864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30" name="TextBox 85">
              <a:extLst>
                <a:ext uri="{FF2B5EF4-FFF2-40B4-BE49-F238E27FC236}">
                  <a16:creationId xmlns:a16="http://schemas.microsoft.com/office/drawing/2014/main" id="{EB70C8F8-33DD-C284-6871-13225545802E}"/>
                </a:ext>
              </a:extLst>
            </p:cNvPr>
            <p:cNvSpPr txBox="1"/>
            <p:nvPr/>
          </p:nvSpPr>
          <p:spPr>
            <a:xfrm>
              <a:off x="2980974" y="2378362"/>
              <a:ext cx="599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concat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D9FE27-ECE9-FC98-827B-3B3AB965081F}"/>
                </a:ext>
              </a:extLst>
            </p:cNvPr>
            <p:cNvCxnSpPr>
              <a:cxnSpLocks/>
            </p:cNvCxnSpPr>
            <p:nvPr/>
          </p:nvCxnSpPr>
          <p:spPr>
            <a:xfrm>
              <a:off x="3438210" y="2808696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CFA121-CA30-4FD5-BCBF-34053E3A7154}"/>
                </a:ext>
              </a:extLst>
            </p:cNvPr>
            <p:cNvSpPr/>
            <p:nvPr/>
          </p:nvSpPr>
          <p:spPr>
            <a:xfrm>
              <a:off x="3205864" y="2700555"/>
              <a:ext cx="206397" cy="21628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+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DF770F1-142A-2732-D4CD-6BE3428EB16C}"/>
                </a:ext>
              </a:extLst>
            </p:cNvPr>
            <p:cNvCxnSpPr>
              <a:cxnSpLocks/>
            </p:cNvCxnSpPr>
            <p:nvPr/>
          </p:nvCxnSpPr>
          <p:spPr>
            <a:xfrm>
              <a:off x="3860135" y="2820834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F27159-13D5-C590-0DE2-9D102CACEAF0}"/>
                </a:ext>
              </a:extLst>
            </p:cNvPr>
            <p:cNvSpPr/>
            <p:nvPr/>
          </p:nvSpPr>
          <p:spPr>
            <a:xfrm>
              <a:off x="5213939" y="2713212"/>
              <a:ext cx="206397" cy="21628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a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9241746-C08F-C62D-A6D7-BFF5EEFEE3F9}"/>
                </a:ext>
              </a:extLst>
            </p:cNvPr>
            <p:cNvCxnSpPr>
              <a:cxnSpLocks/>
            </p:cNvCxnSpPr>
            <p:nvPr/>
          </p:nvCxnSpPr>
          <p:spPr>
            <a:xfrm>
              <a:off x="4974752" y="2818505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71FB3F47-339C-9417-C33B-618522FB814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20470" y="2363749"/>
              <a:ext cx="430921" cy="1562413"/>
            </a:xfrm>
            <a:prstGeom prst="bentConnector3">
              <a:avLst>
                <a:gd name="adj1" fmla="val -53049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CA94CC49-DED6-A8BC-AE12-92927AD8B8D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289961" y="1686036"/>
              <a:ext cx="491499" cy="1562853"/>
            </a:xfrm>
            <a:prstGeom prst="bentConnector3">
              <a:avLst>
                <a:gd name="adj1" fmla="val -4748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4852B72-9EB5-2F28-6420-67F575BBEF41}"/>
                </a:ext>
              </a:extLst>
            </p:cNvPr>
            <p:cNvCxnSpPr>
              <a:cxnSpLocks/>
            </p:cNvCxnSpPr>
            <p:nvPr/>
          </p:nvCxnSpPr>
          <p:spPr>
            <a:xfrm>
              <a:off x="5444652" y="2830813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151">
              <a:extLst>
                <a:ext uri="{FF2B5EF4-FFF2-40B4-BE49-F238E27FC236}">
                  <a16:creationId xmlns:a16="http://schemas.microsoft.com/office/drawing/2014/main" id="{83869108-22DD-8C11-C301-DE50D6CB0CBE}"/>
                </a:ext>
              </a:extLst>
            </p:cNvPr>
            <p:cNvSpPr txBox="1"/>
            <p:nvPr/>
          </p:nvSpPr>
          <p:spPr>
            <a:xfrm rot="5400000">
              <a:off x="5206505" y="2715618"/>
              <a:ext cx="10454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/>
                <a:t>Mean Features</a:t>
              </a:r>
            </a:p>
          </p:txBody>
        </p:sp>
        <p:sp>
          <p:nvSpPr>
            <p:cNvPr id="40" name="TextBox 152">
              <a:extLst>
                <a:ext uri="{FF2B5EF4-FFF2-40B4-BE49-F238E27FC236}">
                  <a16:creationId xmlns:a16="http://schemas.microsoft.com/office/drawing/2014/main" id="{85B10421-BE1B-8B94-5C10-39AB907FF95D}"/>
                </a:ext>
              </a:extLst>
            </p:cNvPr>
            <p:cNvSpPr txBox="1"/>
            <p:nvPr/>
          </p:nvSpPr>
          <p:spPr>
            <a:xfrm>
              <a:off x="4954310" y="2398826"/>
              <a:ext cx="671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average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9B35A69-BFDF-E91A-6864-6DF55B80E126}"/>
                </a:ext>
              </a:extLst>
            </p:cNvPr>
            <p:cNvCxnSpPr>
              <a:cxnSpLocks/>
            </p:cNvCxnSpPr>
            <p:nvPr/>
          </p:nvCxnSpPr>
          <p:spPr>
            <a:xfrm>
              <a:off x="5834535" y="2827942"/>
              <a:ext cx="4067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7B42144F-FCEA-7CBA-14AA-9FAB8A42B48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39875" y="936123"/>
              <a:ext cx="297180" cy="2868361"/>
            </a:xfrm>
            <a:prstGeom prst="bentConnector3">
              <a:avLst>
                <a:gd name="adj1" fmla="val -10737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179">
              <a:extLst>
                <a:ext uri="{FF2B5EF4-FFF2-40B4-BE49-F238E27FC236}">
                  <a16:creationId xmlns:a16="http://schemas.microsoft.com/office/drawing/2014/main" id="{DA5E55D1-198B-4DF8-F581-1CDC32493925}"/>
                </a:ext>
              </a:extLst>
            </p:cNvPr>
            <p:cNvSpPr txBox="1"/>
            <p:nvPr/>
          </p:nvSpPr>
          <p:spPr>
            <a:xfrm>
              <a:off x="6055956" y="2115590"/>
              <a:ext cx="4069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Key</a:t>
              </a:r>
            </a:p>
          </p:txBody>
        </p:sp>
        <p:sp>
          <p:nvSpPr>
            <p:cNvPr id="44" name="TextBox 180">
              <a:extLst>
                <a:ext uri="{FF2B5EF4-FFF2-40B4-BE49-F238E27FC236}">
                  <a16:creationId xmlns:a16="http://schemas.microsoft.com/office/drawing/2014/main" id="{88EC61EE-14A2-8FD3-D18C-CB8F863800A6}"/>
                </a:ext>
              </a:extLst>
            </p:cNvPr>
            <p:cNvSpPr txBox="1"/>
            <p:nvPr/>
          </p:nvSpPr>
          <p:spPr>
            <a:xfrm>
              <a:off x="5752208" y="2609773"/>
              <a:ext cx="528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Value</a:t>
              </a:r>
            </a:p>
          </p:txBody>
        </p:sp>
        <p:sp>
          <p:nvSpPr>
            <p:cNvPr id="45" name="TextBox 196">
              <a:extLst>
                <a:ext uri="{FF2B5EF4-FFF2-40B4-BE49-F238E27FC236}">
                  <a16:creationId xmlns:a16="http://schemas.microsoft.com/office/drawing/2014/main" id="{5B996993-96CC-A758-1460-FDA495D60912}"/>
                </a:ext>
              </a:extLst>
            </p:cNvPr>
            <p:cNvSpPr txBox="1"/>
            <p:nvPr/>
          </p:nvSpPr>
          <p:spPr>
            <a:xfrm>
              <a:off x="3551902" y="3190261"/>
              <a:ext cx="17076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Model 2’s Features</a:t>
              </a:r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04BE08E7-D928-53E2-3FB3-8EC784632B0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081817" y="1819587"/>
              <a:ext cx="213736" cy="2867921"/>
            </a:xfrm>
            <a:prstGeom prst="bentConnector3">
              <a:avLst>
                <a:gd name="adj1" fmla="val -163403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42376D0-4E08-C428-49B6-BBA38E29C886}"/>
                </a:ext>
              </a:extLst>
            </p:cNvPr>
            <p:cNvCxnSpPr>
              <a:cxnSpLocks/>
            </p:cNvCxnSpPr>
            <p:nvPr/>
          </p:nvCxnSpPr>
          <p:spPr>
            <a:xfrm>
              <a:off x="7009204" y="2822423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09F1C19E-B1A5-4ECC-F3FC-32C614DD5D2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58535" y="1694393"/>
              <a:ext cx="336919" cy="1595501"/>
            </a:xfrm>
            <a:prstGeom prst="bentConnector3">
              <a:avLst>
                <a:gd name="adj1" fmla="val -7528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534452E-85C9-B27A-4935-B40E57BEB420}"/>
                </a:ext>
              </a:extLst>
            </p:cNvPr>
            <p:cNvSpPr/>
            <p:nvPr/>
          </p:nvSpPr>
          <p:spPr>
            <a:xfrm rot="16200000">
              <a:off x="7878770" y="2685533"/>
              <a:ext cx="853958" cy="227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Conv1D</a:t>
              </a:r>
              <a:endParaRPr lang="en-US" sz="16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C3DB202-C388-ACE7-A1E5-DE55F3AA7347}"/>
                </a:ext>
              </a:extLst>
            </p:cNvPr>
            <p:cNvSpPr/>
            <p:nvPr/>
          </p:nvSpPr>
          <p:spPr>
            <a:xfrm rot="16200000">
              <a:off x="8167341" y="2697206"/>
              <a:ext cx="853958" cy="227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Dense</a:t>
              </a:r>
              <a:endParaRPr lang="en-US" sz="16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D88D4C7-DC82-A581-90AE-2B5DEA083502}"/>
                </a:ext>
              </a:extLst>
            </p:cNvPr>
            <p:cNvSpPr/>
            <p:nvPr/>
          </p:nvSpPr>
          <p:spPr>
            <a:xfrm>
              <a:off x="7785748" y="2303302"/>
              <a:ext cx="1015475" cy="1016902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CCF2EDE-78D0-E6F0-7E88-7C9DF4274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5810" y="2816073"/>
              <a:ext cx="274840" cy="302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Or 52">
              <a:extLst>
                <a:ext uri="{FF2B5EF4-FFF2-40B4-BE49-F238E27FC236}">
                  <a16:creationId xmlns:a16="http://schemas.microsoft.com/office/drawing/2014/main" id="{A2F2FDC1-9FCF-96CB-027E-3CCF5B32E697}"/>
                </a:ext>
              </a:extLst>
            </p:cNvPr>
            <p:cNvSpPr/>
            <p:nvPr/>
          </p:nvSpPr>
          <p:spPr>
            <a:xfrm>
              <a:off x="9074084" y="2729868"/>
              <a:ext cx="180543" cy="199627"/>
            </a:xfrm>
            <a:prstGeom prst="flowChar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B9A255D-DBDC-AA68-2855-FEC8B93DBCE6}"/>
                </a:ext>
              </a:extLst>
            </p:cNvPr>
            <p:cNvCxnSpPr>
              <a:cxnSpLocks/>
            </p:cNvCxnSpPr>
            <p:nvPr/>
          </p:nvCxnSpPr>
          <p:spPr>
            <a:xfrm>
              <a:off x="8843921" y="2826202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82F160B-7639-0D82-AE14-BB695AF61F2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59" y="2831720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EB429A3-5FB1-B42A-A26C-C754768108F2}"/>
                </a:ext>
              </a:extLst>
            </p:cNvPr>
            <p:cNvCxnSpPr>
              <a:cxnSpLocks/>
            </p:cNvCxnSpPr>
            <p:nvPr/>
          </p:nvCxnSpPr>
          <p:spPr>
            <a:xfrm>
              <a:off x="10315534" y="2830813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243">
              <a:extLst>
                <a:ext uri="{FF2B5EF4-FFF2-40B4-BE49-F238E27FC236}">
                  <a16:creationId xmlns:a16="http://schemas.microsoft.com/office/drawing/2014/main" id="{D4AA93D7-176E-CAA5-CB63-8C71CBA245AC}"/>
                </a:ext>
              </a:extLst>
            </p:cNvPr>
            <p:cNvSpPr txBox="1"/>
            <p:nvPr/>
          </p:nvSpPr>
          <p:spPr>
            <a:xfrm>
              <a:off x="7668104" y="3334993"/>
              <a:ext cx="127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Local attention</a:t>
              </a:r>
            </a:p>
          </p:txBody>
        </p: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0E5C5D72-E84F-4927-3374-A183C84B7D6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329303" y="1959549"/>
              <a:ext cx="64734" cy="1605372"/>
            </a:xfrm>
            <a:prstGeom prst="bentConnector3">
              <a:avLst>
                <a:gd name="adj1" fmla="val 1110365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F4459191-1E2F-783B-A271-9C2DD210153C}"/>
                  </a:ext>
                </a:extLst>
              </p:cNvPr>
              <p:cNvSpPr txBox="1"/>
              <p:nvPr/>
            </p:nvSpPr>
            <p:spPr>
              <a:xfrm>
                <a:off x="767480" y="624730"/>
                <a:ext cx="10025116" cy="236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latin typeface="Arial (body)"/>
                  </a:rPr>
                  <a:t>Problem solving: </a:t>
                </a:r>
                <a:r>
                  <a:rPr lang="en-US" sz="2400">
                    <a:latin typeface="Arial (body)"/>
                  </a:rPr>
                  <a:t>use the self-attention method so that the features can learn from itself according to the following formula: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)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000">
                  <a:latin typeface="Arial (body)"/>
                </a:endParaRPr>
              </a:p>
              <a:p>
                <a:r>
                  <a:rPr lang="en-US" sz="2400">
                    <a:latin typeface="Arial (body)"/>
                  </a:rPr>
                  <a:t>- Using Local Attention to trained the features again using the conv1x1 layers and and incorporate ResNet's skip connection method</a:t>
                </a:r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F4459191-1E2F-783B-A271-9C2DD2101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80" y="624730"/>
                <a:ext cx="10025116" cy="2365135"/>
              </a:xfrm>
              <a:prstGeom prst="rect">
                <a:avLst/>
              </a:prstGeom>
              <a:blipFill>
                <a:blip r:embed="rId5"/>
                <a:stretch>
                  <a:fillRect l="-973" t="-1804" r="-912" b="-5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" name="TextBox 179">
            <a:extLst>
              <a:ext uri="{FF2B5EF4-FFF2-40B4-BE49-F238E27FC236}">
                <a16:creationId xmlns:a16="http://schemas.microsoft.com/office/drawing/2014/main" id="{17A9E80F-F2FA-BF66-02F8-E268D04FE256}"/>
              </a:ext>
            </a:extLst>
          </p:cNvPr>
          <p:cNvSpPr txBox="1"/>
          <p:nvPr/>
        </p:nvSpPr>
        <p:spPr>
          <a:xfrm>
            <a:off x="6016689" y="5634573"/>
            <a:ext cx="56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188436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29ED-8323-8DD0-55CA-F118FD35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-186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n w="0">
                  <a:noFill/>
                </a:ln>
                <a:solidFill>
                  <a:srgbClr val="199497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(body)"/>
              </a:rPr>
              <a:t>2. PROPOSED METHOD</a:t>
            </a:r>
            <a:endParaRPr lang="en-US" sz="3600">
              <a:solidFill>
                <a:srgbClr val="19949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B27A2B-D9A5-AE25-161F-A2F4F3BA8CAD}"/>
              </a:ext>
            </a:extLst>
          </p:cNvPr>
          <p:cNvSpPr/>
          <p:nvPr/>
        </p:nvSpPr>
        <p:spPr>
          <a:xfrm rot="16200000" flipV="1">
            <a:off x="8640007" y="3408725"/>
            <a:ext cx="6863169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43696-C86A-980C-3F33-80E3F879BBFB}"/>
              </a:ext>
            </a:extLst>
          </p:cNvPr>
          <p:cNvSpPr/>
          <p:nvPr/>
        </p:nvSpPr>
        <p:spPr>
          <a:xfrm flipV="1">
            <a:off x="0" y="6672227"/>
            <a:ext cx="12191999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Nhóm 1">
            <a:extLst>
              <a:ext uri="{FF2B5EF4-FFF2-40B4-BE49-F238E27FC236}">
                <a16:creationId xmlns:a16="http://schemas.microsoft.com/office/drawing/2014/main" id="{CA937C5D-3B65-8CEE-E182-6386B8189234}"/>
              </a:ext>
            </a:extLst>
          </p:cNvPr>
          <p:cNvGrpSpPr/>
          <p:nvPr/>
        </p:nvGrpSpPr>
        <p:grpSpPr>
          <a:xfrm>
            <a:off x="470544" y="3249903"/>
            <a:ext cx="11078384" cy="3162285"/>
            <a:chOff x="410833" y="1058806"/>
            <a:chExt cx="11078384" cy="3162285"/>
          </a:xfrm>
        </p:grpSpPr>
        <p:pic>
          <p:nvPicPr>
            <p:cNvPr id="7" name="Picture 6" descr="A close up of a baby&#10;&#10;Description automatically generated with medium confidence">
              <a:extLst>
                <a:ext uri="{FF2B5EF4-FFF2-40B4-BE49-F238E27FC236}">
                  <a16:creationId xmlns:a16="http://schemas.microsoft.com/office/drawing/2014/main" id="{18E505AF-93F5-6E28-3445-215BC470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33" y="2323730"/>
              <a:ext cx="952500" cy="952500"/>
            </a:xfrm>
            <a:prstGeom prst="rect">
              <a:avLst/>
            </a:prstGeom>
          </p:spPr>
        </p:pic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8D175C89-F804-850D-48E5-DD0D219F126C}"/>
                </a:ext>
              </a:extLst>
            </p:cNvPr>
            <p:cNvCxnSpPr>
              <a:cxnSpLocks/>
              <a:stCxn id="9" idx="0"/>
              <a:endCxn id="21" idx="1"/>
            </p:cNvCxnSpPr>
            <p:nvPr/>
          </p:nvCxnSpPr>
          <p:spPr>
            <a:xfrm rot="5400000" flipH="1" flipV="1">
              <a:off x="1157105" y="1774038"/>
              <a:ext cx="279670" cy="81971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FFB563B6-1645-E69F-2DFB-759C5CDA5AB0}"/>
                </a:ext>
              </a:extLst>
            </p:cNvPr>
            <p:cNvCxnSpPr>
              <a:cxnSpLocks/>
              <a:stCxn id="9" idx="2"/>
              <a:endCxn id="38" idx="1"/>
            </p:cNvCxnSpPr>
            <p:nvPr/>
          </p:nvCxnSpPr>
          <p:spPr>
            <a:xfrm rot="16200000" flipH="1">
              <a:off x="1144016" y="3019296"/>
              <a:ext cx="307237" cy="821103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4C8AE2-3038-27D2-EDA7-5BCCD7DABB8A}"/>
                </a:ext>
              </a:extLst>
            </p:cNvPr>
            <p:cNvGrpSpPr/>
            <p:nvPr/>
          </p:nvGrpSpPr>
          <p:grpSpPr>
            <a:xfrm>
              <a:off x="1908233" y="1473319"/>
              <a:ext cx="800440" cy="1117842"/>
              <a:chOff x="1908233" y="1473319"/>
              <a:chExt cx="800440" cy="1117842"/>
            </a:xfrm>
          </p:grpSpPr>
          <p:sp>
            <p:nvSpPr>
              <p:cNvPr id="62" name="Cube 61">
                <a:extLst>
                  <a:ext uri="{FF2B5EF4-FFF2-40B4-BE49-F238E27FC236}">
                    <a16:creationId xmlns:a16="http://schemas.microsoft.com/office/drawing/2014/main" id="{23399991-9FE0-C909-E68C-4D17F6CF6421}"/>
                  </a:ext>
                </a:extLst>
              </p:cNvPr>
              <p:cNvSpPr/>
              <p:nvPr/>
            </p:nvSpPr>
            <p:spPr>
              <a:xfrm>
                <a:off x="1908233" y="1473319"/>
                <a:ext cx="405442" cy="1117842"/>
              </a:xfrm>
              <a:prstGeom prst="cube">
                <a:avLst>
                  <a:gd name="adj" fmla="val 88604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A27D3EC7-FF89-90EB-9336-4DF95664C79B}"/>
                  </a:ext>
                </a:extLst>
              </p:cNvPr>
              <p:cNvSpPr/>
              <p:nvPr/>
            </p:nvSpPr>
            <p:spPr>
              <a:xfrm>
                <a:off x="2184868" y="1612777"/>
                <a:ext cx="334635" cy="902540"/>
              </a:xfrm>
              <a:prstGeom prst="cube">
                <a:avLst>
                  <a:gd name="adj" fmla="val 88604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24" name="Cube 1023">
                <a:extLst>
                  <a:ext uri="{FF2B5EF4-FFF2-40B4-BE49-F238E27FC236}">
                    <a16:creationId xmlns:a16="http://schemas.microsoft.com/office/drawing/2014/main" id="{A6EDF65C-D61E-1125-D672-7BCBA9E5E2E4}"/>
                  </a:ext>
                </a:extLst>
              </p:cNvPr>
              <p:cNvSpPr/>
              <p:nvPr/>
            </p:nvSpPr>
            <p:spPr>
              <a:xfrm>
                <a:off x="2493012" y="1771752"/>
                <a:ext cx="215661" cy="640511"/>
              </a:xfrm>
              <a:prstGeom prst="cube">
                <a:avLst>
                  <a:gd name="adj" fmla="val 88604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48E1FC-B6F7-979C-5D1B-0D9031F46B9A}"/>
                </a:ext>
              </a:extLst>
            </p:cNvPr>
            <p:cNvSpPr/>
            <p:nvPr/>
          </p:nvSpPr>
          <p:spPr>
            <a:xfrm>
              <a:off x="1706797" y="1406435"/>
              <a:ext cx="1121788" cy="1275249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TextBox 23">
              <a:extLst>
                <a:ext uri="{FF2B5EF4-FFF2-40B4-BE49-F238E27FC236}">
                  <a16:creationId xmlns:a16="http://schemas.microsoft.com/office/drawing/2014/main" id="{3016C094-11E2-CA54-D664-D5B626C28452}"/>
                </a:ext>
              </a:extLst>
            </p:cNvPr>
            <p:cNvSpPr txBox="1"/>
            <p:nvPr/>
          </p:nvSpPr>
          <p:spPr>
            <a:xfrm>
              <a:off x="1037616" y="1725989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/>
                <a:t>Model 1</a:t>
              </a:r>
            </a:p>
          </p:txBody>
        </p:sp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A7F5ABF8-4364-D70A-F13C-47EA54A168E0}"/>
                </a:ext>
              </a:extLst>
            </p:cNvPr>
            <p:cNvSpPr txBox="1"/>
            <p:nvPr/>
          </p:nvSpPr>
          <p:spPr>
            <a:xfrm>
              <a:off x="1042656" y="3653465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/>
                <a:t>Model 2</a:t>
              </a:r>
            </a:p>
          </p:txBody>
        </p:sp>
        <p:sp>
          <p:nvSpPr>
            <p:cNvPr id="14" name="TextBox 28">
              <a:extLst>
                <a:ext uri="{FF2B5EF4-FFF2-40B4-BE49-F238E27FC236}">
                  <a16:creationId xmlns:a16="http://schemas.microsoft.com/office/drawing/2014/main" id="{FFAC3B8A-449E-1518-165C-E16A3E8A6518}"/>
                </a:ext>
              </a:extLst>
            </p:cNvPr>
            <p:cNvSpPr txBox="1"/>
            <p:nvPr/>
          </p:nvSpPr>
          <p:spPr>
            <a:xfrm>
              <a:off x="1468531" y="1058806"/>
              <a:ext cx="1690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Feature Extraction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99C3B10-3B9B-6EAD-0494-6949EB82306D}"/>
                </a:ext>
              </a:extLst>
            </p:cNvPr>
            <p:cNvSpPr/>
            <p:nvPr/>
          </p:nvSpPr>
          <p:spPr>
            <a:xfrm>
              <a:off x="4096309" y="2519977"/>
              <a:ext cx="843557" cy="54144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MLP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80B0E8-C0E8-7784-DA04-EDB1368243DA}"/>
                </a:ext>
              </a:extLst>
            </p:cNvPr>
            <p:cNvSpPr/>
            <p:nvPr/>
          </p:nvSpPr>
          <p:spPr>
            <a:xfrm>
              <a:off x="5648832" y="2289344"/>
              <a:ext cx="164592" cy="11887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F749B36-1DAC-6304-234C-3348CE3BEDB7}"/>
                </a:ext>
              </a:extLst>
            </p:cNvPr>
            <p:cNvSpPr/>
            <p:nvPr/>
          </p:nvSpPr>
          <p:spPr>
            <a:xfrm>
              <a:off x="6271870" y="2518893"/>
              <a:ext cx="701552" cy="627787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11">
                  <a:extLst>
                    <a:ext uri="{FF2B5EF4-FFF2-40B4-BE49-F238E27FC236}">
                      <a16:creationId xmlns:a16="http://schemas.microsoft.com/office/drawing/2014/main" id="{E003CDA6-16A7-43A8-C182-2F2C0C1BC1E4}"/>
                    </a:ext>
                  </a:extLst>
                </p:cNvPr>
                <p:cNvSpPr txBox="1"/>
                <p:nvPr/>
              </p:nvSpPr>
              <p:spPr>
                <a:xfrm>
                  <a:off x="7183681" y="2660603"/>
                  <a:ext cx="2821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TextBox 111">
                  <a:extLst>
                    <a:ext uri="{FF2B5EF4-FFF2-40B4-BE49-F238E27FC236}">
                      <a16:creationId xmlns:a16="http://schemas.microsoft.com/office/drawing/2014/main" id="{E003CDA6-16A7-43A8-C182-2F2C0C1BC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681" y="2660603"/>
                  <a:ext cx="28212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532" t="-2222" r="-25532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CBF0B4A-80D9-5D46-8167-55E49C47ACBF}"/>
                </a:ext>
              </a:extLst>
            </p:cNvPr>
            <p:cNvSpPr/>
            <p:nvPr/>
          </p:nvSpPr>
          <p:spPr>
            <a:xfrm>
              <a:off x="9522155" y="2513433"/>
              <a:ext cx="758098" cy="63476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MLP</a:t>
              </a:r>
            </a:p>
          </p:txBody>
        </p:sp>
        <p:sp>
          <p:nvSpPr>
            <p:cNvPr id="20" name="TextBox 149">
              <a:extLst>
                <a:ext uri="{FF2B5EF4-FFF2-40B4-BE49-F238E27FC236}">
                  <a16:creationId xmlns:a16="http://schemas.microsoft.com/office/drawing/2014/main" id="{68F631A1-ED19-CAB9-C23D-21BD31CA004C}"/>
                </a:ext>
              </a:extLst>
            </p:cNvPr>
            <p:cNvSpPr txBox="1"/>
            <p:nvPr/>
          </p:nvSpPr>
          <p:spPr>
            <a:xfrm>
              <a:off x="10483814" y="2668534"/>
              <a:ext cx="1005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7 emotions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07DF13-8805-40EC-191B-90F6226BA6DE}"/>
                </a:ext>
              </a:extLst>
            </p:cNvPr>
            <p:cNvSpPr/>
            <p:nvPr/>
          </p:nvSpPr>
          <p:spPr>
            <a:xfrm rot="16200000">
              <a:off x="7590199" y="2685534"/>
              <a:ext cx="853958" cy="227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Dense</a:t>
              </a:r>
              <a:endParaRPr lang="en-US"/>
            </a:p>
          </p:txBody>
        </p:sp>
        <p:sp>
          <p:nvSpPr>
            <p:cNvPr id="22" name="TextBox 95">
              <a:extLst>
                <a:ext uri="{FF2B5EF4-FFF2-40B4-BE49-F238E27FC236}">
                  <a16:creationId xmlns:a16="http://schemas.microsoft.com/office/drawing/2014/main" id="{70D72CA5-435A-C70F-0794-1B20A9C39211}"/>
                </a:ext>
              </a:extLst>
            </p:cNvPr>
            <p:cNvSpPr txBox="1"/>
            <p:nvPr/>
          </p:nvSpPr>
          <p:spPr>
            <a:xfrm>
              <a:off x="6264505" y="2591590"/>
              <a:ext cx="773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Self-</a:t>
              </a:r>
            </a:p>
            <a:p>
              <a:pPr algn="ctr"/>
              <a:r>
                <a:rPr lang="en-US" sz="1200"/>
                <a:t>Attention</a:t>
              </a:r>
            </a:p>
          </p:txBody>
        </p:sp>
        <p:sp>
          <p:nvSpPr>
            <p:cNvPr id="23" name="TextBox 109">
              <a:extLst>
                <a:ext uri="{FF2B5EF4-FFF2-40B4-BE49-F238E27FC236}">
                  <a16:creationId xmlns:a16="http://schemas.microsoft.com/office/drawing/2014/main" id="{D53AFE94-B00E-DA67-5F4F-A4A0E0FC712A}"/>
                </a:ext>
              </a:extLst>
            </p:cNvPr>
            <p:cNvSpPr txBox="1"/>
            <p:nvPr/>
          </p:nvSpPr>
          <p:spPr>
            <a:xfrm>
              <a:off x="3428975" y="2015542"/>
              <a:ext cx="17076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Model 1’s Features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498FC05-C1B7-0D33-D9DF-2E9CD6A11639}"/>
                </a:ext>
              </a:extLst>
            </p:cNvPr>
            <p:cNvGrpSpPr/>
            <p:nvPr/>
          </p:nvGrpSpPr>
          <p:grpSpPr>
            <a:xfrm>
              <a:off x="1911748" y="3010158"/>
              <a:ext cx="800440" cy="1117842"/>
              <a:chOff x="1908233" y="1473319"/>
              <a:chExt cx="800440" cy="1117842"/>
            </a:xfrm>
          </p:grpSpPr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0936A647-9FFA-6C35-2DBD-20D89348FB86}"/>
                  </a:ext>
                </a:extLst>
              </p:cNvPr>
              <p:cNvSpPr/>
              <p:nvPr/>
            </p:nvSpPr>
            <p:spPr>
              <a:xfrm>
                <a:off x="1908233" y="1473319"/>
                <a:ext cx="405442" cy="1117842"/>
              </a:xfrm>
              <a:prstGeom prst="cube">
                <a:avLst>
                  <a:gd name="adj" fmla="val 88604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152D0E21-A8F0-A093-825E-4D5AA6D7287F}"/>
                  </a:ext>
                </a:extLst>
              </p:cNvPr>
              <p:cNvSpPr/>
              <p:nvPr/>
            </p:nvSpPr>
            <p:spPr>
              <a:xfrm>
                <a:off x="2184868" y="1612777"/>
                <a:ext cx="334635" cy="902540"/>
              </a:xfrm>
              <a:prstGeom prst="cube">
                <a:avLst>
                  <a:gd name="adj" fmla="val 88604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381E2726-EF42-1D88-7180-46D88575A1FC}"/>
                  </a:ext>
                </a:extLst>
              </p:cNvPr>
              <p:cNvSpPr/>
              <p:nvPr/>
            </p:nvSpPr>
            <p:spPr>
              <a:xfrm>
                <a:off x="2493012" y="1771752"/>
                <a:ext cx="215661" cy="640511"/>
              </a:xfrm>
              <a:prstGeom prst="cube">
                <a:avLst>
                  <a:gd name="adj" fmla="val 88604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8F40FFC-EF3B-9CF0-60A5-552E95F2B388}"/>
                </a:ext>
              </a:extLst>
            </p:cNvPr>
            <p:cNvSpPr/>
            <p:nvPr/>
          </p:nvSpPr>
          <p:spPr>
            <a:xfrm>
              <a:off x="1708186" y="2945842"/>
              <a:ext cx="1121788" cy="1275249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164DE85-7119-63FA-1C7F-C38253683774}"/>
                </a:ext>
              </a:extLst>
            </p:cNvPr>
            <p:cNvSpPr/>
            <p:nvPr/>
          </p:nvSpPr>
          <p:spPr>
            <a:xfrm>
              <a:off x="3672534" y="2221713"/>
              <a:ext cx="163501" cy="5943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880A29B1-E3A4-F73A-A6BE-407844BC931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2828585" y="2044060"/>
              <a:ext cx="480478" cy="656495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EC177492-6F6E-5A6B-AC2E-BE113CA51AE2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2829974" y="2916838"/>
              <a:ext cx="479089" cy="66662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8B45D8-C136-BA16-9F1B-D8F896B806ED}"/>
                </a:ext>
              </a:extLst>
            </p:cNvPr>
            <p:cNvSpPr/>
            <p:nvPr/>
          </p:nvSpPr>
          <p:spPr>
            <a:xfrm>
              <a:off x="3672974" y="2811776"/>
              <a:ext cx="163501" cy="54864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30" name="TextBox 85">
              <a:extLst>
                <a:ext uri="{FF2B5EF4-FFF2-40B4-BE49-F238E27FC236}">
                  <a16:creationId xmlns:a16="http://schemas.microsoft.com/office/drawing/2014/main" id="{EB70C8F8-33DD-C284-6871-13225545802E}"/>
                </a:ext>
              </a:extLst>
            </p:cNvPr>
            <p:cNvSpPr txBox="1"/>
            <p:nvPr/>
          </p:nvSpPr>
          <p:spPr>
            <a:xfrm>
              <a:off x="2980974" y="2378362"/>
              <a:ext cx="599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concat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D9FE27-ECE9-FC98-827B-3B3AB965081F}"/>
                </a:ext>
              </a:extLst>
            </p:cNvPr>
            <p:cNvCxnSpPr>
              <a:cxnSpLocks/>
            </p:cNvCxnSpPr>
            <p:nvPr/>
          </p:nvCxnSpPr>
          <p:spPr>
            <a:xfrm>
              <a:off x="3438210" y="2808696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CFA121-CA30-4FD5-BCBF-34053E3A7154}"/>
                </a:ext>
              </a:extLst>
            </p:cNvPr>
            <p:cNvSpPr/>
            <p:nvPr/>
          </p:nvSpPr>
          <p:spPr>
            <a:xfrm>
              <a:off x="3205864" y="2700555"/>
              <a:ext cx="206397" cy="21628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+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DF770F1-142A-2732-D4CD-6BE3428EB16C}"/>
                </a:ext>
              </a:extLst>
            </p:cNvPr>
            <p:cNvCxnSpPr>
              <a:cxnSpLocks/>
            </p:cNvCxnSpPr>
            <p:nvPr/>
          </p:nvCxnSpPr>
          <p:spPr>
            <a:xfrm>
              <a:off x="3860135" y="2820834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F27159-13D5-C590-0DE2-9D102CACEAF0}"/>
                </a:ext>
              </a:extLst>
            </p:cNvPr>
            <p:cNvSpPr/>
            <p:nvPr/>
          </p:nvSpPr>
          <p:spPr>
            <a:xfrm>
              <a:off x="5213939" y="2713212"/>
              <a:ext cx="206397" cy="21628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a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9241746-C08F-C62D-A6D7-BFF5EEFEE3F9}"/>
                </a:ext>
              </a:extLst>
            </p:cNvPr>
            <p:cNvCxnSpPr>
              <a:cxnSpLocks/>
            </p:cNvCxnSpPr>
            <p:nvPr/>
          </p:nvCxnSpPr>
          <p:spPr>
            <a:xfrm>
              <a:off x="4974752" y="2818505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71FB3F47-339C-9417-C33B-618522FB814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20470" y="2363749"/>
              <a:ext cx="430921" cy="1562413"/>
            </a:xfrm>
            <a:prstGeom prst="bentConnector3">
              <a:avLst>
                <a:gd name="adj1" fmla="val -53049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CA94CC49-DED6-A8BC-AE12-92927AD8B8D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289961" y="1686036"/>
              <a:ext cx="491499" cy="1562853"/>
            </a:xfrm>
            <a:prstGeom prst="bentConnector3">
              <a:avLst>
                <a:gd name="adj1" fmla="val -4748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4852B72-9EB5-2F28-6420-67F575BBEF41}"/>
                </a:ext>
              </a:extLst>
            </p:cNvPr>
            <p:cNvCxnSpPr>
              <a:cxnSpLocks/>
            </p:cNvCxnSpPr>
            <p:nvPr/>
          </p:nvCxnSpPr>
          <p:spPr>
            <a:xfrm>
              <a:off x="5444652" y="2830813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151">
              <a:extLst>
                <a:ext uri="{FF2B5EF4-FFF2-40B4-BE49-F238E27FC236}">
                  <a16:creationId xmlns:a16="http://schemas.microsoft.com/office/drawing/2014/main" id="{83869108-22DD-8C11-C301-DE50D6CB0CBE}"/>
                </a:ext>
              </a:extLst>
            </p:cNvPr>
            <p:cNvSpPr txBox="1"/>
            <p:nvPr/>
          </p:nvSpPr>
          <p:spPr>
            <a:xfrm rot="5400000">
              <a:off x="5206505" y="2715618"/>
              <a:ext cx="10454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/>
                <a:t>Mean Features</a:t>
              </a:r>
            </a:p>
          </p:txBody>
        </p:sp>
        <p:sp>
          <p:nvSpPr>
            <p:cNvPr id="40" name="TextBox 152">
              <a:extLst>
                <a:ext uri="{FF2B5EF4-FFF2-40B4-BE49-F238E27FC236}">
                  <a16:creationId xmlns:a16="http://schemas.microsoft.com/office/drawing/2014/main" id="{85B10421-BE1B-8B94-5C10-39AB907FF95D}"/>
                </a:ext>
              </a:extLst>
            </p:cNvPr>
            <p:cNvSpPr txBox="1"/>
            <p:nvPr/>
          </p:nvSpPr>
          <p:spPr>
            <a:xfrm>
              <a:off x="4954310" y="2398826"/>
              <a:ext cx="671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average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9B35A69-BFDF-E91A-6864-6DF55B80E126}"/>
                </a:ext>
              </a:extLst>
            </p:cNvPr>
            <p:cNvCxnSpPr>
              <a:cxnSpLocks/>
            </p:cNvCxnSpPr>
            <p:nvPr/>
          </p:nvCxnSpPr>
          <p:spPr>
            <a:xfrm>
              <a:off x="5834535" y="2827942"/>
              <a:ext cx="4067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7B42144F-FCEA-7CBA-14AA-9FAB8A42B48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39875" y="936123"/>
              <a:ext cx="297180" cy="2868361"/>
            </a:xfrm>
            <a:prstGeom prst="bentConnector3">
              <a:avLst>
                <a:gd name="adj1" fmla="val -10737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179">
              <a:extLst>
                <a:ext uri="{FF2B5EF4-FFF2-40B4-BE49-F238E27FC236}">
                  <a16:creationId xmlns:a16="http://schemas.microsoft.com/office/drawing/2014/main" id="{DA5E55D1-198B-4DF8-F581-1CDC32493925}"/>
                </a:ext>
              </a:extLst>
            </p:cNvPr>
            <p:cNvSpPr txBox="1"/>
            <p:nvPr/>
          </p:nvSpPr>
          <p:spPr>
            <a:xfrm>
              <a:off x="6055956" y="2115590"/>
              <a:ext cx="4069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Key</a:t>
              </a:r>
            </a:p>
          </p:txBody>
        </p:sp>
        <p:sp>
          <p:nvSpPr>
            <p:cNvPr id="44" name="TextBox 180">
              <a:extLst>
                <a:ext uri="{FF2B5EF4-FFF2-40B4-BE49-F238E27FC236}">
                  <a16:creationId xmlns:a16="http://schemas.microsoft.com/office/drawing/2014/main" id="{88EC61EE-14A2-8FD3-D18C-CB8F863800A6}"/>
                </a:ext>
              </a:extLst>
            </p:cNvPr>
            <p:cNvSpPr txBox="1"/>
            <p:nvPr/>
          </p:nvSpPr>
          <p:spPr>
            <a:xfrm>
              <a:off x="5752208" y="2609773"/>
              <a:ext cx="528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Value</a:t>
              </a:r>
            </a:p>
          </p:txBody>
        </p:sp>
        <p:sp>
          <p:nvSpPr>
            <p:cNvPr id="45" name="TextBox 196">
              <a:extLst>
                <a:ext uri="{FF2B5EF4-FFF2-40B4-BE49-F238E27FC236}">
                  <a16:creationId xmlns:a16="http://schemas.microsoft.com/office/drawing/2014/main" id="{5B996993-96CC-A758-1460-FDA495D60912}"/>
                </a:ext>
              </a:extLst>
            </p:cNvPr>
            <p:cNvSpPr txBox="1"/>
            <p:nvPr/>
          </p:nvSpPr>
          <p:spPr>
            <a:xfrm>
              <a:off x="3551902" y="3190261"/>
              <a:ext cx="17076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Model 2’s Features</a:t>
              </a:r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04BE08E7-D928-53E2-3FB3-8EC784632B0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081817" y="1819587"/>
              <a:ext cx="213736" cy="2867921"/>
            </a:xfrm>
            <a:prstGeom prst="bentConnector3">
              <a:avLst>
                <a:gd name="adj1" fmla="val -163403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42376D0-4E08-C428-49B6-BBA38E29C886}"/>
                </a:ext>
              </a:extLst>
            </p:cNvPr>
            <p:cNvCxnSpPr>
              <a:cxnSpLocks/>
            </p:cNvCxnSpPr>
            <p:nvPr/>
          </p:nvCxnSpPr>
          <p:spPr>
            <a:xfrm>
              <a:off x="7009204" y="2822423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09F1C19E-B1A5-4ECC-F3FC-32C614DD5D2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58535" y="1694393"/>
              <a:ext cx="336919" cy="1595501"/>
            </a:xfrm>
            <a:prstGeom prst="bentConnector3">
              <a:avLst>
                <a:gd name="adj1" fmla="val -7528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534452E-85C9-B27A-4935-B40E57BEB420}"/>
                </a:ext>
              </a:extLst>
            </p:cNvPr>
            <p:cNvSpPr/>
            <p:nvPr/>
          </p:nvSpPr>
          <p:spPr>
            <a:xfrm rot="16200000">
              <a:off x="7878770" y="2685533"/>
              <a:ext cx="853958" cy="227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Conv1D</a:t>
              </a:r>
              <a:endParaRPr lang="en-US" sz="16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C3DB202-C388-ACE7-A1E5-DE55F3AA7347}"/>
                </a:ext>
              </a:extLst>
            </p:cNvPr>
            <p:cNvSpPr/>
            <p:nvPr/>
          </p:nvSpPr>
          <p:spPr>
            <a:xfrm rot="16200000">
              <a:off x="8167341" y="2697206"/>
              <a:ext cx="853958" cy="227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Dense</a:t>
              </a:r>
              <a:endParaRPr lang="en-US" sz="16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D88D4C7-DC82-A581-90AE-2B5DEA083502}"/>
                </a:ext>
              </a:extLst>
            </p:cNvPr>
            <p:cNvSpPr/>
            <p:nvPr/>
          </p:nvSpPr>
          <p:spPr>
            <a:xfrm>
              <a:off x="7785748" y="2303302"/>
              <a:ext cx="1015475" cy="1016902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CCF2EDE-78D0-E6F0-7E88-7C9DF4274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5810" y="2816073"/>
              <a:ext cx="274840" cy="302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Or 52">
              <a:extLst>
                <a:ext uri="{FF2B5EF4-FFF2-40B4-BE49-F238E27FC236}">
                  <a16:creationId xmlns:a16="http://schemas.microsoft.com/office/drawing/2014/main" id="{A2F2FDC1-9FCF-96CB-027E-3CCF5B32E697}"/>
                </a:ext>
              </a:extLst>
            </p:cNvPr>
            <p:cNvSpPr/>
            <p:nvPr/>
          </p:nvSpPr>
          <p:spPr>
            <a:xfrm>
              <a:off x="9074084" y="2729868"/>
              <a:ext cx="180543" cy="199627"/>
            </a:xfrm>
            <a:prstGeom prst="flowChar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B9A255D-DBDC-AA68-2855-FEC8B93DBCE6}"/>
                </a:ext>
              </a:extLst>
            </p:cNvPr>
            <p:cNvCxnSpPr>
              <a:cxnSpLocks/>
            </p:cNvCxnSpPr>
            <p:nvPr/>
          </p:nvCxnSpPr>
          <p:spPr>
            <a:xfrm>
              <a:off x="8843921" y="2826202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82F160B-7639-0D82-AE14-BB695AF61F2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59" y="2831720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EB429A3-5FB1-B42A-A26C-C754768108F2}"/>
                </a:ext>
              </a:extLst>
            </p:cNvPr>
            <p:cNvCxnSpPr>
              <a:cxnSpLocks/>
            </p:cNvCxnSpPr>
            <p:nvPr/>
          </p:nvCxnSpPr>
          <p:spPr>
            <a:xfrm>
              <a:off x="10315534" y="2830813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243">
              <a:extLst>
                <a:ext uri="{FF2B5EF4-FFF2-40B4-BE49-F238E27FC236}">
                  <a16:creationId xmlns:a16="http://schemas.microsoft.com/office/drawing/2014/main" id="{D4AA93D7-176E-CAA5-CB63-8C71CBA245AC}"/>
                </a:ext>
              </a:extLst>
            </p:cNvPr>
            <p:cNvSpPr txBox="1"/>
            <p:nvPr/>
          </p:nvSpPr>
          <p:spPr>
            <a:xfrm>
              <a:off x="7668104" y="3334993"/>
              <a:ext cx="127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Local attention</a:t>
              </a:r>
            </a:p>
          </p:txBody>
        </p: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0E5C5D72-E84F-4927-3374-A183C84B7D6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329303" y="1959549"/>
              <a:ext cx="64734" cy="1605372"/>
            </a:xfrm>
            <a:prstGeom prst="bentConnector3">
              <a:avLst>
                <a:gd name="adj1" fmla="val 1110365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F4459191-1E2F-783B-A271-9C2DD210153C}"/>
              </a:ext>
            </a:extLst>
          </p:cNvPr>
          <p:cNvSpPr txBox="1"/>
          <p:nvPr/>
        </p:nvSpPr>
        <p:spPr>
          <a:xfrm>
            <a:off x="261092" y="700153"/>
            <a:ext cx="100251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Arial (body)"/>
              </a:rPr>
              <a:t>Features Extractor Details: </a:t>
            </a:r>
            <a:r>
              <a:rPr lang="en-US" sz="2200">
                <a:latin typeface="Arial (body)"/>
              </a:rPr>
              <a:t>include VGG11 [1], VGG13 [1], ResNet18[2], ResNet34 [2]</a:t>
            </a:r>
          </a:p>
          <a:p>
            <a:r>
              <a:rPr lang="en-US" sz="2200" b="1">
                <a:latin typeface="Arial (body)"/>
              </a:rPr>
              <a:t>Self-attention Details: </a:t>
            </a:r>
          </a:p>
          <a:p>
            <a:pPr marL="342900" indent="-342900">
              <a:buFontTx/>
              <a:buChar char="-"/>
            </a:pPr>
            <a:r>
              <a:rPr lang="en-US" sz="2200" b="1">
                <a:latin typeface="Arial (body)"/>
              </a:rPr>
              <a:t>Model1's features </a:t>
            </a:r>
            <a:r>
              <a:rPr lang="en-US" sz="2200">
                <a:latin typeface="Arial (body)"/>
              </a:rPr>
              <a:t>were a</a:t>
            </a:r>
            <a:r>
              <a:rPr lang="en-US" sz="2200" b="1">
                <a:latin typeface="Arial (body)"/>
              </a:rPr>
              <a:t> Key, </a:t>
            </a:r>
            <a:r>
              <a:rPr lang="en-US" sz="2200">
                <a:latin typeface="Arial (body)"/>
              </a:rPr>
              <a:t>while</a:t>
            </a:r>
            <a:r>
              <a:rPr lang="en-US" sz="2200" b="1">
                <a:latin typeface="Arial (body)"/>
              </a:rPr>
              <a:t> Model2's features </a:t>
            </a:r>
            <a:r>
              <a:rPr lang="en-US" sz="2200">
                <a:latin typeface="Arial (body)"/>
              </a:rPr>
              <a:t>were a </a:t>
            </a:r>
            <a:r>
              <a:rPr lang="en-US" sz="2200" b="1">
                <a:latin typeface="Arial (body)"/>
              </a:rPr>
              <a:t>Query.</a:t>
            </a:r>
          </a:p>
          <a:p>
            <a:pPr marL="342900" indent="-342900">
              <a:buFontTx/>
              <a:buChar char="-"/>
            </a:pPr>
            <a:r>
              <a:rPr lang="en-US" sz="2200">
                <a:latin typeface="Arial (body)"/>
              </a:rPr>
              <a:t>The </a:t>
            </a:r>
            <a:r>
              <a:rPr lang="en-US" sz="2200" b="1">
                <a:latin typeface="Arial (body)"/>
              </a:rPr>
              <a:t>Value</a:t>
            </a:r>
            <a:r>
              <a:rPr lang="en-US" sz="2200">
                <a:latin typeface="Arial (body)"/>
              </a:rPr>
              <a:t> is the combination of </a:t>
            </a:r>
            <a:r>
              <a:rPr lang="en-US" sz="2200" b="1">
                <a:latin typeface="Arial (body)"/>
              </a:rPr>
              <a:t>two features </a:t>
            </a:r>
            <a:r>
              <a:rPr lang="en-US" sz="2200">
                <a:latin typeface="Arial (body)"/>
              </a:rPr>
              <a:t>from the </a:t>
            </a:r>
            <a:r>
              <a:rPr lang="en-US" sz="2200" b="1">
                <a:latin typeface="Arial (body)"/>
              </a:rPr>
              <a:t>two models</a:t>
            </a:r>
            <a:r>
              <a:rPr lang="en-US" sz="2200">
                <a:latin typeface="Arial (body)"/>
              </a:rPr>
              <a:t>, and it will be </a:t>
            </a:r>
            <a:r>
              <a:rPr lang="en-US" sz="2200" b="1">
                <a:latin typeface="Arial (body)"/>
              </a:rPr>
              <a:t>averaged</a:t>
            </a:r>
            <a:r>
              <a:rPr lang="en-US" sz="2200">
                <a:latin typeface="Arial (body)"/>
              </a:rPr>
              <a:t> again after going through the </a:t>
            </a:r>
            <a:r>
              <a:rPr lang="en-US" sz="2200" b="1">
                <a:latin typeface="Arial (body)"/>
              </a:rPr>
              <a:t>MLP </a:t>
            </a:r>
            <a:r>
              <a:rPr lang="en-US" sz="2200">
                <a:latin typeface="Arial (body)"/>
              </a:rPr>
              <a:t>with the </a:t>
            </a:r>
            <a:r>
              <a:rPr lang="en-US" sz="2200" b="1">
                <a:latin typeface="Arial (body)"/>
              </a:rPr>
              <a:t>model's two features.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75F0F-5C82-F42A-7660-4B38D3EC51DA}"/>
              </a:ext>
            </a:extLst>
          </p:cNvPr>
          <p:cNvSpPr txBox="1"/>
          <p:nvPr/>
        </p:nvSpPr>
        <p:spPr>
          <a:xfrm>
            <a:off x="151334" y="6367710"/>
            <a:ext cx="986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</a:rPr>
              <a:t>[1] </a:t>
            </a:r>
            <a:r>
              <a:rPr lang="en-US" sz="800" b="0" i="0">
                <a:effectLst/>
                <a:latin typeface="Arial" panose="020B0604020202020204" pitchFamily="34" charset="0"/>
              </a:rPr>
              <a:t>K. Simonyanand A. Zisserman,“ Very Deep Convolutional Networks for Large-Scale Image Recognition,” in 3</a:t>
            </a:r>
            <a:r>
              <a:rPr lang="en-US" sz="800" b="0" i="0" baseline="30000">
                <a:effectLst/>
                <a:latin typeface="Arial" panose="020B0604020202020204" pitchFamily="34" charset="0"/>
              </a:rPr>
              <a:t>rd</a:t>
            </a:r>
            <a:r>
              <a:rPr lang="en-US" sz="800" b="0" i="0">
                <a:effectLst/>
                <a:latin typeface="Arial" panose="020B0604020202020204" pitchFamily="34" charset="0"/>
              </a:rPr>
              <a:t> International Conference on Learning Representations, ICLR 2015-Conference Track Proceedings, Sep.2015, vol.3, no.1, pp.1–14, doi:10.1016/j.infsof.2008.09.005</a:t>
            </a:r>
            <a:endParaRPr lang="en-US" sz="800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D6283D0B-39C3-46FA-774B-0BFF8F6A502A}"/>
              </a:ext>
            </a:extLst>
          </p:cNvPr>
          <p:cNvSpPr txBox="1"/>
          <p:nvPr/>
        </p:nvSpPr>
        <p:spPr>
          <a:xfrm>
            <a:off x="151333" y="6599204"/>
            <a:ext cx="1085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>
                <a:effectLst/>
                <a:latin typeface="Arial" panose="020B0604020202020204" pitchFamily="34" charset="0"/>
              </a:rPr>
              <a:t>[2] K. He, X. Zhang, S. Ren, and J. Sun,“ Deep Residual Learning for Image Recognition, ”presented at the Proceedings of the IEEE Conference on Computer Vision and Pattern Recognition, 2016, pp.770–778.</a:t>
            </a:r>
            <a:endParaRPr lang="en-US" sz="800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05733318-13A6-CED5-7BB2-1BD94011E060}"/>
              </a:ext>
            </a:extLst>
          </p:cNvPr>
          <p:cNvSpPr/>
          <p:nvPr/>
        </p:nvSpPr>
        <p:spPr>
          <a:xfrm>
            <a:off x="7508595" y="3846438"/>
            <a:ext cx="4164472" cy="2600167"/>
          </a:xfrm>
          <a:prstGeom prst="rect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TextBox 179">
            <a:extLst>
              <a:ext uri="{FF2B5EF4-FFF2-40B4-BE49-F238E27FC236}">
                <a16:creationId xmlns:a16="http://schemas.microsoft.com/office/drawing/2014/main" id="{68898C84-17E0-51A1-8FB9-199CD0842BED}"/>
              </a:ext>
            </a:extLst>
          </p:cNvPr>
          <p:cNvSpPr txBox="1"/>
          <p:nvPr/>
        </p:nvSpPr>
        <p:spPr>
          <a:xfrm>
            <a:off x="6016689" y="5634573"/>
            <a:ext cx="56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329541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29ED-8323-8DD0-55CA-F118FD35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-186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n w="0">
                  <a:noFill/>
                </a:ln>
                <a:solidFill>
                  <a:srgbClr val="199497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(body)"/>
              </a:rPr>
              <a:t>2. PROPOSED METHOD</a:t>
            </a:r>
            <a:endParaRPr lang="en-US" sz="3600">
              <a:solidFill>
                <a:srgbClr val="19949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B27A2B-D9A5-AE25-161F-A2F4F3BA8CAD}"/>
              </a:ext>
            </a:extLst>
          </p:cNvPr>
          <p:cNvSpPr/>
          <p:nvPr/>
        </p:nvSpPr>
        <p:spPr>
          <a:xfrm rot="16200000" flipV="1">
            <a:off x="8640007" y="3408725"/>
            <a:ext cx="6863169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43696-C86A-980C-3F33-80E3F879BBFB}"/>
              </a:ext>
            </a:extLst>
          </p:cNvPr>
          <p:cNvSpPr/>
          <p:nvPr/>
        </p:nvSpPr>
        <p:spPr>
          <a:xfrm flipV="1">
            <a:off x="0" y="6672227"/>
            <a:ext cx="12191999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Nhóm 1">
            <a:extLst>
              <a:ext uri="{FF2B5EF4-FFF2-40B4-BE49-F238E27FC236}">
                <a16:creationId xmlns:a16="http://schemas.microsoft.com/office/drawing/2014/main" id="{CA937C5D-3B65-8CEE-E182-6386B8189234}"/>
              </a:ext>
            </a:extLst>
          </p:cNvPr>
          <p:cNvGrpSpPr/>
          <p:nvPr/>
        </p:nvGrpSpPr>
        <p:grpSpPr>
          <a:xfrm>
            <a:off x="470544" y="3249903"/>
            <a:ext cx="11078384" cy="3162285"/>
            <a:chOff x="410833" y="1058806"/>
            <a:chExt cx="11078384" cy="3162285"/>
          </a:xfrm>
        </p:grpSpPr>
        <p:pic>
          <p:nvPicPr>
            <p:cNvPr id="7" name="Picture 6" descr="A close up of a baby&#10;&#10;Description automatically generated with medium confidence">
              <a:extLst>
                <a:ext uri="{FF2B5EF4-FFF2-40B4-BE49-F238E27FC236}">
                  <a16:creationId xmlns:a16="http://schemas.microsoft.com/office/drawing/2014/main" id="{18E505AF-93F5-6E28-3445-215BC470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33" y="2323730"/>
              <a:ext cx="952500" cy="952500"/>
            </a:xfrm>
            <a:prstGeom prst="rect">
              <a:avLst/>
            </a:prstGeom>
          </p:spPr>
        </p:pic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8D175C89-F804-850D-48E5-DD0D219F126C}"/>
                </a:ext>
              </a:extLst>
            </p:cNvPr>
            <p:cNvCxnSpPr>
              <a:cxnSpLocks/>
              <a:stCxn id="9" idx="0"/>
              <a:endCxn id="21" idx="1"/>
            </p:cNvCxnSpPr>
            <p:nvPr/>
          </p:nvCxnSpPr>
          <p:spPr>
            <a:xfrm rot="5400000" flipH="1" flipV="1">
              <a:off x="1157105" y="1774038"/>
              <a:ext cx="279670" cy="81971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FFB563B6-1645-E69F-2DFB-759C5CDA5AB0}"/>
                </a:ext>
              </a:extLst>
            </p:cNvPr>
            <p:cNvCxnSpPr>
              <a:cxnSpLocks/>
              <a:stCxn id="9" idx="2"/>
              <a:endCxn id="38" idx="1"/>
            </p:cNvCxnSpPr>
            <p:nvPr/>
          </p:nvCxnSpPr>
          <p:spPr>
            <a:xfrm rot="16200000" flipH="1">
              <a:off x="1144016" y="3019296"/>
              <a:ext cx="307237" cy="821103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4C8AE2-3038-27D2-EDA7-5BCCD7DABB8A}"/>
                </a:ext>
              </a:extLst>
            </p:cNvPr>
            <p:cNvGrpSpPr/>
            <p:nvPr/>
          </p:nvGrpSpPr>
          <p:grpSpPr>
            <a:xfrm>
              <a:off x="1908233" y="1473319"/>
              <a:ext cx="800440" cy="1117842"/>
              <a:chOff x="1908233" y="1473319"/>
              <a:chExt cx="800440" cy="1117842"/>
            </a:xfrm>
          </p:grpSpPr>
          <p:sp>
            <p:nvSpPr>
              <p:cNvPr id="62" name="Cube 61">
                <a:extLst>
                  <a:ext uri="{FF2B5EF4-FFF2-40B4-BE49-F238E27FC236}">
                    <a16:creationId xmlns:a16="http://schemas.microsoft.com/office/drawing/2014/main" id="{23399991-9FE0-C909-E68C-4D17F6CF6421}"/>
                  </a:ext>
                </a:extLst>
              </p:cNvPr>
              <p:cNvSpPr/>
              <p:nvPr/>
            </p:nvSpPr>
            <p:spPr>
              <a:xfrm>
                <a:off x="1908233" y="1473319"/>
                <a:ext cx="405442" cy="1117842"/>
              </a:xfrm>
              <a:prstGeom prst="cube">
                <a:avLst>
                  <a:gd name="adj" fmla="val 88604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A27D3EC7-FF89-90EB-9336-4DF95664C79B}"/>
                  </a:ext>
                </a:extLst>
              </p:cNvPr>
              <p:cNvSpPr/>
              <p:nvPr/>
            </p:nvSpPr>
            <p:spPr>
              <a:xfrm>
                <a:off x="2184868" y="1612777"/>
                <a:ext cx="334635" cy="902540"/>
              </a:xfrm>
              <a:prstGeom prst="cube">
                <a:avLst>
                  <a:gd name="adj" fmla="val 88604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24" name="Cube 1023">
                <a:extLst>
                  <a:ext uri="{FF2B5EF4-FFF2-40B4-BE49-F238E27FC236}">
                    <a16:creationId xmlns:a16="http://schemas.microsoft.com/office/drawing/2014/main" id="{A6EDF65C-D61E-1125-D672-7BCBA9E5E2E4}"/>
                  </a:ext>
                </a:extLst>
              </p:cNvPr>
              <p:cNvSpPr/>
              <p:nvPr/>
            </p:nvSpPr>
            <p:spPr>
              <a:xfrm>
                <a:off x="2493012" y="1771752"/>
                <a:ext cx="215661" cy="640511"/>
              </a:xfrm>
              <a:prstGeom prst="cube">
                <a:avLst>
                  <a:gd name="adj" fmla="val 88604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48E1FC-B6F7-979C-5D1B-0D9031F46B9A}"/>
                </a:ext>
              </a:extLst>
            </p:cNvPr>
            <p:cNvSpPr/>
            <p:nvPr/>
          </p:nvSpPr>
          <p:spPr>
            <a:xfrm>
              <a:off x="1706797" y="1406435"/>
              <a:ext cx="1121788" cy="1275249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TextBox 23">
              <a:extLst>
                <a:ext uri="{FF2B5EF4-FFF2-40B4-BE49-F238E27FC236}">
                  <a16:creationId xmlns:a16="http://schemas.microsoft.com/office/drawing/2014/main" id="{3016C094-11E2-CA54-D664-D5B626C28452}"/>
                </a:ext>
              </a:extLst>
            </p:cNvPr>
            <p:cNvSpPr txBox="1"/>
            <p:nvPr/>
          </p:nvSpPr>
          <p:spPr>
            <a:xfrm>
              <a:off x="1037616" y="1725989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/>
                <a:t>Model 1</a:t>
              </a:r>
            </a:p>
          </p:txBody>
        </p:sp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A7F5ABF8-4364-D70A-F13C-47EA54A168E0}"/>
                </a:ext>
              </a:extLst>
            </p:cNvPr>
            <p:cNvSpPr txBox="1"/>
            <p:nvPr/>
          </p:nvSpPr>
          <p:spPr>
            <a:xfrm>
              <a:off x="1042656" y="3653465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/>
                <a:t>Model 2</a:t>
              </a:r>
            </a:p>
          </p:txBody>
        </p:sp>
        <p:sp>
          <p:nvSpPr>
            <p:cNvPr id="14" name="TextBox 28">
              <a:extLst>
                <a:ext uri="{FF2B5EF4-FFF2-40B4-BE49-F238E27FC236}">
                  <a16:creationId xmlns:a16="http://schemas.microsoft.com/office/drawing/2014/main" id="{FFAC3B8A-449E-1518-165C-E16A3E8A6518}"/>
                </a:ext>
              </a:extLst>
            </p:cNvPr>
            <p:cNvSpPr txBox="1"/>
            <p:nvPr/>
          </p:nvSpPr>
          <p:spPr>
            <a:xfrm>
              <a:off x="1468531" y="1058806"/>
              <a:ext cx="1690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Feature Extraction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99C3B10-3B9B-6EAD-0494-6949EB82306D}"/>
                </a:ext>
              </a:extLst>
            </p:cNvPr>
            <p:cNvSpPr/>
            <p:nvPr/>
          </p:nvSpPr>
          <p:spPr>
            <a:xfrm>
              <a:off x="4096309" y="2519977"/>
              <a:ext cx="843557" cy="54144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MLP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80B0E8-C0E8-7784-DA04-EDB1368243DA}"/>
                </a:ext>
              </a:extLst>
            </p:cNvPr>
            <p:cNvSpPr/>
            <p:nvPr/>
          </p:nvSpPr>
          <p:spPr>
            <a:xfrm>
              <a:off x="5648832" y="2289344"/>
              <a:ext cx="164592" cy="11887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F749B36-1DAC-6304-234C-3348CE3BEDB7}"/>
                </a:ext>
              </a:extLst>
            </p:cNvPr>
            <p:cNvSpPr/>
            <p:nvPr/>
          </p:nvSpPr>
          <p:spPr>
            <a:xfrm>
              <a:off x="6271870" y="2518893"/>
              <a:ext cx="701552" cy="627787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11">
                  <a:extLst>
                    <a:ext uri="{FF2B5EF4-FFF2-40B4-BE49-F238E27FC236}">
                      <a16:creationId xmlns:a16="http://schemas.microsoft.com/office/drawing/2014/main" id="{E003CDA6-16A7-43A8-C182-2F2C0C1BC1E4}"/>
                    </a:ext>
                  </a:extLst>
                </p:cNvPr>
                <p:cNvSpPr txBox="1"/>
                <p:nvPr/>
              </p:nvSpPr>
              <p:spPr>
                <a:xfrm>
                  <a:off x="7183681" y="2660603"/>
                  <a:ext cx="2821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vi-V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TextBox 111">
                  <a:extLst>
                    <a:ext uri="{FF2B5EF4-FFF2-40B4-BE49-F238E27FC236}">
                      <a16:creationId xmlns:a16="http://schemas.microsoft.com/office/drawing/2014/main" id="{E003CDA6-16A7-43A8-C182-2F2C0C1BC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681" y="2660603"/>
                  <a:ext cx="28212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532" t="-2222" r="-25532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CBF0B4A-80D9-5D46-8167-55E49C47ACBF}"/>
                </a:ext>
              </a:extLst>
            </p:cNvPr>
            <p:cNvSpPr/>
            <p:nvPr/>
          </p:nvSpPr>
          <p:spPr>
            <a:xfrm>
              <a:off x="9522155" y="2513433"/>
              <a:ext cx="758098" cy="63476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MLP</a:t>
              </a:r>
            </a:p>
          </p:txBody>
        </p:sp>
        <p:sp>
          <p:nvSpPr>
            <p:cNvPr id="20" name="TextBox 149">
              <a:extLst>
                <a:ext uri="{FF2B5EF4-FFF2-40B4-BE49-F238E27FC236}">
                  <a16:creationId xmlns:a16="http://schemas.microsoft.com/office/drawing/2014/main" id="{68F631A1-ED19-CAB9-C23D-21BD31CA004C}"/>
                </a:ext>
              </a:extLst>
            </p:cNvPr>
            <p:cNvSpPr txBox="1"/>
            <p:nvPr/>
          </p:nvSpPr>
          <p:spPr>
            <a:xfrm>
              <a:off x="10483814" y="2668534"/>
              <a:ext cx="1005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7 emotions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07DF13-8805-40EC-191B-90F6226BA6DE}"/>
                </a:ext>
              </a:extLst>
            </p:cNvPr>
            <p:cNvSpPr/>
            <p:nvPr/>
          </p:nvSpPr>
          <p:spPr>
            <a:xfrm rot="16200000">
              <a:off x="7590199" y="2685534"/>
              <a:ext cx="853958" cy="227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Dense</a:t>
              </a:r>
              <a:endParaRPr lang="en-US"/>
            </a:p>
          </p:txBody>
        </p:sp>
        <p:sp>
          <p:nvSpPr>
            <p:cNvPr id="22" name="TextBox 95">
              <a:extLst>
                <a:ext uri="{FF2B5EF4-FFF2-40B4-BE49-F238E27FC236}">
                  <a16:creationId xmlns:a16="http://schemas.microsoft.com/office/drawing/2014/main" id="{70D72CA5-435A-C70F-0794-1B20A9C39211}"/>
                </a:ext>
              </a:extLst>
            </p:cNvPr>
            <p:cNvSpPr txBox="1"/>
            <p:nvPr/>
          </p:nvSpPr>
          <p:spPr>
            <a:xfrm>
              <a:off x="6242137" y="2601954"/>
              <a:ext cx="773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Self-</a:t>
              </a:r>
            </a:p>
            <a:p>
              <a:pPr algn="ctr"/>
              <a:r>
                <a:rPr lang="en-US" sz="1200"/>
                <a:t>Attention</a:t>
              </a:r>
            </a:p>
          </p:txBody>
        </p:sp>
        <p:sp>
          <p:nvSpPr>
            <p:cNvPr id="23" name="TextBox 109">
              <a:extLst>
                <a:ext uri="{FF2B5EF4-FFF2-40B4-BE49-F238E27FC236}">
                  <a16:creationId xmlns:a16="http://schemas.microsoft.com/office/drawing/2014/main" id="{D53AFE94-B00E-DA67-5F4F-A4A0E0FC712A}"/>
                </a:ext>
              </a:extLst>
            </p:cNvPr>
            <p:cNvSpPr txBox="1"/>
            <p:nvPr/>
          </p:nvSpPr>
          <p:spPr>
            <a:xfrm>
              <a:off x="3428975" y="2015542"/>
              <a:ext cx="17076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Model 1’s Features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498FC05-C1B7-0D33-D9DF-2E9CD6A11639}"/>
                </a:ext>
              </a:extLst>
            </p:cNvPr>
            <p:cNvGrpSpPr/>
            <p:nvPr/>
          </p:nvGrpSpPr>
          <p:grpSpPr>
            <a:xfrm>
              <a:off x="1911748" y="3010158"/>
              <a:ext cx="800440" cy="1117842"/>
              <a:chOff x="1908233" y="1473319"/>
              <a:chExt cx="800440" cy="1117842"/>
            </a:xfrm>
          </p:grpSpPr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0936A647-9FFA-6C35-2DBD-20D89348FB86}"/>
                  </a:ext>
                </a:extLst>
              </p:cNvPr>
              <p:cNvSpPr/>
              <p:nvPr/>
            </p:nvSpPr>
            <p:spPr>
              <a:xfrm>
                <a:off x="1908233" y="1473319"/>
                <a:ext cx="405442" cy="1117842"/>
              </a:xfrm>
              <a:prstGeom prst="cube">
                <a:avLst>
                  <a:gd name="adj" fmla="val 88604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152D0E21-A8F0-A093-825E-4D5AA6D7287F}"/>
                  </a:ext>
                </a:extLst>
              </p:cNvPr>
              <p:cNvSpPr/>
              <p:nvPr/>
            </p:nvSpPr>
            <p:spPr>
              <a:xfrm>
                <a:off x="2184868" y="1612777"/>
                <a:ext cx="334635" cy="902540"/>
              </a:xfrm>
              <a:prstGeom prst="cube">
                <a:avLst>
                  <a:gd name="adj" fmla="val 88604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381E2726-EF42-1D88-7180-46D88575A1FC}"/>
                  </a:ext>
                </a:extLst>
              </p:cNvPr>
              <p:cNvSpPr/>
              <p:nvPr/>
            </p:nvSpPr>
            <p:spPr>
              <a:xfrm>
                <a:off x="2493012" y="1771752"/>
                <a:ext cx="215661" cy="640511"/>
              </a:xfrm>
              <a:prstGeom prst="cube">
                <a:avLst>
                  <a:gd name="adj" fmla="val 88604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8F40FFC-EF3B-9CF0-60A5-552E95F2B388}"/>
                </a:ext>
              </a:extLst>
            </p:cNvPr>
            <p:cNvSpPr/>
            <p:nvPr/>
          </p:nvSpPr>
          <p:spPr>
            <a:xfrm>
              <a:off x="1708186" y="2945842"/>
              <a:ext cx="1121788" cy="1275249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164DE85-7119-63FA-1C7F-C38253683774}"/>
                </a:ext>
              </a:extLst>
            </p:cNvPr>
            <p:cNvSpPr/>
            <p:nvPr/>
          </p:nvSpPr>
          <p:spPr>
            <a:xfrm>
              <a:off x="3672534" y="2221713"/>
              <a:ext cx="163501" cy="5943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880A29B1-E3A4-F73A-A6BE-407844BC931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2828585" y="2044060"/>
              <a:ext cx="480478" cy="656495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EC177492-6F6E-5A6B-AC2E-BE113CA51AE2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2829974" y="2916838"/>
              <a:ext cx="479089" cy="66662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8B45D8-C136-BA16-9F1B-D8F896B806ED}"/>
                </a:ext>
              </a:extLst>
            </p:cNvPr>
            <p:cNvSpPr/>
            <p:nvPr/>
          </p:nvSpPr>
          <p:spPr>
            <a:xfrm>
              <a:off x="3672974" y="2811776"/>
              <a:ext cx="163501" cy="54864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30" name="TextBox 85">
              <a:extLst>
                <a:ext uri="{FF2B5EF4-FFF2-40B4-BE49-F238E27FC236}">
                  <a16:creationId xmlns:a16="http://schemas.microsoft.com/office/drawing/2014/main" id="{EB70C8F8-33DD-C284-6871-13225545802E}"/>
                </a:ext>
              </a:extLst>
            </p:cNvPr>
            <p:cNvSpPr txBox="1"/>
            <p:nvPr/>
          </p:nvSpPr>
          <p:spPr>
            <a:xfrm>
              <a:off x="2980974" y="2378362"/>
              <a:ext cx="599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concat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D9FE27-ECE9-FC98-827B-3B3AB965081F}"/>
                </a:ext>
              </a:extLst>
            </p:cNvPr>
            <p:cNvCxnSpPr>
              <a:cxnSpLocks/>
            </p:cNvCxnSpPr>
            <p:nvPr/>
          </p:nvCxnSpPr>
          <p:spPr>
            <a:xfrm>
              <a:off x="3438210" y="2808696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CFA121-CA30-4FD5-BCBF-34053E3A7154}"/>
                </a:ext>
              </a:extLst>
            </p:cNvPr>
            <p:cNvSpPr/>
            <p:nvPr/>
          </p:nvSpPr>
          <p:spPr>
            <a:xfrm>
              <a:off x="3205864" y="2700555"/>
              <a:ext cx="206397" cy="21628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+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DF770F1-142A-2732-D4CD-6BE3428EB16C}"/>
                </a:ext>
              </a:extLst>
            </p:cNvPr>
            <p:cNvCxnSpPr>
              <a:cxnSpLocks/>
            </p:cNvCxnSpPr>
            <p:nvPr/>
          </p:nvCxnSpPr>
          <p:spPr>
            <a:xfrm>
              <a:off x="3860135" y="2820834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F27159-13D5-C590-0DE2-9D102CACEAF0}"/>
                </a:ext>
              </a:extLst>
            </p:cNvPr>
            <p:cNvSpPr/>
            <p:nvPr/>
          </p:nvSpPr>
          <p:spPr>
            <a:xfrm>
              <a:off x="5213939" y="2713212"/>
              <a:ext cx="206397" cy="21628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a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9241746-C08F-C62D-A6D7-BFF5EEFEE3F9}"/>
                </a:ext>
              </a:extLst>
            </p:cNvPr>
            <p:cNvCxnSpPr>
              <a:cxnSpLocks/>
            </p:cNvCxnSpPr>
            <p:nvPr/>
          </p:nvCxnSpPr>
          <p:spPr>
            <a:xfrm>
              <a:off x="4974752" y="2818505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71FB3F47-339C-9417-C33B-618522FB814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20470" y="2363749"/>
              <a:ext cx="430921" cy="1562413"/>
            </a:xfrm>
            <a:prstGeom prst="bentConnector3">
              <a:avLst>
                <a:gd name="adj1" fmla="val -53049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CA94CC49-DED6-A8BC-AE12-92927AD8B8D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289961" y="1686036"/>
              <a:ext cx="491499" cy="1562853"/>
            </a:xfrm>
            <a:prstGeom prst="bentConnector3">
              <a:avLst>
                <a:gd name="adj1" fmla="val -4748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4852B72-9EB5-2F28-6420-67F575BBEF41}"/>
                </a:ext>
              </a:extLst>
            </p:cNvPr>
            <p:cNvCxnSpPr>
              <a:cxnSpLocks/>
            </p:cNvCxnSpPr>
            <p:nvPr/>
          </p:nvCxnSpPr>
          <p:spPr>
            <a:xfrm>
              <a:off x="5444652" y="2830813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151">
              <a:extLst>
                <a:ext uri="{FF2B5EF4-FFF2-40B4-BE49-F238E27FC236}">
                  <a16:creationId xmlns:a16="http://schemas.microsoft.com/office/drawing/2014/main" id="{83869108-22DD-8C11-C301-DE50D6CB0CBE}"/>
                </a:ext>
              </a:extLst>
            </p:cNvPr>
            <p:cNvSpPr txBox="1"/>
            <p:nvPr/>
          </p:nvSpPr>
          <p:spPr>
            <a:xfrm rot="5400000">
              <a:off x="5206505" y="2715618"/>
              <a:ext cx="10454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/>
                <a:t>Mean Features</a:t>
              </a:r>
            </a:p>
          </p:txBody>
        </p:sp>
        <p:sp>
          <p:nvSpPr>
            <p:cNvPr id="40" name="TextBox 152">
              <a:extLst>
                <a:ext uri="{FF2B5EF4-FFF2-40B4-BE49-F238E27FC236}">
                  <a16:creationId xmlns:a16="http://schemas.microsoft.com/office/drawing/2014/main" id="{85B10421-BE1B-8B94-5C10-39AB907FF95D}"/>
                </a:ext>
              </a:extLst>
            </p:cNvPr>
            <p:cNvSpPr txBox="1"/>
            <p:nvPr/>
          </p:nvSpPr>
          <p:spPr>
            <a:xfrm>
              <a:off x="4954310" y="2398826"/>
              <a:ext cx="671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average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9B35A69-BFDF-E91A-6864-6DF55B80E126}"/>
                </a:ext>
              </a:extLst>
            </p:cNvPr>
            <p:cNvCxnSpPr>
              <a:cxnSpLocks/>
            </p:cNvCxnSpPr>
            <p:nvPr/>
          </p:nvCxnSpPr>
          <p:spPr>
            <a:xfrm>
              <a:off x="5834535" y="2827942"/>
              <a:ext cx="4067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7B42144F-FCEA-7CBA-14AA-9FAB8A42B48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39875" y="936123"/>
              <a:ext cx="297180" cy="2868361"/>
            </a:xfrm>
            <a:prstGeom prst="bentConnector3">
              <a:avLst>
                <a:gd name="adj1" fmla="val -10737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179">
              <a:extLst>
                <a:ext uri="{FF2B5EF4-FFF2-40B4-BE49-F238E27FC236}">
                  <a16:creationId xmlns:a16="http://schemas.microsoft.com/office/drawing/2014/main" id="{DA5E55D1-198B-4DF8-F581-1CDC32493925}"/>
                </a:ext>
              </a:extLst>
            </p:cNvPr>
            <p:cNvSpPr txBox="1"/>
            <p:nvPr/>
          </p:nvSpPr>
          <p:spPr>
            <a:xfrm>
              <a:off x="6055956" y="2115590"/>
              <a:ext cx="4069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Key</a:t>
              </a:r>
            </a:p>
          </p:txBody>
        </p:sp>
        <p:sp>
          <p:nvSpPr>
            <p:cNvPr id="44" name="TextBox 180">
              <a:extLst>
                <a:ext uri="{FF2B5EF4-FFF2-40B4-BE49-F238E27FC236}">
                  <a16:creationId xmlns:a16="http://schemas.microsoft.com/office/drawing/2014/main" id="{88EC61EE-14A2-8FD3-D18C-CB8F863800A6}"/>
                </a:ext>
              </a:extLst>
            </p:cNvPr>
            <p:cNvSpPr txBox="1"/>
            <p:nvPr/>
          </p:nvSpPr>
          <p:spPr>
            <a:xfrm>
              <a:off x="5752208" y="2609773"/>
              <a:ext cx="528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Value</a:t>
              </a:r>
            </a:p>
          </p:txBody>
        </p:sp>
        <p:sp>
          <p:nvSpPr>
            <p:cNvPr id="45" name="TextBox 196">
              <a:extLst>
                <a:ext uri="{FF2B5EF4-FFF2-40B4-BE49-F238E27FC236}">
                  <a16:creationId xmlns:a16="http://schemas.microsoft.com/office/drawing/2014/main" id="{5B996993-96CC-A758-1460-FDA495D60912}"/>
                </a:ext>
              </a:extLst>
            </p:cNvPr>
            <p:cNvSpPr txBox="1"/>
            <p:nvPr/>
          </p:nvSpPr>
          <p:spPr>
            <a:xfrm>
              <a:off x="3551902" y="3190261"/>
              <a:ext cx="17076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Model 2’s Features</a:t>
              </a:r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04BE08E7-D928-53E2-3FB3-8EC784632B0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081817" y="1819587"/>
              <a:ext cx="213736" cy="2867921"/>
            </a:xfrm>
            <a:prstGeom prst="bentConnector3">
              <a:avLst>
                <a:gd name="adj1" fmla="val -163403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42376D0-4E08-C428-49B6-BBA38E29C886}"/>
                </a:ext>
              </a:extLst>
            </p:cNvPr>
            <p:cNvCxnSpPr>
              <a:cxnSpLocks/>
            </p:cNvCxnSpPr>
            <p:nvPr/>
          </p:nvCxnSpPr>
          <p:spPr>
            <a:xfrm>
              <a:off x="7009204" y="2822423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09F1C19E-B1A5-4ECC-F3FC-32C614DD5D2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58535" y="1694393"/>
              <a:ext cx="336919" cy="1595501"/>
            </a:xfrm>
            <a:prstGeom prst="bentConnector3">
              <a:avLst>
                <a:gd name="adj1" fmla="val -7528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534452E-85C9-B27A-4935-B40E57BEB420}"/>
                </a:ext>
              </a:extLst>
            </p:cNvPr>
            <p:cNvSpPr/>
            <p:nvPr/>
          </p:nvSpPr>
          <p:spPr>
            <a:xfrm rot="16200000">
              <a:off x="7878770" y="2685533"/>
              <a:ext cx="853958" cy="227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Conv1D</a:t>
              </a:r>
              <a:endParaRPr lang="en-US" sz="16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C3DB202-C388-ACE7-A1E5-DE55F3AA7347}"/>
                </a:ext>
              </a:extLst>
            </p:cNvPr>
            <p:cNvSpPr/>
            <p:nvPr/>
          </p:nvSpPr>
          <p:spPr>
            <a:xfrm rot="16200000">
              <a:off x="8167341" y="2697206"/>
              <a:ext cx="853958" cy="227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Dense</a:t>
              </a:r>
              <a:endParaRPr lang="en-US" sz="16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D88D4C7-DC82-A581-90AE-2B5DEA083502}"/>
                </a:ext>
              </a:extLst>
            </p:cNvPr>
            <p:cNvSpPr/>
            <p:nvPr/>
          </p:nvSpPr>
          <p:spPr>
            <a:xfrm>
              <a:off x="7785748" y="2303302"/>
              <a:ext cx="1015475" cy="1016902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CCF2EDE-78D0-E6F0-7E88-7C9DF4274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5810" y="2816073"/>
              <a:ext cx="274840" cy="302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Or 52">
              <a:extLst>
                <a:ext uri="{FF2B5EF4-FFF2-40B4-BE49-F238E27FC236}">
                  <a16:creationId xmlns:a16="http://schemas.microsoft.com/office/drawing/2014/main" id="{A2F2FDC1-9FCF-96CB-027E-3CCF5B32E697}"/>
                </a:ext>
              </a:extLst>
            </p:cNvPr>
            <p:cNvSpPr/>
            <p:nvPr/>
          </p:nvSpPr>
          <p:spPr>
            <a:xfrm>
              <a:off x="9074084" y="2729868"/>
              <a:ext cx="180543" cy="199627"/>
            </a:xfrm>
            <a:prstGeom prst="flowChar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B9A255D-DBDC-AA68-2855-FEC8B93DBCE6}"/>
                </a:ext>
              </a:extLst>
            </p:cNvPr>
            <p:cNvCxnSpPr>
              <a:cxnSpLocks/>
            </p:cNvCxnSpPr>
            <p:nvPr/>
          </p:nvCxnSpPr>
          <p:spPr>
            <a:xfrm>
              <a:off x="8843921" y="2826202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82F160B-7639-0D82-AE14-BB695AF61F2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59" y="2831720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EB429A3-5FB1-B42A-A26C-C754768108F2}"/>
                </a:ext>
              </a:extLst>
            </p:cNvPr>
            <p:cNvCxnSpPr>
              <a:cxnSpLocks/>
            </p:cNvCxnSpPr>
            <p:nvPr/>
          </p:nvCxnSpPr>
          <p:spPr>
            <a:xfrm>
              <a:off x="10315534" y="2830813"/>
              <a:ext cx="1952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243">
              <a:extLst>
                <a:ext uri="{FF2B5EF4-FFF2-40B4-BE49-F238E27FC236}">
                  <a16:creationId xmlns:a16="http://schemas.microsoft.com/office/drawing/2014/main" id="{D4AA93D7-176E-CAA5-CB63-8C71CBA245AC}"/>
                </a:ext>
              </a:extLst>
            </p:cNvPr>
            <p:cNvSpPr txBox="1"/>
            <p:nvPr/>
          </p:nvSpPr>
          <p:spPr>
            <a:xfrm>
              <a:off x="7668104" y="3334993"/>
              <a:ext cx="127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Local attention</a:t>
              </a:r>
            </a:p>
          </p:txBody>
        </p: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0E5C5D72-E84F-4927-3374-A183C84B7D6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329303" y="1959549"/>
              <a:ext cx="64734" cy="1605372"/>
            </a:xfrm>
            <a:prstGeom prst="bentConnector3">
              <a:avLst>
                <a:gd name="adj1" fmla="val 1110365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F4459191-1E2F-783B-A271-9C2DD210153C}"/>
              </a:ext>
            </a:extLst>
          </p:cNvPr>
          <p:cNvSpPr txBox="1"/>
          <p:nvPr/>
        </p:nvSpPr>
        <p:spPr>
          <a:xfrm>
            <a:off x="261092" y="700153"/>
            <a:ext cx="10025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(body)"/>
              </a:rPr>
              <a:t>Local attention details: </a:t>
            </a:r>
          </a:p>
          <a:p>
            <a:pPr marL="342900" indent="-342900">
              <a:buFontTx/>
              <a:buChar char="-"/>
            </a:pPr>
            <a:r>
              <a:rPr lang="en-US" sz="2400">
                <a:latin typeface="Arial (body)"/>
              </a:rPr>
              <a:t>The model learn and comprehend information more effectively from a local spatial context and removes noises with two </a:t>
            </a:r>
            <a:r>
              <a:rPr lang="en-US" sz="2400" b="1">
                <a:latin typeface="Arial (body)"/>
              </a:rPr>
              <a:t>fully connected layers (Dense) </a:t>
            </a:r>
            <a:r>
              <a:rPr lang="en-US" sz="2400">
                <a:latin typeface="Arial (body)"/>
              </a:rPr>
              <a:t>and </a:t>
            </a:r>
            <a:r>
              <a:rPr lang="en-US" sz="2400" b="1">
                <a:latin typeface="Arial (body)"/>
              </a:rPr>
              <a:t>a</a:t>
            </a:r>
            <a:r>
              <a:rPr lang="en-US" sz="2400">
                <a:latin typeface="Arial (body)"/>
              </a:rPr>
              <a:t> </a:t>
            </a:r>
            <a:r>
              <a:rPr lang="en-US" sz="2400" b="1">
                <a:latin typeface="Arial (body)"/>
              </a:rPr>
              <a:t>Conv1D layer</a:t>
            </a:r>
          </a:p>
          <a:p>
            <a:pPr marL="342900" indent="-342900">
              <a:buFontTx/>
              <a:buChar char="-"/>
            </a:pPr>
            <a:r>
              <a:rPr lang="en-US" sz="2400" b="0" i="0">
                <a:effectLst/>
                <a:latin typeface="Arial" panose="020B0604020202020204" pitchFamily="34" charset="0"/>
              </a:rPr>
              <a:t>The residual connection is used to prevent the loss of unintended input features</a:t>
            </a:r>
            <a:endParaRPr lang="en-US" sz="2400" b="1">
              <a:latin typeface="Arial (body)"/>
            </a:endParaRPr>
          </a:p>
        </p:txBody>
      </p: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70B834E6-99C0-1774-00EE-C629CFFF0353}"/>
              </a:ext>
            </a:extLst>
          </p:cNvPr>
          <p:cNvSpPr/>
          <p:nvPr/>
        </p:nvSpPr>
        <p:spPr>
          <a:xfrm>
            <a:off x="347607" y="2973834"/>
            <a:ext cx="7173540" cy="3519597"/>
          </a:xfrm>
          <a:prstGeom prst="rect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8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29ED-8323-8DD0-55CA-F118FD35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-186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n w="0">
                  <a:noFill/>
                </a:ln>
                <a:solidFill>
                  <a:srgbClr val="199497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(body)"/>
              </a:rPr>
              <a:t>3. EXPERIMENTS AND RESULTS</a:t>
            </a:r>
            <a:endParaRPr lang="en-US" sz="3600">
              <a:solidFill>
                <a:srgbClr val="19949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B27A2B-D9A5-AE25-161F-A2F4F3BA8CAD}"/>
              </a:ext>
            </a:extLst>
          </p:cNvPr>
          <p:cNvSpPr/>
          <p:nvPr/>
        </p:nvSpPr>
        <p:spPr>
          <a:xfrm rot="16200000" flipV="1">
            <a:off x="8640007" y="3408725"/>
            <a:ext cx="6863169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43696-C86A-980C-3F33-80E3F879BBFB}"/>
              </a:ext>
            </a:extLst>
          </p:cNvPr>
          <p:cNvSpPr/>
          <p:nvPr/>
        </p:nvSpPr>
        <p:spPr>
          <a:xfrm flipV="1">
            <a:off x="0" y="6672227"/>
            <a:ext cx="12191999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F4459191-1E2F-783B-A271-9C2DD210153C}"/>
              </a:ext>
            </a:extLst>
          </p:cNvPr>
          <p:cNvSpPr txBox="1"/>
          <p:nvPr/>
        </p:nvSpPr>
        <p:spPr>
          <a:xfrm>
            <a:off x="279754" y="728179"/>
            <a:ext cx="100251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(body)"/>
              </a:rPr>
              <a:t>Dataset: </a:t>
            </a:r>
          </a:p>
          <a:p>
            <a:r>
              <a:rPr lang="en-US" sz="2400" b="1">
                <a:latin typeface="Arial (body)"/>
              </a:rPr>
              <a:t>- RAF-DB [1] : </a:t>
            </a:r>
            <a:r>
              <a:rPr lang="en-US" sz="2400" b="0" i="0">
                <a:effectLst/>
                <a:latin typeface="Arial" panose="020B0604020202020204" pitchFamily="34" charset="0"/>
              </a:rPr>
              <a:t>3,068 images for testing and 12,271 for training in Basic emotions set</a:t>
            </a:r>
            <a:endParaRPr lang="en-US" sz="2400" b="1">
              <a:latin typeface="Arial (body)"/>
            </a:endParaRPr>
          </a:p>
          <a:p>
            <a:r>
              <a:rPr lang="en-US" sz="2400" b="1">
                <a:latin typeface="Arial (body)"/>
              </a:rPr>
              <a:t> Training features extractor model and Fusion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latin typeface="Arial (body)"/>
              </a:rPr>
              <a:t>Image size: 224x224x3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latin typeface="Arial (body)"/>
              </a:rPr>
              <a:t>Input Fusion model: 1x512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latin typeface="Arial (body)"/>
              </a:rPr>
              <a:t>Learning: 0.001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latin typeface="Arial (body)"/>
              </a:rPr>
              <a:t>Optimizer: RAdam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latin typeface="Arial (body)"/>
              </a:rPr>
              <a:t>Loss: Categorical_CrossEntropy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latin typeface="Arial (body)"/>
              </a:rPr>
              <a:t>ReduceLROnPlateau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latin typeface="Arial (body)"/>
              </a:rPr>
              <a:t>50 epochs</a:t>
            </a:r>
          </a:p>
          <a:p>
            <a:r>
              <a:rPr lang="en-US" sz="2400" b="1">
                <a:latin typeface="Arial (body)"/>
              </a:rPr>
              <a:t> </a:t>
            </a:r>
            <a:endParaRPr lang="en-US" sz="2400">
              <a:latin typeface="Arial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C0BEF-6E81-29A6-C1AA-F52F6D57D9B5}"/>
              </a:ext>
            </a:extLst>
          </p:cNvPr>
          <p:cNvSpPr txBox="1"/>
          <p:nvPr/>
        </p:nvSpPr>
        <p:spPr>
          <a:xfrm>
            <a:off x="97549" y="6510420"/>
            <a:ext cx="1099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</a:rPr>
              <a:t>[1] </a:t>
            </a:r>
            <a:r>
              <a:rPr lang="en-US" sz="900" b="0" i="0">
                <a:effectLst/>
                <a:latin typeface="Arial" panose="020B0604020202020204" pitchFamily="34" charset="0"/>
              </a:rPr>
              <a:t>S. Li, W. Deng, and J. Du, “Reliable Crowd sourcing and Deep Locality – Preserving Learning for Expression Recognition in the Wild , ” in 2017 IEEE Conference on Computer Vision and Pattern Recognition (CVPR), Honolulu, HI:IEEE, Jul.2017, pp.2584–2593.doi:10.1109/CVPR.2017.277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26403103"/>
      </p:ext>
    </p:extLst>
  </p:cSld>
  <p:clrMapOvr>
    <a:masterClrMapping/>
  </p:clrMapOvr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1433</Words>
  <Application>Microsoft Office PowerPoint</Application>
  <PresentationFormat>Màn hình rộng</PresentationFormat>
  <Paragraphs>271</Paragraphs>
  <Slides>15</Slides>
  <Notes>2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16" baseType="lpstr">
      <vt:lpstr>Chủ đề của Office</vt:lpstr>
      <vt:lpstr>Local and Global Attention Fusion Network For Facial Emotion Recognition</vt:lpstr>
      <vt:lpstr>Bản trình bày PowerPoint</vt:lpstr>
      <vt:lpstr>1. MOTIVATION</vt:lpstr>
      <vt:lpstr>Bản trình bày PowerPoint</vt:lpstr>
      <vt:lpstr>1. MOTIVATION</vt:lpstr>
      <vt:lpstr>2. PROPOSED METHOD</vt:lpstr>
      <vt:lpstr>2. PROPOSED METHOD</vt:lpstr>
      <vt:lpstr>2. PROPOSED METHOD</vt:lpstr>
      <vt:lpstr>3. EXPERIMENTS AND RESULTS</vt:lpstr>
      <vt:lpstr>3. EXPERIMENTS AND RESULTS</vt:lpstr>
      <vt:lpstr>3. EXPERIMENT AND RESULTS</vt:lpstr>
      <vt:lpstr>3. EXPERIMENTS AND RESULTS</vt:lpstr>
      <vt:lpstr>3. EXPERIMENTS AND RESULTS</vt:lpstr>
      <vt:lpstr>4. Conclusion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and Global Attention Fusion Network For Facial Emotion Recognition</dc:title>
  <dc:creator/>
  <cp:lastModifiedBy>Minh Hải Trần</cp:lastModifiedBy>
  <cp:revision>3</cp:revision>
  <dcterms:created xsi:type="dcterms:W3CDTF">2012-09-27T01:07:24Z</dcterms:created>
  <dcterms:modified xsi:type="dcterms:W3CDTF">2023-06-07T03:48:39Z</dcterms:modified>
</cp:coreProperties>
</file>