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3"/>
  </p:notesMasterIdLst>
  <p:handoutMasterIdLst>
    <p:handoutMasterId r:id="rId24"/>
  </p:handoutMasterIdLst>
  <p:sldIdLst>
    <p:sldId id="264" r:id="rId2"/>
    <p:sldId id="309" r:id="rId3"/>
    <p:sldId id="310" r:id="rId4"/>
    <p:sldId id="268" r:id="rId5"/>
    <p:sldId id="282" r:id="rId6"/>
    <p:sldId id="276" r:id="rId7"/>
    <p:sldId id="317" r:id="rId8"/>
    <p:sldId id="311" r:id="rId9"/>
    <p:sldId id="318" r:id="rId10"/>
    <p:sldId id="320" r:id="rId11"/>
    <p:sldId id="319" r:id="rId12"/>
    <p:sldId id="321" r:id="rId13"/>
    <p:sldId id="322" r:id="rId14"/>
    <p:sldId id="323" r:id="rId15"/>
    <p:sldId id="314" r:id="rId16"/>
    <p:sldId id="312" r:id="rId17"/>
    <p:sldId id="313" r:id="rId18"/>
    <p:sldId id="315" r:id="rId19"/>
    <p:sldId id="316" r:id="rId20"/>
    <p:sldId id="300" r:id="rId21"/>
    <p:sldId id="308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A9C6B-B7AB-4D4D-9380-D4D2DC1BCD73}" v="984" dt="2023-10-25T00:53:33.363"/>
    <p1510:client id="{35DC419A-49EF-4249-BC32-69015CAA2F78}" v="3" dt="2023-10-24T14:47:14.817"/>
    <p1510:client id="{92F61A9B-A665-4F6D-B26C-44DD7F879B50}" v="377" dt="2023-10-24T19:29:55.285"/>
    <p1510:client id="{DC99DDE8-3E7A-3541-B7D3-28D40453F167}" v="1883" dt="2023-10-25T01:04:53.01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2"/>
  </p:normalViewPr>
  <p:slideViewPr>
    <p:cSldViewPr snapToGrid="0">
      <p:cViewPr>
        <p:scale>
          <a:sx n="84" d="100"/>
          <a:sy n="84" d="100"/>
        </p:scale>
        <p:origin x="2696" y="14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FE25B-5CBB-45FE-9562-A2C114191E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0DC632-E34F-41F6-B348-8CAE0D91ED99}">
      <dgm:prSet/>
      <dgm:spPr/>
      <dgm:t>
        <a:bodyPr/>
        <a:lstStyle/>
        <a:p>
          <a:pPr>
            <a:defRPr cap="all"/>
          </a:pPr>
          <a:r>
            <a:rPr lang="en-US"/>
            <a:t>Back-End Architecture(MVC) use node.js with express</a:t>
          </a:r>
        </a:p>
      </dgm:t>
    </dgm:pt>
    <dgm:pt modelId="{36467FAF-5EB9-4DE8-BBDE-ED246F0A9178}" type="parTrans" cxnId="{D38BAC1B-0D90-4EB7-8A2F-0F94E303D109}">
      <dgm:prSet/>
      <dgm:spPr/>
      <dgm:t>
        <a:bodyPr/>
        <a:lstStyle/>
        <a:p>
          <a:endParaRPr lang="en-US"/>
        </a:p>
      </dgm:t>
    </dgm:pt>
    <dgm:pt modelId="{127080C1-7AC6-453A-86F6-7E696D72B808}" type="sibTrans" cxnId="{D38BAC1B-0D90-4EB7-8A2F-0F94E303D109}">
      <dgm:prSet/>
      <dgm:spPr/>
      <dgm:t>
        <a:bodyPr/>
        <a:lstStyle/>
        <a:p>
          <a:endParaRPr lang="en-US"/>
        </a:p>
      </dgm:t>
    </dgm:pt>
    <dgm:pt modelId="{28523438-EA77-428A-85A5-DCBFAD2A81E3}">
      <dgm:prSet/>
      <dgm:spPr/>
      <dgm:t>
        <a:bodyPr/>
        <a:lstStyle/>
        <a:p>
          <a:pPr>
            <a:defRPr cap="all"/>
          </a:pPr>
          <a:r>
            <a:rPr lang="en-US"/>
            <a:t>User Interface (UI) use html, css, javascript and bootstrap</a:t>
          </a:r>
        </a:p>
      </dgm:t>
    </dgm:pt>
    <dgm:pt modelId="{294C1893-ADEE-4B02-9B5B-C05D25A5CD06}" type="parTrans" cxnId="{A655F583-4437-408D-997D-D276A4A12072}">
      <dgm:prSet/>
      <dgm:spPr/>
      <dgm:t>
        <a:bodyPr/>
        <a:lstStyle/>
        <a:p>
          <a:endParaRPr lang="en-US"/>
        </a:p>
      </dgm:t>
    </dgm:pt>
    <dgm:pt modelId="{16C37133-8717-494D-971F-5F8D832EF957}" type="sibTrans" cxnId="{A655F583-4437-408D-997D-D276A4A12072}">
      <dgm:prSet/>
      <dgm:spPr/>
      <dgm:t>
        <a:bodyPr/>
        <a:lstStyle/>
        <a:p>
          <a:endParaRPr lang="en-US"/>
        </a:p>
      </dgm:t>
    </dgm:pt>
    <dgm:pt modelId="{F200A06A-6C25-480C-A0DE-23C38C1F12A1}">
      <dgm:prSet/>
      <dgm:spPr/>
      <dgm:t>
        <a:bodyPr/>
        <a:lstStyle/>
        <a:p>
          <a:pPr>
            <a:defRPr cap="all"/>
          </a:pPr>
          <a:r>
            <a:rPr lang="en-US"/>
            <a:t>API Listing</a:t>
          </a:r>
        </a:p>
      </dgm:t>
    </dgm:pt>
    <dgm:pt modelId="{2387003A-EEDD-40EA-90B3-B3BB4DF39676}" type="parTrans" cxnId="{1C2F39AA-5F5D-43D0-9F82-CCB247755765}">
      <dgm:prSet/>
      <dgm:spPr/>
      <dgm:t>
        <a:bodyPr/>
        <a:lstStyle/>
        <a:p>
          <a:endParaRPr lang="en-US"/>
        </a:p>
      </dgm:t>
    </dgm:pt>
    <dgm:pt modelId="{3BF8D739-0E34-499F-BDF0-CF23EA84B818}" type="sibTrans" cxnId="{1C2F39AA-5F5D-43D0-9F82-CCB247755765}">
      <dgm:prSet/>
      <dgm:spPr/>
      <dgm:t>
        <a:bodyPr/>
        <a:lstStyle/>
        <a:p>
          <a:endParaRPr lang="en-US"/>
        </a:p>
      </dgm:t>
    </dgm:pt>
    <dgm:pt modelId="{CCCFA204-45D8-45D4-9EEB-C91C8B8696E7}">
      <dgm:prSet/>
      <dgm:spPr/>
      <dgm:t>
        <a:bodyPr/>
        <a:lstStyle/>
        <a:p>
          <a:pPr>
            <a:defRPr cap="all"/>
          </a:pPr>
          <a:r>
            <a:rPr lang="en-US"/>
            <a:t>SOLID Principles</a:t>
          </a:r>
        </a:p>
      </dgm:t>
    </dgm:pt>
    <dgm:pt modelId="{6B332899-F256-476D-9F93-8404C79A768B}" type="parTrans" cxnId="{4B412762-C0C5-4FCD-BB1A-5B9AF8356AA4}">
      <dgm:prSet/>
      <dgm:spPr/>
      <dgm:t>
        <a:bodyPr/>
        <a:lstStyle/>
        <a:p>
          <a:endParaRPr lang="en-US"/>
        </a:p>
      </dgm:t>
    </dgm:pt>
    <dgm:pt modelId="{32D20366-18F6-4442-8CF8-BA21C44D38E6}" type="sibTrans" cxnId="{4B412762-C0C5-4FCD-BB1A-5B9AF8356AA4}">
      <dgm:prSet/>
      <dgm:spPr/>
      <dgm:t>
        <a:bodyPr/>
        <a:lstStyle/>
        <a:p>
          <a:endParaRPr lang="en-US"/>
        </a:p>
      </dgm:t>
    </dgm:pt>
    <dgm:pt modelId="{F4763373-DF2F-4EED-A5AC-D81B50879466}" type="pres">
      <dgm:prSet presAssocID="{095FE25B-5CBB-45FE-9562-A2C114191E4F}" presName="root" presStyleCnt="0">
        <dgm:presLayoutVars>
          <dgm:dir/>
          <dgm:resizeHandles val="exact"/>
        </dgm:presLayoutVars>
      </dgm:prSet>
      <dgm:spPr/>
    </dgm:pt>
    <dgm:pt modelId="{676F1C62-C424-40AD-8C32-946D6165383C}" type="pres">
      <dgm:prSet presAssocID="{CB0DC632-E34F-41F6-B348-8CAE0D91ED99}" presName="compNode" presStyleCnt="0"/>
      <dgm:spPr/>
    </dgm:pt>
    <dgm:pt modelId="{D54DB742-0022-4E33-A2DB-CA7882F6F2C5}" type="pres">
      <dgm:prSet presAssocID="{CB0DC632-E34F-41F6-B348-8CAE0D91ED99}" presName="iconBgRect" presStyleLbl="bgShp" presStyleIdx="0" presStyleCnt="4"/>
      <dgm:spPr/>
    </dgm:pt>
    <dgm:pt modelId="{3902BCE4-0ED1-40CB-9682-CB560EF5F445}" type="pres">
      <dgm:prSet presAssocID="{CB0DC632-E34F-41F6-B348-8CAE0D91ED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9D3ADE-6B6A-42B2-BB17-C4AB798FDA8E}" type="pres">
      <dgm:prSet presAssocID="{CB0DC632-E34F-41F6-B348-8CAE0D91ED99}" presName="spaceRect" presStyleCnt="0"/>
      <dgm:spPr/>
    </dgm:pt>
    <dgm:pt modelId="{E558A9C6-61E6-4E35-9576-6079D4039358}" type="pres">
      <dgm:prSet presAssocID="{CB0DC632-E34F-41F6-B348-8CAE0D91ED99}" presName="textRect" presStyleLbl="revTx" presStyleIdx="0" presStyleCnt="4">
        <dgm:presLayoutVars>
          <dgm:chMax val="1"/>
          <dgm:chPref val="1"/>
        </dgm:presLayoutVars>
      </dgm:prSet>
      <dgm:spPr/>
    </dgm:pt>
    <dgm:pt modelId="{A09A2B7A-57F1-4DFF-BF85-0061E92AC867}" type="pres">
      <dgm:prSet presAssocID="{127080C1-7AC6-453A-86F6-7E696D72B808}" presName="sibTrans" presStyleCnt="0"/>
      <dgm:spPr/>
    </dgm:pt>
    <dgm:pt modelId="{408E749E-7E2C-41E4-AE22-89704FF74795}" type="pres">
      <dgm:prSet presAssocID="{28523438-EA77-428A-85A5-DCBFAD2A81E3}" presName="compNode" presStyleCnt="0"/>
      <dgm:spPr/>
    </dgm:pt>
    <dgm:pt modelId="{5458508E-35E2-4E8E-A228-3DA4123F1804}" type="pres">
      <dgm:prSet presAssocID="{28523438-EA77-428A-85A5-DCBFAD2A81E3}" presName="iconBgRect" presStyleLbl="bgShp" presStyleIdx="1" presStyleCnt="4"/>
      <dgm:spPr/>
    </dgm:pt>
    <dgm:pt modelId="{0DAA2C95-433E-40E1-8D8D-0B09C48C46E4}" type="pres">
      <dgm:prSet presAssocID="{28523438-EA77-428A-85A5-DCBFAD2A8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DD9D6D-2128-4853-B1D9-4BA19ACFA496}" type="pres">
      <dgm:prSet presAssocID="{28523438-EA77-428A-85A5-DCBFAD2A81E3}" presName="spaceRect" presStyleCnt="0"/>
      <dgm:spPr/>
    </dgm:pt>
    <dgm:pt modelId="{689A945D-2BC0-42B1-9EA8-44D219503F05}" type="pres">
      <dgm:prSet presAssocID="{28523438-EA77-428A-85A5-DCBFAD2A81E3}" presName="textRect" presStyleLbl="revTx" presStyleIdx="1" presStyleCnt="4">
        <dgm:presLayoutVars>
          <dgm:chMax val="1"/>
          <dgm:chPref val="1"/>
        </dgm:presLayoutVars>
      </dgm:prSet>
      <dgm:spPr/>
    </dgm:pt>
    <dgm:pt modelId="{6104EB97-DDD8-46F6-A032-1ECC948316C3}" type="pres">
      <dgm:prSet presAssocID="{16C37133-8717-494D-971F-5F8D832EF957}" presName="sibTrans" presStyleCnt="0"/>
      <dgm:spPr/>
    </dgm:pt>
    <dgm:pt modelId="{3BACF502-DC59-4C73-AFBE-47D4BA3D3B6F}" type="pres">
      <dgm:prSet presAssocID="{F200A06A-6C25-480C-A0DE-23C38C1F12A1}" presName="compNode" presStyleCnt="0"/>
      <dgm:spPr/>
    </dgm:pt>
    <dgm:pt modelId="{8FDC27C4-A7F7-4654-9AE3-C2B7D9A10C62}" type="pres">
      <dgm:prSet presAssocID="{F200A06A-6C25-480C-A0DE-23C38C1F12A1}" presName="iconBgRect" presStyleLbl="bgShp" presStyleIdx="2" presStyleCnt="4"/>
      <dgm:spPr/>
    </dgm:pt>
    <dgm:pt modelId="{E27AEC6A-10E4-478C-BB95-1BD101824934}" type="pres">
      <dgm:prSet presAssocID="{F200A06A-6C25-480C-A0DE-23C38C1F12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6C7C32-AE36-48B4-8265-CB95707BEE64}" type="pres">
      <dgm:prSet presAssocID="{F200A06A-6C25-480C-A0DE-23C38C1F12A1}" presName="spaceRect" presStyleCnt="0"/>
      <dgm:spPr/>
    </dgm:pt>
    <dgm:pt modelId="{9B8B6FC5-7A58-43CE-BF70-AFF106747419}" type="pres">
      <dgm:prSet presAssocID="{F200A06A-6C25-480C-A0DE-23C38C1F12A1}" presName="textRect" presStyleLbl="revTx" presStyleIdx="2" presStyleCnt="4">
        <dgm:presLayoutVars>
          <dgm:chMax val="1"/>
          <dgm:chPref val="1"/>
        </dgm:presLayoutVars>
      </dgm:prSet>
      <dgm:spPr/>
    </dgm:pt>
    <dgm:pt modelId="{8B738D44-632E-47D8-BBB0-D2C570963941}" type="pres">
      <dgm:prSet presAssocID="{3BF8D739-0E34-499F-BDF0-CF23EA84B818}" presName="sibTrans" presStyleCnt="0"/>
      <dgm:spPr/>
    </dgm:pt>
    <dgm:pt modelId="{A2141AD9-9B5C-43FB-ADC1-A41AB33E443F}" type="pres">
      <dgm:prSet presAssocID="{CCCFA204-45D8-45D4-9EEB-C91C8B8696E7}" presName="compNode" presStyleCnt="0"/>
      <dgm:spPr/>
    </dgm:pt>
    <dgm:pt modelId="{0C24A8AB-1FDE-4E49-9CD3-DF3176411774}" type="pres">
      <dgm:prSet presAssocID="{CCCFA204-45D8-45D4-9EEB-C91C8B8696E7}" presName="iconBgRect" presStyleLbl="bgShp" presStyleIdx="3" presStyleCnt="4"/>
      <dgm:spPr/>
    </dgm:pt>
    <dgm:pt modelId="{8CC90FD0-4AEB-4D07-9585-B4AECCAFA7EA}" type="pres">
      <dgm:prSet presAssocID="{CCCFA204-45D8-45D4-9EEB-C91C8B8696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6C0FD01-3958-41EC-A78E-C263FAAC4691}" type="pres">
      <dgm:prSet presAssocID="{CCCFA204-45D8-45D4-9EEB-C91C8B8696E7}" presName="spaceRect" presStyleCnt="0"/>
      <dgm:spPr/>
    </dgm:pt>
    <dgm:pt modelId="{7B299200-5B69-43B2-BDD9-9803096EA4C8}" type="pres">
      <dgm:prSet presAssocID="{CCCFA204-45D8-45D4-9EEB-C91C8B8696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AD1706-881E-4174-A62E-EB3316872690}" type="presOf" srcId="{CCCFA204-45D8-45D4-9EEB-C91C8B8696E7}" destId="{7B299200-5B69-43B2-BDD9-9803096EA4C8}" srcOrd="0" destOrd="0" presId="urn:microsoft.com/office/officeart/2018/5/layout/IconCircleLabelList"/>
    <dgm:cxn modelId="{D38BAC1B-0D90-4EB7-8A2F-0F94E303D109}" srcId="{095FE25B-5CBB-45FE-9562-A2C114191E4F}" destId="{CB0DC632-E34F-41F6-B348-8CAE0D91ED99}" srcOrd="0" destOrd="0" parTransId="{36467FAF-5EB9-4DE8-BBDE-ED246F0A9178}" sibTransId="{127080C1-7AC6-453A-86F6-7E696D72B808}"/>
    <dgm:cxn modelId="{4B412762-C0C5-4FCD-BB1A-5B9AF8356AA4}" srcId="{095FE25B-5CBB-45FE-9562-A2C114191E4F}" destId="{CCCFA204-45D8-45D4-9EEB-C91C8B8696E7}" srcOrd="3" destOrd="0" parTransId="{6B332899-F256-476D-9F93-8404C79A768B}" sibTransId="{32D20366-18F6-4442-8CF8-BA21C44D38E6}"/>
    <dgm:cxn modelId="{A655F583-4437-408D-997D-D276A4A12072}" srcId="{095FE25B-5CBB-45FE-9562-A2C114191E4F}" destId="{28523438-EA77-428A-85A5-DCBFAD2A81E3}" srcOrd="1" destOrd="0" parTransId="{294C1893-ADEE-4B02-9B5B-C05D25A5CD06}" sibTransId="{16C37133-8717-494D-971F-5F8D832EF957}"/>
    <dgm:cxn modelId="{32FC7684-5CED-4D94-BAC3-292FFA237A7E}" type="presOf" srcId="{CB0DC632-E34F-41F6-B348-8CAE0D91ED99}" destId="{E558A9C6-61E6-4E35-9576-6079D4039358}" srcOrd="0" destOrd="0" presId="urn:microsoft.com/office/officeart/2018/5/layout/IconCircleLabelList"/>
    <dgm:cxn modelId="{6892EDA0-2FA2-4E00-826E-B08FBE054973}" type="presOf" srcId="{28523438-EA77-428A-85A5-DCBFAD2A81E3}" destId="{689A945D-2BC0-42B1-9EA8-44D219503F05}" srcOrd="0" destOrd="0" presId="urn:microsoft.com/office/officeart/2018/5/layout/IconCircleLabelList"/>
    <dgm:cxn modelId="{1C2F39AA-5F5D-43D0-9F82-CCB247755765}" srcId="{095FE25B-5CBB-45FE-9562-A2C114191E4F}" destId="{F200A06A-6C25-480C-A0DE-23C38C1F12A1}" srcOrd="2" destOrd="0" parTransId="{2387003A-EEDD-40EA-90B3-B3BB4DF39676}" sibTransId="{3BF8D739-0E34-499F-BDF0-CF23EA84B818}"/>
    <dgm:cxn modelId="{B2B533E0-4DE1-4F93-A180-8789FBEF8F9F}" type="presOf" srcId="{F200A06A-6C25-480C-A0DE-23C38C1F12A1}" destId="{9B8B6FC5-7A58-43CE-BF70-AFF106747419}" srcOrd="0" destOrd="0" presId="urn:microsoft.com/office/officeart/2018/5/layout/IconCircleLabelList"/>
    <dgm:cxn modelId="{F05C7BEE-5598-43BB-A979-CD1C80A733EA}" type="presOf" srcId="{095FE25B-5CBB-45FE-9562-A2C114191E4F}" destId="{F4763373-DF2F-4EED-A5AC-D81B50879466}" srcOrd="0" destOrd="0" presId="urn:microsoft.com/office/officeart/2018/5/layout/IconCircleLabelList"/>
    <dgm:cxn modelId="{3320B7C5-5B2D-480C-AB12-43353CCB790F}" type="presParOf" srcId="{F4763373-DF2F-4EED-A5AC-D81B50879466}" destId="{676F1C62-C424-40AD-8C32-946D6165383C}" srcOrd="0" destOrd="0" presId="urn:microsoft.com/office/officeart/2018/5/layout/IconCircleLabelList"/>
    <dgm:cxn modelId="{634E48A9-7379-4630-AEE9-B29980300E45}" type="presParOf" srcId="{676F1C62-C424-40AD-8C32-946D6165383C}" destId="{D54DB742-0022-4E33-A2DB-CA7882F6F2C5}" srcOrd="0" destOrd="0" presId="urn:microsoft.com/office/officeart/2018/5/layout/IconCircleLabelList"/>
    <dgm:cxn modelId="{8FB5C152-2068-418E-8635-5F14BFA8FD51}" type="presParOf" srcId="{676F1C62-C424-40AD-8C32-946D6165383C}" destId="{3902BCE4-0ED1-40CB-9682-CB560EF5F445}" srcOrd="1" destOrd="0" presId="urn:microsoft.com/office/officeart/2018/5/layout/IconCircleLabelList"/>
    <dgm:cxn modelId="{DF107BA8-342E-4496-944F-8EE59AD4ACDF}" type="presParOf" srcId="{676F1C62-C424-40AD-8C32-946D6165383C}" destId="{A89D3ADE-6B6A-42B2-BB17-C4AB798FDA8E}" srcOrd="2" destOrd="0" presId="urn:microsoft.com/office/officeart/2018/5/layout/IconCircleLabelList"/>
    <dgm:cxn modelId="{AE22B780-1084-4EF1-AC05-48C4407DE79E}" type="presParOf" srcId="{676F1C62-C424-40AD-8C32-946D6165383C}" destId="{E558A9C6-61E6-4E35-9576-6079D4039358}" srcOrd="3" destOrd="0" presId="urn:microsoft.com/office/officeart/2018/5/layout/IconCircleLabelList"/>
    <dgm:cxn modelId="{8DE43591-42D9-4B74-A246-839C0B9469F2}" type="presParOf" srcId="{F4763373-DF2F-4EED-A5AC-D81B50879466}" destId="{A09A2B7A-57F1-4DFF-BF85-0061E92AC867}" srcOrd="1" destOrd="0" presId="urn:microsoft.com/office/officeart/2018/5/layout/IconCircleLabelList"/>
    <dgm:cxn modelId="{D75CE0D5-21F1-4638-89CD-0BEF3E7EB13C}" type="presParOf" srcId="{F4763373-DF2F-4EED-A5AC-D81B50879466}" destId="{408E749E-7E2C-41E4-AE22-89704FF74795}" srcOrd="2" destOrd="0" presId="urn:microsoft.com/office/officeart/2018/5/layout/IconCircleLabelList"/>
    <dgm:cxn modelId="{80B5012F-5BC4-4ED2-B5B9-A0A443FD9F1F}" type="presParOf" srcId="{408E749E-7E2C-41E4-AE22-89704FF74795}" destId="{5458508E-35E2-4E8E-A228-3DA4123F1804}" srcOrd="0" destOrd="0" presId="urn:microsoft.com/office/officeart/2018/5/layout/IconCircleLabelList"/>
    <dgm:cxn modelId="{E5036DBC-20DC-4D97-8C2D-6BBD3E2A3E2E}" type="presParOf" srcId="{408E749E-7E2C-41E4-AE22-89704FF74795}" destId="{0DAA2C95-433E-40E1-8D8D-0B09C48C46E4}" srcOrd="1" destOrd="0" presId="urn:microsoft.com/office/officeart/2018/5/layout/IconCircleLabelList"/>
    <dgm:cxn modelId="{6BF18224-0B4B-47B1-ADCE-ABE3823D5AD1}" type="presParOf" srcId="{408E749E-7E2C-41E4-AE22-89704FF74795}" destId="{21DD9D6D-2128-4853-B1D9-4BA19ACFA496}" srcOrd="2" destOrd="0" presId="urn:microsoft.com/office/officeart/2018/5/layout/IconCircleLabelList"/>
    <dgm:cxn modelId="{6695D0D3-B87C-4F7A-8DF0-467F71A12129}" type="presParOf" srcId="{408E749E-7E2C-41E4-AE22-89704FF74795}" destId="{689A945D-2BC0-42B1-9EA8-44D219503F05}" srcOrd="3" destOrd="0" presId="urn:microsoft.com/office/officeart/2018/5/layout/IconCircleLabelList"/>
    <dgm:cxn modelId="{0674F941-C709-4566-B793-3C75F7D0B4E5}" type="presParOf" srcId="{F4763373-DF2F-4EED-A5AC-D81B50879466}" destId="{6104EB97-DDD8-46F6-A032-1ECC948316C3}" srcOrd="3" destOrd="0" presId="urn:microsoft.com/office/officeart/2018/5/layout/IconCircleLabelList"/>
    <dgm:cxn modelId="{31C2BD77-4B0C-40DA-BF31-87066DB958A1}" type="presParOf" srcId="{F4763373-DF2F-4EED-A5AC-D81B50879466}" destId="{3BACF502-DC59-4C73-AFBE-47D4BA3D3B6F}" srcOrd="4" destOrd="0" presId="urn:microsoft.com/office/officeart/2018/5/layout/IconCircleLabelList"/>
    <dgm:cxn modelId="{87C2ED4B-75A2-4A5B-A05E-6D46862F2E0A}" type="presParOf" srcId="{3BACF502-DC59-4C73-AFBE-47D4BA3D3B6F}" destId="{8FDC27C4-A7F7-4654-9AE3-C2B7D9A10C62}" srcOrd="0" destOrd="0" presId="urn:microsoft.com/office/officeart/2018/5/layout/IconCircleLabelList"/>
    <dgm:cxn modelId="{61F00E46-B063-4D8C-9731-E6810C2F2476}" type="presParOf" srcId="{3BACF502-DC59-4C73-AFBE-47D4BA3D3B6F}" destId="{E27AEC6A-10E4-478C-BB95-1BD101824934}" srcOrd="1" destOrd="0" presId="urn:microsoft.com/office/officeart/2018/5/layout/IconCircleLabelList"/>
    <dgm:cxn modelId="{D81EDB0F-CC13-4CFE-8AE3-1DA33EF5F0D3}" type="presParOf" srcId="{3BACF502-DC59-4C73-AFBE-47D4BA3D3B6F}" destId="{2C6C7C32-AE36-48B4-8265-CB95707BEE64}" srcOrd="2" destOrd="0" presId="urn:microsoft.com/office/officeart/2018/5/layout/IconCircleLabelList"/>
    <dgm:cxn modelId="{853E6BB3-97D9-4622-BD7B-1644FAB5E636}" type="presParOf" srcId="{3BACF502-DC59-4C73-AFBE-47D4BA3D3B6F}" destId="{9B8B6FC5-7A58-43CE-BF70-AFF106747419}" srcOrd="3" destOrd="0" presId="urn:microsoft.com/office/officeart/2018/5/layout/IconCircleLabelList"/>
    <dgm:cxn modelId="{7326457C-0C8A-4566-AF97-40C32D69A9BC}" type="presParOf" srcId="{F4763373-DF2F-4EED-A5AC-D81B50879466}" destId="{8B738D44-632E-47D8-BBB0-D2C570963941}" srcOrd="5" destOrd="0" presId="urn:microsoft.com/office/officeart/2018/5/layout/IconCircleLabelList"/>
    <dgm:cxn modelId="{19D98BEA-F72E-468C-8790-8DB0A1025A98}" type="presParOf" srcId="{F4763373-DF2F-4EED-A5AC-D81B50879466}" destId="{A2141AD9-9B5C-43FB-ADC1-A41AB33E443F}" srcOrd="6" destOrd="0" presId="urn:microsoft.com/office/officeart/2018/5/layout/IconCircleLabelList"/>
    <dgm:cxn modelId="{7ED9D099-477A-4291-9AD0-7764D2A821CE}" type="presParOf" srcId="{A2141AD9-9B5C-43FB-ADC1-A41AB33E443F}" destId="{0C24A8AB-1FDE-4E49-9CD3-DF3176411774}" srcOrd="0" destOrd="0" presId="urn:microsoft.com/office/officeart/2018/5/layout/IconCircleLabelList"/>
    <dgm:cxn modelId="{08865990-FFBB-4EC9-B955-958BCD5CCE30}" type="presParOf" srcId="{A2141AD9-9B5C-43FB-ADC1-A41AB33E443F}" destId="{8CC90FD0-4AEB-4D07-9585-B4AECCAFA7EA}" srcOrd="1" destOrd="0" presId="urn:microsoft.com/office/officeart/2018/5/layout/IconCircleLabelList"/>
    <dgm:cxn modelId="{7B1C6F2E-BAE2-4F56-B1D6-0D11EB0B5970}" type="presParOf" srcId="{A2141AD9-9B5C-43FB-ADC1-A41AB33E443F}" destId="{26C0FD01-3958-41EC-A78E-C263FAAC4691}" srcOrd="2" destOrd="0" presId="urn:microsoft.com/office/officeart/2018/5/layout/IconCircleLabelList"/>
    <dgm:cxn modelId="{4C231E49-D46C-4575-B7BE-8D84B9A567F0}" type="presParOf" srcId="{A2141AD9-9B5C-43FB-ADC1-A41AB33E443F}" destId="{7B299200-5B69-43B2-BDD9-9803096EA4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3806B3-1A9B-418E-BB5D-04D221CFCEA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096171-EA71-41C4-8A4B-7DCDB7EE9779}">
      <dgm:prSet/>
      <dgm:spPr/>
      <dgm:t>
        <a:bodyPr/>
        <a:lstStyle/>
        <a:p>
          <a:r>
            <a:rPr lang="en-US"/>
            <a:t>Models: Car.js, Renter.js, Owner.js, Billing.js</a:t>
          </a:r>
        </a:p>
      </dgm:t>
    </dgm:pt>
    <dgm:pt modelId="{07370EEF-3A9A-4F9D-8E9B-17088418E459}" type="parTrans" cxnId="{1D619C86-7264-4C01-9A50-B660AAB29739}">
      <dgm:prSet/>
      <dgm:spPr/>
      <dgm:t>
        <a:bodyPr/>
        <a:lstStyle/>
        <a:p>
          <a:endParaRPr lang="en-US"/>
        </a:p>
      </dgm:t>
    </dgm:pt>
    <dgm:pt modelId="{F97E8D84-C7D0-4AEB-89B1-548DA932A481}" type="sibTrans" cxnId="{1D619C86-7264-4C01-9A50-B660AAB29739}">
      <dgm:prSet/>
      <dgm:spPr/>
      <dgm:t>
        <a:bodyPr/>
        <a:lstStyle/>
        <a:p>
          <a:endParaRPr lang="en-US"/>
        </a:p>
      </dgm:t>
    </dgm:pt>
    <dgm:pt modelId="{3D6589A0-575F-4286-9097-91A394690B7B}">
      <dgm:prSet/>
      <dgm:spPr/>
      <dgm:t>
        <a:bodyPr/>
        <a:lstStyle/>
        <a:p>
          <a:r>
            <a:rPr lang="en-US"/>
            <a:t>Controllers: renterController.js, carController.js, ownerController.js, billController.js</a:t>
          </a:r>
        </a:p>
      </dgm:t>
    </dgm:pt>
    <dgm:pt modelId="{8B46CB51-CEFE-40AF-8F1E-12FA5AE26B09}" type="parTrans" cxnId="{E816819F-5547-4748-AAE0-D49CD7287886}">
      <dgm:prSet/>
      <dgm:spPr/>
      <dgm:t>
        <a:bodyPr/>
        <a:lstStyle/>
        <a:p>
          <a:endParaRPr lang="en-US"/>
        </a:p>
      </dgm:t>
    </dgm:pt>
    <dgm:pt modelId="{118FFF16-6D71-469C-9F6E-83905D1BB842}" type="sibTrans" cxnId="{E816819F-5547-4748-AAE0-D49CD7287886}">
      <dgm:prSet/>
      <dgm:spPr/>
      <dgm:t>
        <a:bodyPr/>
        <a:lstStyle/>
        <a:p>
          <a:endParaRPr lang="en-US"/>
        </a:p>
      </dgm:t>
    </dgm:pt>
    <dgm:pt modelId="{351768DD-2C09-4619-9734-93CB6915ED89}">
      <dgm:prSet/>
      <dgm:spPr/>
      <dgm:t>
        <a:bodyPr/>
        <a:lstStyle/>
        <a:p>
          <a:r>
            <a:rPr lang="en-US"/>
            <a:t>Routers: renterRouter.js, carRouter.js, ownerController.js, billController.js</a:t>
          </a:r>
        </a:p>
      </dgm:t>
    </dgm:pt>
    <dgm:pt modelId="{DE982BD9-9EFA-4FDC-B7F6-203B4D157A2E}" type="parTrans" cxnId="{D83FA3DC-226A-46CD-80E7-A587CC8AB10C}">
      <dgm:prSet/>
      <dgm:spPr/>
      <dgm:t>
        <a:bodyPr/>
        <a:lstStyle/>
        <a:p>
          <a:endParaRPr lang="en-US"/>
        </a:p>
      </dgm:t>
    </dgm:pt>
    <dgm:pt modelId="{4C9A7280-2BE0-4345-9594-565D90ABA5C1}" type="sibTrans" cxnId="{D83FA3DC-226A-46CD-80E7-A587CC8AB10C}">
      <dgm:prSet/>
      <dgm:spPr/>
      <dgm:t>
        <a:bodyPr/>
        <a:lstStyle/>
        <a:p>
          <a:endParaRPr lang="en-US"/>
        </a:p>
      </dgm:t>
    </dgm:pt>
    <dgm:pt modelId="{02A8814F-8490-0948-90AC-D7182DFCF75B}" type="pres">
      <dgm:prSet presAssocID="{953806B3-1A9B-418E-BB5D-04D221CFCE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24AC7D0-5819-B647-87D9-243F631A9FA0}" type="pres">
      <dgm:prSet presAssocID="{63096171-EA71-41C4-8A4B-7DCDB7EE9779}" presName="hierRoot1" presStyleCnt="0">
        <dgm:presLayoutVars>
          <dgm:hierBranch val="init"/>
        </dgm:presLayoutVars>
      </dgm:prSet>
      <dgm:spPr/>
    </dgm:pt>
    <dgm:pt modelId="{F9689780-D1D0-CC44-AD8A-98134D9A90C5}" type="pres">
      <dgm:prSet presAssocID="{63096171-EA71-41C4-8A4B-7DCDB7EE9779}" presName="rootComposite1" presStyleCnt="0"/>
      <dgm:spPr/>
    </dgm:pt>
    <dgm:pt modelId="{E7C4E158-D874-694E-8B0A-36D8ADB8690A}" type="pres">
      <dgm:prSet presAssocID="{63096171-EA71-41C4-8A4B-7DCDB7EE9779}" presName="rootText1" presStyleLbl="node0" presStyleIdx="0" presStyleCnt="3">
        <dgm:presLayoutVars>
          <dgm:chPref val="3"/>
        </dgm:presLayoutVars>
      </dgm:prSet>
      <dgm:spPr/>
    </dgm:pt>
    <dgm:pt modelId="{0E9195FA-5601-1B45-BDB7-4E35FBAC08D9}" type="pres">
      <dgm:prSet presAssocID="{63096171-EA71-41C4-8A4B-7DCDB7EE9779}" presName="rootConnector1" presStyleLbl="node1" presStyleIdx="0" presStyleCnt="0"/>
      <dgm:spPr/>
    </dgm:pt>
    <dgm:pt modelId="{D98CBA8A-FA9A-0841-B8A0-4BFA157D91EF}" type="pres">
      <dgm:prSet presAssocID="{63096171-EA71-41C4-8A4B-7DCDB7EE9779}" presName="hierChild2" presStyleCnt="0"/>
      <dgm:spPr/>
    </dgm:pt>
    <dgm:pt modelId="{49DC1A2B-1D99-F443-B983-F119F7A3A739}" type="pres">
      <dgm:prSet presAssocID="{63096171-EA71-41C4-8A4B-7DCDB7EE9779}" presName="hierChild3" presStyleCnt="0"/>
      <dgm:spPr/>
    </dgm:pt>
    <dgm:pt modelId="{3AA977C9-136C-3742-9F9B-7FED928F2787}" type="pres">
      <dgm:prSet presAssocID="{3D6589A0-575F-4286-9097-91A394690B7B}" presName="hierRoot1" presStyleCnt="0">
        <dgm:presLayoutVars>
          <dgm:hierBranch val="init"/>
        </dgm:presLayoutVars>
      </dgm:prSet>
      <dgm:spPr/>
    </dgm:pt>
    <dgm:pt modelId="{6B62DA18-A59C-9B4D-9926-5108A8C89938}" type="pres">
      <dgm:prSet presAssocID="{3D6589A0-575F-4286-9097-91A394690B7B}" presName="rootComposite1" presStyleCnt="0"/>
      <dgm:spPr/>
    </dgm:pt>
    <dgm:pt modelId="{56F75FE0-E189-AB41-85B4-8E8CBEFAFE1C}" type="pres">
      <dgm:prSet presAssocID="{3D6589A0-575F-4286-9097-91A394690B7B}" presName="rootText1" presStyleLbl="node0" presStyleIdx="1" presStyleCnt="3">
        <dgm:presLayoutVars>
          <dgm:chPref val="3"/>
        </dgm:presLayoutVars>
      </dgm:prSet>
      <dgm:spPr/>
    </dgm:pt>
    <dgm:pt modelId="{32DD93D5-EDEC-E54A-AB6B-78AE050D6528}" type="pres">
      <dgm:prSet presAssocID="{3D6589A0-575F-4286-9097-91A394690B7B}" presName="rootConnector1" presStyleLbl="node1" presStyleIdx="0" presStyleCnt="0"/>
      <dgm:spPr/>
    </dgm:pt>
    <dgm:pt modelId="{36E52732-9732-C84F-A232-DCE612F9C3C0}" type="pres">
      <dgm:prSet presAssocID="{3D6589A0-575F-4286-9097-91A394690B7B}" presName="hierChild2" presStyleCnt="0"/>
      <dgm:spPr/>
    </dgm:pt>
    <dgm:pt modelId="{D2DF3F42-E4D6-7D4F-8E82-5E60E14D17A7}" type="pres">
      <dgm:prSet presAssocID="{3D6589A0-575F-4286-9097-91A394690B7B}" presName="hierChild3" presStyleCnt="0"/>
      <dgm:spPr/>
    </dgm:pt>
    <dgm:pt modelId="{59C30620-E96C-EC40-998E-307490EA0DDA}" type="pres">
      <dgm:prSet presAssocID="{351768DD-2C09-4619-9734-93CB6915ED89}" presName="hierRoot1" presStyleCnt="0">
        <dgm:presLayoutVars>
          <dgm:hierBranch val="init"/>
        </dgm:presLayoutVars>
      </dgm:prSet>
      <dgm:spPr/>
    </dgm:pt>
    <dgm:pt modelId="{5C5F126F-4159-214E-9E7E-8B0D79CE2513}" type="pres">
      <dgm:prSet presAssocID="{351768DD-2C09-4619-9734-93CB6915ED89}" presName="rootComposite1" presStyleCnt="0"/>
      <dgm:spPr/>
    </dgm:pt>
    <dgm:pt modelId="{D136769C-4D63-5E43-AB61-959E71376D95}" type="pres">
      <dgm:prSet presAssocID="{351768DD-2C09-4619-9734-93CB6915ED89}" presName="rootText1" presStyleLbl="node0" presStyleIdx="2" presStyleCnt="3">
        <dgm:presLayoutVars>
          <dgm:chPref val="3"/>
        </dgm:presLayoutVars>
      </dgm:prSet>
      <dgm:spPr/>
    </dgm:pt>
    <dgm:pt modelId="{E274BF17-61FA-3F4D-B207-9D2F8D22CAD6}" type="pres">
      <dgm:prSet presAssocID="{351768DD-2C09-4619-9734-93CB6915ED89}" presName="rootConnector1" presStyleLbl="node1" presStyleIdx="0" presStyleCnt="0"/>
      <dgm:spPr/>
    </dgm:pt>
    <dgm:pt modelId="{7BF0AF79-F2E8-9340-8D11-A5F533831DC7}" type="pres">
      <dgm:prSet presAssocID="{351768DD-2C09-4619-9734-93CB6915ED89}" presName="hierChild2" presStyleCnt="0"/>
      <dgm:spPr/>
    </dgm:pt>
    <dgm:pt modelId="{9AE43EA5-3162-5E4D-9E52-84911ED3EE40}" type="pres">
      <dgm:prSet presAssocID="{351768DD-2C09-4619-9734-93CB6915ED89}" presName="hierChild3" presStyleCnt="0"/>
      <dgm:spPr/>
    </dgm:pt>
  </dgm:ptLst>
  <dgm:cxnLst>
    <dgm:cxn modelId="{81868508-5CC5-274F-A67B-C6D49E11FBE6}" type="presOf" srcId="{351768DD-2C09-4619-9734-93CB6915ED89}" destId="{D136769C-4D63-5E43-AB61-959E71376D95}" srcOrd="0" destOrd="0" presId="urn:microsoft.com/office/officeart/2009/3/layout/HorizontalOrganizationChart"/>
    <dgm:cxn modelId="{348D1C2D-7A61-5B41-9F5E-B5F4F852A6B9}" type="presOf" srcId="{3D6589A0-575F-4286-9097-91A394690B7B}" destId="{56F75FE0-E189-AB41-85B4-8E8CBEFAFE1C}" srcOrd="0" destOrd="0" presId="urn:microsoft.com/office/officeart/2009/3/layout/HorizontalOrganizationChart"/>
    <dgm:cxn modelId="{9632AC76-F88B-4844-8B4F-79DC5DA768D2}" type="presOf" srcId="{63096171-EA71-41C4-8A4B-7DCDB7EE9779}" destId="{0E9195FA-5601-1B45-BDB7-4E35FBAC08D9}" srcOrd="1" destOrd="0" presId="urn:microsoft.com/office/officeart/2009/3/layout/HorizontalOrganizationChart"/>
    <dgm:cxn modelId="{FD148C85-6195-9B45-9ABD-CFE4E4DE8453}" type="presOf" srcId="{351768DD-2C09-4619-9734-93CB6915ED89}" destId="{E274BF17-61FA-3F4D-B207-9D2F8D22CAD6}" srcOrd="1" destOrd="0" presId="urn:microsoft.com/office/officeart/2009/3/layout/HorizontalOrganizationChart"/>
    <dgm:cxn modelId="{1D619C86-7264-4C01-9A50-B660AAB29739}" srcId="{953806B3-1A9B-418E-BB5D-04D221CFCEA7}" destId="{63096171-EA71-41C4-8A4B-7DCDB7EE9779}" srcOrd="0" destOrd="0" parTransId="{07370EEF-3A9A-4F9D-8E9B-17088418E459}" sibTransId="{F97E8D84-C7D0-4AEB-89B1-548DA932A481}"/>
    <dgm:cxn modelId="{E816819F-5547-4748-AAE0-D49CD7287886}" srcId="{953806B3-1A9B-418E-BB5D-04D221CFCEA7}" destId="{3D6589A0-575F-4286-9097-91A394690B7B}" srcOrd="1" destOrd="0" parTransId="{8B46CB51-CEFE-40AF-8F1E-12FA5AE26B09}" sibTransId="{118FFF16-6D71-469C-9F6E-83905D1BB842}"/>
    <dgm:cxn modelId="{1E2A41AE-11E2-FF41-B2BA-082714F8E404}" type="presOf" srcId="{63096171-EA71-41C4-8A4B-7DCDB7EE9779}" destId="{E7C4E158-D874-694E-8B0A-36D8ADB8690A}" srcOrd="0" destOrd="0" presId="urn:microsoft.com/office/officeart/2009/3/layout/HorizontalOrganizationChart"/>
    <dgm:cxn modelId="{BFBFE8CF-53AF-5647-9307-42CB9CE5ED85}" type="presOf" srcId="{953806B3-1A9B-418E-BB5D-04D221CFCEA7}" destId="{02A8814F-8490-0948-90AC-D7182DFCF75B}" srcOrd="0" destOrd="0" presId="urn:microsoft.com/office/officeart/2009/3/layout/HorizontalOrganizationChart"/>
    <dgm:cxn modelId="{F8084FDB-36E4-7341-8A3F-5F7AC2EFB6FC}" type="presOf" srcId="{3D6589A0-575F-4286-9097-91A394690B7B}" destId="{32DD93D5-EDEC-E54A-AB6B-78AE050D6528}" srcOrd="1" destOrd="0" presId="urn:microsoft.com/office/officeart/2009/3/layout/HorizontalOrganizationChart"/>
    <dgm:cxn modelId="{D83FA3DC-226A-46CD-80E7-A587CC8AB10C}" srcId="{953806B3-1A9B-418E-BB5D-04D221CFCEA7}" destId="{351768DD-2C09-4619-9734-93CB6915ED89}" srcOrd="2" destOrd="0" parTransId="{DE982BD9-9EFA-4FDC-B7F6-203B4D157A2E}" sibTransId="{4C9A7280-2BE0-4345-9594-565D90ABA5C1}"/>
    <dgm:cxn modelId="{7D1F45DA-AFC3-2148-AE60-57E71A745A14}" type="presParOf" srcId="{02A8814F-8490-0948-90AC-D7182DFCF75B}" destId="{124AC7D0-5819-B647-87D9-243F631A9FA0}" srcOrd="0" destOrd="0" presId="urn:microsoft.com/office/officeart/2009/3/layout/HorizontalOrganizationChart"/>
    <dgm:cxn modelId="{65571089-3787-B84F-AAEE-3F3C25AF5A1D}" type="presParOf" srcId="{124AC7D0-5819-B647-87D9-243F631A9FA0}" destId="{F9689780-D1D0-CC44-AD8A-98134D9A90C5}" srcOrd="0" destOrd="0" presId="urn:microsoft.com/office/officeart/2009/3/layout/HorizontalOrganizationChart"/>
    <dgm:cxn modelId="{DE7F57B9-05F1-B049-BBC0-C10037CA1801}" type="presParOf" srcId="{F9689780-D1D0-CC44-AD8A-98134D9A90C5}" destId="{E7C4E158-D874-694E-8B0A-36D8ADB8690A}" srcOrd="0" destOrd="0" presId="urn:microsoft.com/office/officeart/2009/3/layout/HorizontalOrganizationChart"/>
    <dgm:cxn modelId="{BA245D53-21F0-F448-98AE-D2B1AA07B562}" type="presParOf" srcId="{F9689780-D1D0-CC44-AD8A-98134D9A90C5}" destId="{0E9195FA-5601-1B45-BDB7-4E35FBAC08D9}" srcOrd="1" destOrd="0" presId="urn:microsoft.com/office/officeart/2009/3/layout/HorizontalOrganizationChart"/>
    <dgm:cxn modelId="{B2A843BB-3C11-AD48-AAD0-0E7684EFE2DA}" type="presParOf" srcId="{124AC7D0-5819-B647-87D9-243F631A9FA0}" destId="{D98CBA8A-FA9A-0841-B8A0-4BFA157D91EF}" srcOrd="1" destOrd="0" presId="urn:microsoft.com/office/officeart/2009/3/layout/HorizontalOrganizationChart"/>
    <dgm:cxn modelId="{029BCAC5-453E-474B-AC65-5880D57F7075}" type="presParOf" srcId="{124AC7D0-5819-B647-87D9-243F631A9FA0}" destId="{49DC1A2B-1D99-F443-B983-F119F7A3A739}" srcOrd="2" destOrd="0" presId="urn:microsoft.com/office/officeart/2009/3/layout/HorizontalOrganizationChart"/>
    <dgm:cxn modelId="{7C0FCF45-52F1-1D44-A1A2-91B1C88363BB}" type="presParOf" srcId="{02A8814F-8490-0948-90AC-D7182DFCF75B}" destId="{3AA977C9-136C-3742-9F9B-7FED928F2787}" srcOrd="1" destOrd="0" presId="urn:microsoft.com/office/officeart/2009/3/layout/HorizontalOrganizationChart"/>
    <dgm:cxn modelId="{99CB727F-9965-BD41-B108-0198D413C6E5}" type="presParOf" srcId="{3AA977C9-136C-3742-9F9B-7FED928F2787}" destId="{6B62DA18-A59C-9B4D-9926-5108A8C89938}" srcOrd="0" destOrd="0" presId="urn:microsoft.com/office/officeart/2009/3/layout/HorizontalOrganizationChart"/>
    <dgm:cxn modelId="{E735C5C9-5B62-4F43-AA2F-3005052C29B3}" type="presParOf" srcId="{6B62DA18-A59C-9B4D-9926-5108A8C89938}" destId="{56F75FE0-E189-AB41-85B4-8E8CBEFAFE1C}" srcOrd="0" destOrd="0" presId="urn:microsoft.com/office/officeart/2009/3/layout/HorizontalOrganizationChart"/>
    <dgm:cxn modelId="{5380A840-183A-4548-9A9E-FD3BEE497479}" type="presParOf" srcId="{6B62DA18-A59C-9B4D-9926-5108A8C89938}" destId="{32DD93D5-EDEC-E54A-AB6B-78AE050D6528}" srcOrd="1" destOrd="0" presId="urn:microsoft.com/office/officeart/2009/3/layout/HorizontalOrganizationChart"/>
    <dgm:cxn modelId="{E088FCC6-F831-0441-BA29-D07DAA0BA614}" type="presParOf" srcId="{3AA977C9-136C-3742-9F9B-7FED928F2787}" destId="{36E52732-9732-C84F-A232-DCE612F9C3C0}" srcOrd="1" destOrd="0" presId="urn:microsoft.com/office/officeart/2009/3/layout/HorizontalOrganizationChart"/>
    <dgm:cxn modelId="{6E6CDEA2-D5D3-284D-884B-AE65524B287C}" type="presParOf" srcId="{3AA977C9-136C-3742-9F9B-7FED928F2787}" destId="{D2DF3F42-E4D6-7D4F-8E82-5E60E14D17A7}" srcOrd="2" destOrd="0" presId="urn:microsoft.com/office/officeart/2009/3/layout/HorizontalOrganizationChart"/>
    <dgm:cxn modelId="{472C8E51-8AF1-F448-8769-DE1AC71C7D31}" type="presParOf" srcId="{02A8814F-8490-0948-90AC-D7182DFCF75B}" destId="{59C30620-E96C-EC40-998E-307490EA0DDA}" srcOrd="2" destOrd="0" presId="urn:microsoft.com/office/officeart/2009/3/layout/HorizontalOrganizationChart"/>
    <dgm:cxn modelId="{9E86290F-7374-A44E-AD03-A37C2700526A}" type="presParOf" srcId="{59C30620-E96C-EC40-998E-307490EA0DDA}" destId="{5C5F126F-4159-214E-9E7E-8B0D79CE2513}" srcOrd="0" destOrd="0" presId="urn:microsoft.com/office/officeart/2009/3/layout/HorizontalOrganizationChart"/>
    <dgm:cxn modelId="{CC7A54B3-723D-E24F-927A-2A4D54D57648}" type="presParOf" srcId="{5C5F126F-4159-214E-9E7E-8B0D79CE2513}" destId="{D136769C-4D63-5E43-AB61-959E71376D95}" srcOrd="0" destOrd="0" presId="urn:microsoft.com/office/officeart/2009/3/layout/HorizontalOrganizationChart"/>
    <dgm:cxn modelId="{CD4E9330-4157-C445-88D1-9BE37AC44993}" type="presParOf" srcId="{5C5F126F-4159-214E-9E7E-8B0D79CE2513}" destId="{E274BF17-61FA-3F4D-B207-9D2F8D22CAD6}" srcOrd="1" destOrd="0" presId="urn:microsoft.com/office/officeart/2009/3/layout/HorizontalOrganizationChart"/>
    <dgm:cxn modelId="{2624E45D-FC32-494B-A015-C4847018225A}" type="presParOf" srcId="{59C30620-E96C-EC40-998E-307490EA0DDA}" destId="{7BF0AF79-F2E8-9340-8D11-A5F533831DC7}" srcOrd="1" destOrd="0" presId="urn:microsoft.com/office/officeart/2009/3/layout/HorizontalOrganizationChart"/>
    <dgm:cxn modelId="{9BA191CB-3837-884D-B3F3-A6F0A41805F2}" type="presParOf" srcId="{59C30620-E96C-EC40-998E-307490EA0DDA}" destId="{9AE43EA5-3162-5E4D-9E52-84911ED3EE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CDA7C-3638-47DE-9A15-A25369F144AA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700C50-E322-4E36-8F89-7E481B085FC4}">
      <dgm:prSet phldrT="[Text]"/>
      <dgm:spPr/>
      <dgm:t>
        <a:bodyPr/>
        <a:lstStyle/>
        <a:p>
          <a:r>
            <a:rPr lang="en-US"/>
            <a:t>Car Owner</a:t>
          </a:r>
        </a:p>
      </dgm:t>
    </dgm:pt>
    <dgm:pt modelId="{0BF8C5CF-B1D3-4B0D-8334-C9D6D8D458AC}" type="parTrans" cxnId="{89AD6DC7-66B4-4248-B7F9-43F723D0643C}">
      <dgm:prSet/>
      <dgm:spPr/>
      <dgm:t>
        <a:bodyPr/>
        <a:lstStyle/>
        <a:p>
          <a:endParaRPr lang="en-US"/>
        </a:p>
      </dgm:t>
    </dgm:pt>
    <dgm:pt modelId="{A2BC102C-4076-4271-AA56-8CEE5C21AF05}" type="sibTrans" cxnId="{89AD6DC7-66B4-4248-B7F9-43F723D0643C}">
      <dgm:prSet/>
      <dgm:spPr/>
      <dgm:t>
        <a:bodyPr/>
        <a:lstStyle/>
        <a:p>
          <a:endParaRPr lang="en-US"/>
        </a:p>
      </dgm:t>
    </dgm:pt>
    <dgm:pt modelId="{1363BB60-F1AE-47D0-A202-9461AF1E3A74}">
      <dgm:prSet phldrT="[Text]"/>
      <dgm:spPr/>
      <dgm:t>
        <a:bodyPr/>
        <a:lstStyle/>
        <a:p>
          <a:r>
            <a:rPr lang="en-US"/>
            <a:t>Manage Account</a:t>
          </a:r>
        </a:p>
      </dgm:t>
    </dgm:pt>
    <dgm:pt modelId="{B436ADE3-66FF-4FFF-ADB3-9D5A685A0B6D}" type="parTrans" cxnId="{A2648580-7259-4F91-9CB5-FBD8925BE976}">
      <dgm:prSet/>
      <dgm:spPr/>
      <dgm:t>
        <a:bodyPr/>
        <a:lstStyle/>
        <a:p>
          <a:endParaRPr lang="en-US"/>
        </a:p>
      </dgm:t>
    </dgm:pt>
    <dgm:pt modelId="{A900BDB1-E204-4B79-98DE-6948D06C9ABC}" type="sibTrans" cxnId="{A2648580-7259-4F91-9CB5-FBD8925BE976}">
      <dgm:prSet/>
      <dgm:spPr/>
      <dgm:t>
        <a:bodyPr/>
        <a:lstStyle/>
        <a:p>
          <a:endParaRPr lang="en-US"/>
        </a:p>
      </dgm:t>
    </dgm:pt>
    <dgm:pt modelId="{9D58FDAC-EF67-45DB-AEC6-980AA67D527E}">
      <dgm:prSet phldrT="[Text]"/>
      <dgm:spPr/>
      <dgm:t>
        <a:bodyPr/>
        <a:lstStyle/>
        <a:p>
          <a:r>
            <a:rPr lang="en-US" err="1"/>
            <a:t>Registation</a:t>
          </a:r>
          <a:endParaRPr lang="en-US"/>
        </a:p>
      </dgm:t>
    </dgm:pt>
    <dgm:pt modelId="{B8C15BFF-037E-4C86-A1E7-8217ACAE43A3}" type="parTrans" cxnId="{68D524FA-893D-489C-906D-D42D5F05E6E0}">
      <dgm:prSet/>
      <dgm:spPr/>
      <dgm:t>
        <a:bodyPr/>
        <a:lstStyle/>
        <a:p>
          <a:endParaRPr lang="en-US"/>
        </a:p>
      </dgm:t>
    </dgm:pt>
    <dgm:pt modelId="{0B32DEA4-CD50-4119-90B1-B43D2E981796}" type="sibTrans" cxnId="{68D524FA-893D-489C-906D-D42D5F05E6E0}">
      <dgm:prSet/>
      <dgm:spPr/>
      <dgm:t>
        <a:bodyPr/>
        <a:lstStyle/>
        <a:p>
          <a:endParaRPr lang="en-US"/>
        </a:p>
      </dgm:t>
    </dgm:pt>
    <dgm:pt modelId="{8B177094-E4A1-47D0-BB69-2A8E85F91903}">
      <dgm:prSet phldrT="[Text]"/>
      <dgm:spPr/>
      <dgm:t>
        <a:bodyPr/>
        <a:lstStyle/>
        <a:p>
          <a:r>
            <a:rPr lang="en-US"/>
            <a:t>Delete Account</a:t>
          </a:r>
        </a:p>
      </dgm:t>
    </dgm:pt>
    <dgm:pt modelId="{81F53DCB-A4DE-4A92-895C-035014ABB6F0}" type="parTrans" cxnId="{27064766-6E02-466B-A1BA-AF0E171198B1}">
      <dgm:prSet/>
      <dgm:spPr/>
      <dgm:t>
        <a:bodyPr/>
        <a:lstStyle/>
        <a:p>
          <a:endParaRPr lang="en-US"/>
        </a:p>
      </dgm:t>
    </dgm:pt>
    <dgm:pt modelId="{8FAC1450-1262-41EB-8241-AA28DA68E1FE}" type="sibTrans" cxnId="{27064766-6E02-466B-A1BA-AF0E171198B1}">
      <dgm:prSet/>
      <dgm:spPr/>
      <dgm:t>
        <a:bodyPr/>
        <a:lstStyle/>
        <a:p>
          <a:endParaRPr lang="en-US"/>
        </a:p>
      </dgm:t>
    </dgm:pt>
    <dgm:pt modelId="{76E0809E-944A-41E1-ADC1-AFF01AC0B06A}">
      <dgm:prSet phldrT="[Text]"/>
      <dgm:spPr/>
      <dgm:t>
        <a:bodyPr/>
        <a:lstStyle/>
        <a:p>
          <a:r>
            <a:rPr lang="en-US"/>
            <a:t>Manage Cars</a:t>
          </a:r>
        </a:p>
      </dgm:t>
    </dgm:pt>
    <dgm:pt modelId="{1ECE4F46-5A21-45CE-B188-D9EBF55D544F}" type="parTrans" cxnId="{278C72F9-D62E-4043-844D-49C54FD39746}">
      <dgm:prSet/>
      <dgm:spPr/>
      <dgm:t>
        <a:bodyPr/>
        <a:lstStyle/>
        <a:p>
          <a:endParaRPr lang="en-US"/>
        </a:p>
      </dgm:t>
    </dgm:pt>
    <dgm:pt modelId="{E7E51885-C702-420D-85C4-B27F0375ED29}" type="sibTrans" cxnId="{278C72F9-D62E-4043-844D-49C54FD39746}">
      <dgm:prSet/>
      <dgm:spPr/>
      <dgm:t>
        <a:bodyPr/>
        <a:lstStyle/>
        <a:p>
          <a:endParaRPr lang="en-US"/>
        </a:p>
      </dgm:t>
    </dgm:pt>
    <dgm:pt modelId="{23CAF28E-C73D-4B5C-9B1A-BA7DFCA55A73}">
      <dgm:prSet phldrT="[Text]"/>
      <dgm:spPr/>
      <dgm:t>
        <a:bodyPr/>
        <a:lstStyle/>
        <a:p>
          <a:r>
            <a:rPr lang="en-US"/>
            <a:t>Add car</a:t>
          </a:r>
        </a:p>
      </dgm:t>
    </dgm:pt>
    <dgm:pt modelId="{19BEB092-5BAA-4243-A6FC-8BE2B1AA206F}" type="parTrans" cxnId="{E7898246-39F2-402A-A515-E255ED37FC5A}">
      <dgm:prSet/>
      <dgm:spPr/>
      <dgm:t>
        <a:bodyPr/>
        <a:lstStyle/>
        <a:p>
          <a:endParaRPr lang="en-US"/>
        </a:p>
      </dgm:t>
    </dgm:pt>
    <dgm:pt modelId="{4DEEB5B0-0556-4199-9A66-91B98F82184A}" type="sibTrans" cxnId="{E7898246-39F2-402A-A515-E255ED37FC5A}">
      <dgm:prSet/>
      <dgm:spPr/>
      <dgm:t>
        <a:bodyPr/>
        <a:lstStyle/>
        <a:p>
          <a:endParaRPr lang="en-US"/>
        </a:p>
      </dgm:t>
    </dgm:pt>
    <dgm:pt modelId="{0590F41C-FEEA-4BBE-A86C-3DC34051070F}">
      <dgm:prSet phldrT="[Text]"/>
      <dgm:spPr/>
      <dgm:t>
        <a:bodyPr/>
        <a:lstStyle/>
        <a:p>
          <a:r>
            <a:rPr lang="en-US"/>
            <a:t>Edit car</a:t>
          </a:r>
        </a:p>
      </dgm:t>
    </dgm:pt>
    <dgm:pt modelId="{40A40577-7272-455A-B313-2A726502396B}" type="parTrans" cxnId="{0E71A1B0-671F-4966-B316-761BBD3730EE}">
      <dgm:prSet/>
      <dgm:spPr/>
      <dgm:t>
        <a:bodyPr/>
        <a:lstStyle/>
        <a:p>
          <a:endParaRPr lang="en-US"/>
        </a:p>
      </dgm:t>
    </dgm:pt>
    <dgm:pt modelId="{B7F92CCE-8D53-41DE-B019-6B7D3A0F4D9C}" type="sibTrans" cxnId="{0E71A1B0-671F-4966-B316-761BBD3730EE}">
      <dgm:prSet/>
      <dgm:spPr/>
      <dgm:t>
        <a:bodyPr/>
        <a:lstStyle/>
        <a:p>
          <a:endParaRPr lang="en-US"/>
        </a:p>
      </dgm:t>
    </dgm:pt>
    <dgm:pt modelId="{2CCEA825-3024-4C5D-AC3B-2A8889FD99DA}">
      <dgm:prSet phldrT="[Text]"/>
      <dgm:spPr/>
      <dgm:t>
        <a:bodyPr/>
        <a:lstStyle/>
        <a:p>
          <a:r>
            <a:rPr lang="en-US"/>
            <a:t>Delete car</a:t>
          </a:r>
        </a:p>
      </dgm:t>
    </dgm:pt>
    <dgm:pt modelId="{C04670FD-AF94-4C95-BB26-F10539398247}" type="parTrans" cxnId="{F540375F-8D22-46F1-8F6E-51B8810C1229}">
      <dgm:prSet/>
      <dgm:spPr/>
      <dgm:t>
        <a:bodyPr/>
        <a:lstStyle/>
        <a:p>
          <a:endParaRPr lang="en-US"/>
        </a:p>
      </dgm:t>
    </dgm:pt>
    <dgm:pt modelId="{3DA14F64-1F16-48FE-8640-0B5BD728E691}" type="sibTrans" cxnId="{F540375F-8D22-46F1-8F6E-51B8810C1229}">
      <dgm:prSet/>
      <dgm:spPr/>
      <dgm:t>
        <a:bodyPr/>
        <a:lstStyle/>
        <a:p>
          <a:endParaRPr lang="en-US"/>
        </a:p>
      </dgm:t>
    </dgm:pt>
    <dgm:pt modelId="{16A91AC2-9B42-4042-91C1-BA0193570F0F}">
      <dgm:prSet phldrT="[Text]"/>
      <dgm:spPr/>
      <dgm:t>
        <a:bodyPr/>
        <a:lstStyle/>
        <a:p>
          <a:r>
            <a:rPr lang="en-US"/>
            <a:t>Manage Billings</a:t>
          </a:r>
        </a:p>
      </dgm:t>
    </dgm:pt>
    <dgm:pt modelId="{F63F92BA-3455-4CB0-B674-31724271A5A8}" type="parTrans" cxnId="{CB8D1024-F67B-4E52-A29C-9B7EC81B1A8E}">
      <dgm:prSet/>
      <dgm:spPr/>
      <dgm:t>
        <a:bodyPr/>
        <a:lstStyle/>
        <a:p>
          <a:endParaRPr lang="en-US"/>
        </a:p>
      </dgm:t>
    </dgm:pt>
    <dgm:pt modelId="{6683B671-0806-4668-A605-1E4629538093}" type="sibTrans" cxnId="{CB8D1024-F67B-4E52-A29C-9B7EC81B1A8E}">
      <dgm:prSet/>
      <dgm:spPr/>
      <dgm:t>
        <a:bodyPr/>
        <a:lstStyle/>
        <a:p>
          <a:endParaRPr lang="en-US"/>
        </a:p>
      </dgm:t>
    </dgm:pt>
    <dgm:pt modelId="{FE2F8B7A-1BF3-4BE3-8BE1-94EA3D18158C}">
      <dgm:prSet phldrT="[Text]"/>
      <dgm:spPr/>
      <dgm:t>
        <a:bodyPr/>
        <a:lstStyle/>
        <a:p>
          <a:r>
            <a:rPr lang="en-US"/>
            <a:t>Update Information</a:t>
          </a:r>
        </a:p>
      </dgm:t>
    </dgm:pt>
    <dgm:pt modelId="{84964F7C-81B7-4DD8-9BB7-81D3732D40DA}" type="parTrans" cxnId="{A5C1CB4D-E51C-4CCB-A227-06FEDBBF6B24}">
      <dgm:prSet/>
      <dgm:spPr/>
      <dgm:t>
        <a:bodyPr/>
        <a:lstStyle/>
        <a:p>
          <a:endParaRPr lang="en-US"/>
        </a:p>
      </dgm:t>
    </dgm:pt>
    <dgm:pt modelId="{52541C87-F059-45B2-A3F5-6E5DE9676C69}" type="sibTrans" cxnId="{A5C1CB4D-E51C-4CCB-A227-06FEDBBF6B24}">
      <dgm:prSet/>
      <dgm:spPr/>
      <dgm:t>
        <a:bodyPr/>
        <a:lstStyle/>
        <a:p>
          <a:endParaRPr lang="en-US"/>
        </a:p>
      </dgm:t>
    </dgm:pt>
    <dgm:pt modelId="{74CD2393-A717-264C-80A0-9C70DD766905}" type="pres">
      <dgm:prSet presAssocID="{33CCDA7C-3638-47DE-9A15-A25369F144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382B79-214B-5848-B7AD-FAF28DD6CBD6}" type="pres">
      <dgm:prSet presAssocID="{8D700C50-E322-4E36-8F89-7E481B085FC4}" presName="hierRoot1" presStyleCnt="0"/>
      <dgm:spPr/>
    </dgm:pt>
    <dgm:pt modelId="{95A23D28-3B19-F149-872A-133C3AD11846}" type="pres">
      <dgm:prSet presAssocID="{8D700C50-E322-4E36-8F89-7E481B085FC4}" presName="composite" presStyleCnt="0"/>
      <dgm:spPr/>
    </dgm:pt>
    <dgm:pt modelId="{3C95A921-2B60-4E44-AB16-5FD36DDA3406}" type="pres">
      <dgm:prSet presAssocID="{8D700C50-E322-4E36-8F89-7E481B085FC4}" presName="background" presStyleLbl="node0" presStyleIdx="0" presStyleCnt="1"/>
      <dgm:spPr/>
    </dgm:pt>
    <dgm:pt modelId="{328E5E9C-2D7F-A64F-81F4-4528D27AD94A}" type="pres">
      <dgm:prSet presAssocID="{8D700C50-E322-4E36-8F89-7E481B085FC4}" presName="text" presStyleLbl="fgAcc0" presStyleIdx="0" presStyleCnt="1">
        <dgm:presLayoutVars>
          <dgm:chPref val="3"/>
        </dgm:presLayoutVars>
      </dgm:prSet>
      <dgm:spPr/>
    </dgm:pt>
    <dgm:pt modelId="{22573CDB-C4FE-2C4D-B5D9-86725DBE7FD4}" type="pres">
      <dgm:prSet presAssocID="{8D700C50-E322-4E36-8F89-7E481B085FC4}" presName="hierChild2" presStyleCnt="0"/>
      <dgm:spPr/>
    </dgm:pt>
    <dgm:pt modelId="{36D425E8-23BF-EF4E-8CA7-C4DD98448E49}" type="pres">
      <dgm:prSet presAssocID="{B436ADE3-66FF-4FFF-ADB3-9D5A685A0B6D}" presName="Name10" presStyleLbl="parChTrans1D2" presStyleIdx="0" presStyleCnt="3"/>
      <dgm:spPr/>
    </dgm:pt>
    <dgm:pt modelId="{FEE21F63-3071-CF47-ADD9-471A5EDC5118}" type="pres">
      <dgm:prSet presAssocID="{1363BB60-F1AE-47D0-A202-9461AF1E3A74}" presName="hierRoot2" presStyleCnt="0"/>
      <dgm:spPr/>
    </dgm:pt>
    <dgm:pt modelId="{BC98C0F4-5497-DA48-B30A-E687BC862A61}" type="pres">
      <dgm:prSet presAssocID="{1363BB60-F1AE-47D0-A202-9461AF1E3A74}" presName="composite2" presStyleCnt="0"/>
      <dgm:spPr/>
    </dgm:pt>
    <dgm:pt modelId="{B4E28EA4-2B24-E348-952E-6332675CE35D}" type="pres">
      <dgm:prSet presAssocID="{1363BB60-F1AE-47D0-A202-9461AF1E3A74}" presName="background2" presStyleLbl="node2" presStyleIdx="0" presStyleCnt="3"/>
      <dgm:spPr/>
    </dgm:pt>
    <dgm:pt modelId="{60329185-739F-6D41-BDD9-F038A432824A}" type="pres">
      <dgm:prSet presAssocID="{1363BB60-F1AE-47D0-A202-9461AF1E3A74}" presName="text2" presStyleLbl="fgAcc2" presStyleIdx="0" presStyleCnt="3">
        <dgm:presLayoutVars>
          <dgm:chPref val="3"/>
        </dgm:presLayoutVars>
      </dgm:prSet>
      <dgm:spPr/>
    </dgm:pt>
    <dgm:pt modelId="{FE93FFF5-97F1-D34E-86B7-AFC6D4AA4C3C}" type="pres">
      <dgm:prSet presAssocID="{1363BB60-F1AE-47D0-A202-9461AF1E3A74}" presName="hierChild3" presStyleCnt="0"/>
      <dgm:spPr/>
    </dgm:pt>
    <dgm:pt modelId="{F9CA598E-4F32-C649-8608-4DA76B162B84}" type="pres">
      <dgm:prSet presAssocID="{B8C15BFF-037E-4C86-A1E7-8217ACAE43A3}" presName="Name17" presStyleLbl="parChTrans1D3" presStyleIdx="0" presStyleCnt="6"/>
      <dgm:spPr/>
    </dgm:pt>
    <dgm:pt modelId="{194D3495-DE43-0F4A-AAED-821C1D031EBF}" type="pres">
      <dgm:prSet presAssocID="{9D58FDAC-EF67-45DB-AEC6-980AA67D527E}" presName="hierRoot3" presStyleCnt="0"/>
      <dgm:spPr/>
    </dgm:pt>
    <dgm:pt modelId="{4438977E-063A-964F-9338-FA23D540604C}" type="pres">
      <dgm:prSet presAssocID="{9D58FDAC-EF67-45DB-AEC6-980AA67D527E}" presName="composite3" presStyleCnt="0"/>
      <dgm:spPr/>
    </dgm:pt>
    <dgm:pt modelId="{C8E47225-AA77-1646-B50C-BB26B317A18F}" type="pres">
      <dgm:prSet presAssocID="{9D58FDAC-EF67-45DB-AEC6-980AA67D527E}" presName="background3" presStyleLbl="node3" presStyleIdx="0" presStyleCnt="6"/>
      <dgm:spPr/>
    </dgm:pt>
    <dgm:pt modelId="{D9192C49-E6A0-E043-9F9F-551417AE81CD}" type="pres">
      <dgm:prSet presAssocID="{9D58FDAC-EF67-45DB-AEC6-980AA67D527E}" presName="text3" presStyleLbl="fgAcc3" presStyleIdx="0" presStyleCnt="6">
        <dgm:presLayoutVars>
          <dgm:chPref val="3"/>
        </dgm:presLayoutVars>
      </dgm:prSet>
      <dgm:spPr/>
    </dgm:pt>
    <dgm:pt modelId="{50F18A11-B3D4-404A-AC75-84A63C3569E7}" type="pres">
      <dgm:prSet presAssocID="{9D58FDAC-EF67-45DB-AEC6-980AA67D527E}" presName="hierChild4" presStyleCnt="0"/>
      <dgm:spPr/>
    </dgm:pt>
    <dgm:pt modelId="{3B155FE4-7055-8E45-BA95-4D9726EA7DFB}" type="pres">
      <dgm:prSet presAssocID="{84964F7C-81B7-4DD8-9BB7-81D3732D40DA}" presName="Name17" presStyleLbl="parChTrans1D3" presStyleIdx="1" presStyleCnt="6"/>
      <dgm:spPr/>
    </dgm:pt>
    <dgm:pt modelId="{8C16A28A-9932-B449-866A-CDF0EAF9A6EA}" type="pres">
      <dgm:prSet presAssocID="{FE2F8B7A-1BF3-4BE3-8BE1-94EA3D18158C}" presName="hierRoot3" presStyleCnt="0"/>
      <dgm:spPr/>
    </dgm:pt>
    <dgm:pt modelId="{13A2EE03-C6B8-A342-B661-07E7D1807A02}" type="pres">
      <dgm:prSet presAssocID="{FE2F8B7A-1BF3-4BE3-8BE1-94EA3D18158C}" presName="composite3" presStyleCnt="0"/>
      <dgm:spPr/>
    </dgm:pt>
    <dgm:pt modelId="{290CAF0E-5A9A-7344-AD91-2E307C3F0F92}" type="pres">
      <dgm:prSet presAssocID="{FE2F8B7A-1BF3-4BE3-8BE1-94EA3D18158C}" presName="background3" presStyleLbl="node3" presStyleIdx="1" presStyleCnt="6"/>
      <dgm:spPr/>
    </dgm:pt>
    <dgm:pt modelId="{77F77DE0-948D-DC45-8CD9-D07B45746D36}" type="pres">
      <dgm:prSet presAssocID="{FE2F8B7A-1BF3-4BE3-8BE1-94EA3D18158C}" presName="text3" presStyleLbl="fgAcc3" presStyleIdx="1" presStyleCnt="6">
        <dgm:presLayoutVars>
          <dgm:chPref val="3"/>
        </dgm:presLayoutVars>
      </dgm:prSet>
      <dgm:spPr/>
    </dgm:pt>
    <dgm:pt modelId="{F7CE972B-4ED5-EA42-8616-68A258EC410B}" type="pres">
      <dgm:prSet presAssocID="{FE2F8B7A-1BF3-4BE3-8BE1-94EA3D18158C}" presName="hierChild4" presStyleCnt="0"/>
      <dgm:spPr/>
    </dgm:pt>
    <dgm:pt modelId="{A6DE8CE0-3A69-3843-A438-3FB7B873AA02}" type="pres">
      <dgm:prSet presAssocID="{81F53DCB-A4DE-4A92-895C-035014ABB6F0}" presName="Name17" presStyleLbl="parChTrans1D3" presStyleIdx="2" presStyleCnt="6"/>
      <dgm:spPr/>
    </dgm:pt>
    <dgm:pt modelId="{9E15CD9E-29BB-6049-9D6C-386061F65FC9}" type="pres">
      <dgm:prSet presAssocID="{8B177094-E4A1-47D0-BB69-2A8E85F91903}" presName="hierRoot3" presStyleCnt="0"/>
      <dgm:spPr/>
    </dgm:pt>
    <dgm:pt modelId="{F05771FE-0038-C44A-9EB0-A0BCCEF36477}" type="pres">
      <dgm:prSet presAssocID="{8B177094-E4A1-47D0-BB69-2A8E85F91903}" presName="composite3" presStyleCnt="0"/>
      <dgm:spPr/>
    </dgm:pt>
    <dgm:pt modelId="{05CA0142-4F9E-7347-8A29-08754C301C81}" type="pres">
      <dgm:prSet presAssocID="{8B177094-E4A1-47D0-BB69-2A8E85F91903}" presName="background3" presStyleLbl="node3" presStyleIdx="2" presStyleCnt="6"/>
      <dgm:spPr/>
    </dgm:pt>
    <dgm:pt modelId="{F006623A-BC7D-A346-ADF7-0E6488D3CB80}" type="pres">
      <dgm:prSet presAssocID="{8B177094-E4A1-47D0-BB69-2A8E85F91903}" presName="text3" presStyleLbl="fgAcc3" presStyleIdx="2" presStyleCnt="6">
        <dgm:presLayoutVars>
          <dgm:chPref val="3"/>
        </dgm:presLayoutVars>
      </dgm:prSet>
      <dgm:spPr/>
    </dgm:pt>
    <dgm:pt modelId="{6470ADB0-4699-1644-B4E0-75AD7CFCCBA2}" type="pres">
      <dgm:prSet presAssocID="{8B177094-E4A1-47D0-BB69-2A8E85F91903}" presName="hierChild4" presStyleCnt="0"/>
      <dgm:spPr/>
    </dgm:pt>
    <dgm:pt modelId="{22B8D849-9C6A-1544-981E-523F1D781774}" type="pres">
      <dgm:prSet presAssocID="{1ECE4F46-5A21-45CE-B188-D9EBF55D544F}" presName="Name10" presStyleLbl="parChTrans1D2" presStyleIdx="1" presStyleCnt="3"/>
      <dgm:spPr/>
    </dgm:pt>
    <dgm:pt modelId="{E6CBFE6B-5258-4540-A760-B120C143093F}" type="pres">
      <dgm:prSet presAssocID="{76E0809E-944A-41E1-ADC1-AFF01AC0B06A}" presName="hierRoot2" presStyleCnt="0"/>
      <dgm:spPr/>
    </dgm:pt>
    <dgm:pt modelId="{05770678-9F3C-EB47-9C01-2B160706ED25}" type="pres">
      <dgm:prSet presAssocID="{76E0809E-944A-41E1-ADC1-AFF01AC0B06A}" presName="composite2" presStyleCnt="0"/>
      <dgm:spPr/>
    </dgm:pt>
    <dgm:pt modelId="{2CFEA68D-31E8-A741-BE94-C44E62495970}" type="pres">
      <dgm:prSet presAssocID="{76E0809E-944A-41E1-ADC1-AFF01AC0B06A}" presName="background2" presStyleLbl="node2" presStyleIdx="1" presStyleCnt="3"/>
      <dgm:spPr/>
    </dgm:pt>
    <dgm:pt modelId="{424F6D8F-3056-A144-8A7F-4D1E665CCFE0}" type="pres">
      <dgm:prSet presAssocID="{76E0809E-944A-41E1-ADC1-AFF01AC0B06A}" presName="text2" presStyleLbl="fgAcc2" presStyleIdx="1" presStyleCnt="3">
        <dgm:presLayoutVars>
          <dgm:chPref val="3"/>
        </dgm:presLayoutVars>
      </dgm:prSet>
      <dgm:spPr/>
    </dgm:pt>
    <dgm:pt modelId="{3A1067F6-BE93-ED40-8516-F7CB1C16BB3C}" type="pres">
      <dgm:prSet presAssocID="{76E0809E-944A-41E1-ADC1-AFF01AC0B06A}" presName="hierChild3" presStyleCnt="0"/>
      <dgm:spPr/>
    </dgm:pt>
    <dgm:pt modelId="{BB9EF9F3-74CE-3E4C-9A16-C58FBC65BD01}" type="pres">
      <dgm:prSet presAssocID="{19BEB092-5BAA-4243-A6FC-8BE2B1AA206F}" presName="Name17" presStyleLbl="parChTrans1D3" presStyleIdx="3" presStyleCnt="6"/>
      <dgm:spPr/>
    </dgm:pt>
    <dgm:pt modelId="{168600A4-3414-E440-9B87-5FA7C03BCDF7}" type="pres">
      <dgm:prSet presAssocID="{23CAF28E-C73D-4B5C-9B1A-BA7DFCA55A73}" presName="hierRoot3" presStyleCnt="0"/>
      <dgm:spPr/>
    </dgm:pt>
    <dgm:pt modelId="{D007446B-3AEB-D547-88CB-242D7EDB0B5A}" type="pres">
      <dgm:prSet presAssocID="{23CAF28E-C73D-4B5C-9B1A-BA7DFCA55A73}" presName="composite3" presStyleCnt="0"/>
      <dgm:spPr/>
    </dgm:pt>
    <dgm:pt modelId="{A82F28C4-DA75-0948-84B6-0FCC56F8664F}" type="pres">
      <dgm:prSet presAssocID="{23CAF28E-C73D-4B5C-9B1A-BA7DFCA55A73}" presName="background3" presStyleLbl="node3" presStyleIdx="3" presStyleCnt="6"/>
      <dgm:spPr/>
    </dgm:pt>
    <dgm:pt modelId="{8ED3C86D-3384-4D4D-B727-E73BEDE185C2}" type="pres">
      <dgm:prSet presAssocID="{23CAF28E-C73D-4B5C-9B1A-BA7DFCA55A73}" presName="text3" presStyleLbl="fgAcc3" presStyleIdx="3" presStyleCnt="6">
        <dgm:presLayoutVars>
          <dgm:chPref val="3"/>
        </dgm:presLayoutVars>
      </dgm:prSet>
      <dgm:spPr/>
    </dgm:pt>
    <dgm:pt modelId="{496B1A7D-5161-8D44-9A8E-9C48D33A3057}" type="pres">
      <dgm:prSet presAssocID="{23CAF28E-C73D-4B5C-9B1A-BA7DFCA55A73}" presName="hierChild4" presStyleCnt="0"/>
      <dgm:spPr/>
    </dgm:pt>
    <dgm:pt modelId="{D5BB0489-05FD-0743-91BC-52880D2BC114}" type="pres">
      <dgm:prSet presAssocID="{40A40577-7272-455A-B313-2A726502396B}" presName="Name17" presStyleLbl="parChTrans1D3" presStyleIdx="4" presStyleCnt="6"/>
      <dgm:spPr/>
    </dgm:pt>
    <dgm:pt modelId="{1036DFD4-E0F1-0D42-B0E5-B24B24404DB6}" type="pres">
      <dgm:prSet presAssocID="{0590F41C-FEEA-4BBE-A86C-3DC34051070F}" presName="hierRoot3" presStyleCnt="0"/>
      <dgm:spPr/>
    </dgm:pt>
    <dgm:pt modelId="{9F1A6B0B-420D-BF4E-9ACC-755C8CC473AC}" type="pres">
      <dgm:prSet presAssocID="{0590F41C-FEEA-4BBE-A86C-3DC34051070F}" presName="composite3" presStyleCnt="0"/>
      <dgm:spPr/>
    </dgm:pt>
    <dgm:pt modelId="{ECBE0C34-9F52-6943-90B4-9063838E7E0C}" type="pres">
      <dgm:prSet presAssocID="{0590F41C-FEEA-4BBE-A86C-3DC34051070F}" presName="background3" presStyleLbl="node3" presStyleIdx="4" presStyleCnt="6"/>
      <dgm:spPr/>
    </dgm:pt>
    <dgm:pt modelId="{F7EE2550-C2DC-B042-978F-5F3FC9E06F1A}" type="pres">
      <dgm:prSet presAssocID="{0590F41C-FEEA-4BBE-A86C-3DC34051070F}" presName="text3" presStyleLbl="fgAcc3" presStyleIdx="4" presStyleCnt="6">
        <dgm:presLayoutVars>
          <dgm:chPref val="3"/>
        </dgm:presLayoutVars>
      </dgm:prSet>
      <dgm:spPr/>
    </dgm:pt>
    <dgm:pt modelId="{B5D7E9E4-393B-0648-ADD5-DCCF60F8366C}" type="pres">
      <dgm:prSet presAssocID="{0590F41C-FEEA-4BBE-A86C-3DC34051070F}" presName="hierChild4" presStyleCnt="0"/>
      <dgm:spPr/>
    </dgm:pt>
    <dgm:pt modelId="{2960F430-F2DE-454A-A7F8-7CAFC00C1886}" type="pres">
      <dgm:prSet presAssocID="{C04670FD-AF94-4C95-BB26-F10539398247}" presName="Name17" presStyleLbl="parChTrans1D3" presStyleIdx="5" presStyleCnt="6"/>
      <dgm:spPr/>
    </dgm:pt>
    <dgm:pt modelId="{71E867D4-0E62-5742-95EC-CE6C89DB9D1F}" type="pres">
      <dgm:prSet presAssocID="{2CCEA825-3024-4C5D-AC3B-2A8889FD99DA}" presName="hierRoot3" presStyleCnt="0"/>
      <dgm:spPr/>
    </dgm:pt>
    <dgm:pt modelId="{EDD45500-7F4C-AE49-BD4E-A036CC3061B3}" type="pres">
      <dgm:prSet presAssocID="{2CCEA825-3024-4C5D-AC3B-2A8889FD99DA}" presName="composite3" presStyleCnt="0"/>
      <dgm:spPr/>
    </dgm:pt>
    <dgm:pt modelId="{3A06727A-5668-324D-907C-AFE58F2C00E5}" type="pres">
      <dgm:prSet presAssocID="{2CCEA825-3024-4C5D-AC3B-2A8889FD99DA}" presName="background3" presStyleLbl="node3" presStyleIdx="5" presStyleCnt="6"/>
      <dgm:spPr/>
    </dgm:pt>
    <dgm:pt modelId="{5B4FBB33-CBB9-2E49-9BBC-F5009C8A41CC}" type="pres">
      <dgm:prSet presAssocID="{2CCEA825-3024-4C5D-AC3B-2A8889FD99DA}" presName="text3" presStyleLbl="fgAcc3" presStyleIdx="5" presStyleCnt="6">
        <dgm:presLayoutVars>
          <dgm:chPref val="3"/>
        </dgm:presLayoutVars>
      </dgm:prSet>
      <dgm:spPr/>
    </dgm:pt>
    <dgm:pt modelId="{5DB73CBC-C725-3E46-B674-99B3BAF77753}" type="pres">
      <dgm:prSet presAssocID="{2CCEA825-3024-4C5D-AC3B-2A8889FD99DA}" presName="hierChild4" presStyleCnt="0"/>
      <dgm:spPr/>
    </dgm:pt>
    <dgm:pt modelId="{027939BD-E447-2243-A7CA-48062444A613}" type="pres">
      <dgm:prSet presAssocID="{F63F92BA-3455-4CB0-B674-31724271A5A8}" presName="Name10" presStyleLbl="parChTrans1D2" presStyleIdx="2" presStyleCnt="3"/>
      <dgm:spPr/>
    </dgm:pt>
    <dgm:pt modelId="{F8A0782A-6235-2747-8B2F-B31E480E7C06}" type="pres">
      <dgm:prSet presAssocID="{16A91AC2-9B42-4042-91C1-BA0193570F0F}" presName="hierRoot2" presStyleCnt="0"/>
      <dgm:spPr/>
    </dgm:pt>
    <dgm:pt modelId="{F89ADAE9-7B36-034F-8BFC-192D1C065D23}" type="pres">
      <dgm:prSet presAssocID="{16A91AC2-9B42-4042-91C1-BA0193570F0F}" presName="composite2" presStyleCnt="0"/>
      <dgm:spPr/>
    </dgm:pt>
    <dgm:pt modelId="{16D95A4B-7B9E-FD47-A63E-4F42A91DBF32}" type="pres">
      <dgm:prSet presAssocID="{16A91AC2-9B42-4042-91C1-BA0193570F0F}" presName="background2" presStyleLbl="node2" presStyleIdx="2" presStyleCnt="3"/>
      <dgm:spPr/>
    </dgm:pt>
    <dgm:pt modelId="{1A3F777C-2367-3141-A2AC-0346A22689E5}" type="pres">
      <dgm:prSet presAssocID="{16A91AC2-9B42-4042-91C1-BA0193570F0F}" presName="text2" presStyleLbl="fgAcc2" presStyleIdx="2" presStyleCnt="3">
        <dgm:presLayoutVars>
          <dgm:chPref val="3"/>
        </dgm:presLayoutVars>
      </dgm:prSet>
      <dgm:spPr/>
    </dgm:pt>
    <dgm:pt modelId="{25F97E45-91EA-F743-8AEE-FE94431EB93F}" type="pres">
      <dgm:prSet presAssocID="{16A91AC2-9B42-4042-91C1-BA0193570F0F}" presName="hierChild3" presStyleCnt="0"/>
      <dgm:spPr/>
    </dgm:pt>
  </dgm:ptLst>
  <dgm:cxnLst>
    <dgm:cxn modelId="{05438C10-974B-8D4C-8B2C-D3165D43F2BE}" type="presOf" srcId="{8B177094-E4A1-47D0-BB69-2A8E85F91903}" destId="{F006623A-BC7D-A346-ADF7-0E6488D3CB80}" srcOrd="0" destOrd="0" presId="urn:microsoft.com/office/officeart/2005/8/layout/hierarchy1"/>
    <dgm:cxn modelId="{47033023-6050-CC45-854A-95C63AE45551}" type="presOf" srcId="{19BEB092-5BAA-4243-A6FC-8BE2B1AA206F}" destId="{BB9EF9F3-74CE-3E4C-9A16-C58FBC65BD01}" srcOrd="0" destOrd="0" presId="urn:microsoft.com/office/officeart/2005/8/layout/hierarchy1"/>
    <dgm:cxn modelId="{CB8D1024-F67B-4E52-A29C-9B7EC81B1A8E}" srcId="{8D700C50-E322-4E36-8F89-7E481B085FC4}" destId="{16A91AC2-9B42-4042-91C1-BA0193570F0F}" srcOrd="2" destOrd="0" parTransId="{F63F92BA-3455-4CB0-B674-31724271A5A8}" sibTransId="{6683B671-0806-4668-A605-1E4629538093}"/>
    <dgm:cxn modelId="{2E72482F-E86C-E24D-B96A-CF1FF3DCD6DF}" type="presOf" srcId="{33CCDA7C-3638-47DE-9A15-A25369F144AA}" destId="{74CD2393-A717-264C-80A0-9C70DD766905}" srcOrd="0" destOrd="0" presId="urn:microsoft.com/office/officeart/2005/8/layout/hierarchy1"/>
    <dgm:cxn modelId="{0ED7AD3C-6F10-C642-B33F-C9A8AB2A3564}" type="presOf" srcId="{40A40577-7272-455A-B313-2A726502396B}" destId="{D5BB0489-05FD-0743-91BC-52880D2BC114}" srcOrd="0" destOrd="0" presId="urn:microsoft.com/office/officeart/2005/8/layout/hierarchy1"/>
    <dgm:cxn modelId="{E94A6E46-75C0-704D-B0BB-41FC2CEBE889}" type="presOf" srcId="{84964F7C-81B7-4DD8-9BB7-81D3732D40DA}" destId="{3B155FE4-7055-8E45-BA95-4D9726EA7DFB}" srcOrd="0" destOrd="0" presId="urn:microsoft.com/office/officeart/2005/8/layout/hierarchy1"/>
    <dgm:cxn modelId="{E7898246-39F2-402A-A515-E255ED37FC5A}" srcId="{76E0809E-944A-41E1-ADC1-AFF01AC0B06A}" destId="{23CAF28E-C73D-4B5C-9B1A-BA7DFCA55A73}" srcOrd="0" destOrd="0" parTransId="{19BEB092-5BAA-4243-A6FC-8BE2B1AA206F}" sibTransId="{4DEEB5B0-0556-4199-9A66-91B98F82184A}"/>
    <dgm:cxn modelId="{A5C1CB4D-E51C-4CCB-A227-06FEDBBF6B24}" srcId="{1363BB60-F1AE-47D0-A202-9461AF1E3A74}" destId="{FE2F8B7A-1BF3-4BE3-8BE1-94EA3D18158C}" srcOrd="1" destOrd="0" parTransId="{84964F7C-81B7-4DD8-9BB7-81D3732D40DA}" sibTransId="{52541C87-F059-45B2-A3F5-6E5DE9676C69}"/>
    <dgm:cxn modelId="{17807C59-5492-E64E-9A82-A00055B93FC8}" type="presOf" srcId="{0590F41C-FEEA-4BBE-A86C-3DC34051070F}" destId="{F7EE2550-C2DC-B042-978F-5F3FC9E06F1A}" srcOrd="0" destOrd="0" presId="urn:microsoft.com/office/officeart/2005/8/layout/hierarchy1"/>
    <dgm:cxn modelId="{F540375F-8D22-46F1-8F6E-51B8810C1229}" srcId="{76E0809E-944A-41E1-ADC1-AFF01AC0B06A}" destId="{2CCEA825-3024-4C5D-AC3B-2A8889FD99DA}" srcOrd="2" destOrd="0" parTransId="{C04670FD-AF94-4C95-BB26-F10539398247}" sibTransId="{3DA14F64-1F16-48FE-8640-0B5BD728E691}"/>
    <dgm:cxn modelId="{27064766-6E02-466B-A1BA-AF0E171198B1}" srcId="{1363BB60-F1AE-47D0-A202-9461AF1E3A74}" destId="{8B177094-E4A1-47D0-BB69-2A8E85F91903}" srcOrd="2" destOrd="0" parTransId="{81F53DCB-A4DE-4A92-895C-035014ABB6F0}" sibTransId="{8FAC1450-1262-41EB-8241-AA28DA68E1FE}"/>
    <dgm:cxn modelId="{07C59F76-0FF9-D240-B792-6CA274009F6E}" type="presOf" srcId="{76E0809E-944A-41E1-ADC1-AFF01AC0B06A}" destId="{424F6D8F-3056-A144-8A7F-4D1E665CCFE0}" srcOrd="0" destOrd="0" presId="urn:microsoft.com/office/officeart/2005/8/layout/hierarchy1"/>
    <dgm:cxn modelId="{48E4C978-CE94-794B-95AC-3B46AAA59FF7}" type="presOf" srcId="{FE2F8B7A-1BF3-4BE3-8BE1-94EA3D18158C}" destId="{77F77DE0-948D-DC45-8CD9-D07B45746D36}" srcOrd="0" destOrd="0" presId="urn:microsoft.com/office/officeart/2005/8/layout/hierarchy1"/>
    <dgm:cxn modelId="{A2648580-7259-4F91-9CB5-FBD8925BE976}" srcId="{8D700C50-E322-4E36-8F89-7E481B085FC4}" destId="{1363BB60-F1AE-47D0-A202-9461AF1E3A74}" srcOrd="0" destOrd="0" parTransId="{B436ADE3-66FF-4FFF-ADB3-9D5A685A0B6D}" sibTransId="{A900BDB1-E204-4B79-98DE-6948D06C9ABC}"/>
    <dgm:cxn modelId="{292B4A94-006C-D147-9156-A293E4852950}" type="presOf" srcId="{B436ADE3-66FF-4FFF-ADB3-9D5A685A0B6D}" destId="{36D425E8-23BF-EF4E-8CA7-C4DD98448E49}" srcOrd="0" destOrd="0" presId="urn:microsoft.com/office/officeart/2005/8/layout/hierarchy1"/>
    <dgm:cxn modelId="{72AB0299-DD2E-0A47-A4F3-BC5E51B0834C}" type="presOf" srcId="{C04670FD-AF94-4C95-BB26-F10539398247}" destId="{2960F430-F2DE-454A-A7F8-7CAFC00C1886}" srcOrd="0" destOrd="0" presId="urn:microsoft.com/office/officeart/2005/8/layout/hierarchy1"/>
    <dgm:cxn modelId="{8921449E-EC4D-0C46-AFE7-BCFDE825BA36}" type="presOf" srcId="{8D700C50-E322-4E36-8F89-7E481B085FC4}" destId="{328E5E9C-2D7F-A64F-81F4-4528D27AD94A}" srcOrd="0" destOrd="0" presId="urn:microsoft.com/office/officeart/2005/8/layout/hierarchy1"/>
    <dgm:cxn modelId="{7EAC90A2-79AE-5046-8BF3-2D27AB28D2F8}" type="presOf" srcId="{81F53DCB-A4DE-4A92-895C-035014ABB6F0}" destId="{A6DE8CE0-3A69-3843-A438-3FB7B873AA02}" srcOrd="0" destOrd="0" presId="urn:microsoft.com/office/officeart/2005/8/layout/hierarchy1"/>
    <dgm:cxn modelId="{616DE6A4-F064-9649-AE6C-2399FCB8C9B6}" type="presOf" srcId="{1ECE4F46-5A21-45CE-B188-D9EBF55D544F}" destId="{22B8D849-9C6A-1544-981E-523F1D781774}" srcOrd="0" destOrd="0" presId="urn:microsoft.com/office/officeart/2005/8/layout/hierarchy1"/>
    <dgm:cxn modelId="{0E71A1B0-671F-4966-B316-761BBD3730EE}" srcId="{76E0809E-944A-41E1-ADC1-AFF01AC0B06A}" destId="{0590F41C-FEEA-4BBE-A86C-3DC34051070F}" srcOrd="1" destOrd="0" parTransId="{40A40577-7272-455A-B313-2A726502396B}" sibTransId="{B7F92CCE-8D53-41DE-B019-6B7D3A0F4D9C}"/>
    <dgm:cxn modelId="{89AD6DC7-66B4-4248-B7F9-43F723D0643C}" srcId="{33CCDA7C-3638-47DE-9A15-A25369F144AA}" destId="{8D700C50-E322-4E36-8F89-7E481B085FC4}" srcOrd="0" destOrd="0" parTransId="{0BF8C5CF-B1D3-4B0D-8334-C9D6D8D458AC}" sibTransId="{A2BC102C-4076-4271-AA56-8CEE5C21AF05}"/>
    <dgm:cxn modelId="{C12BD0C9-6633-1940-8F7C-9C0B68A027D0}" type="presOf" srcId="{F63F92BA-3455-4CB0-B674-31724271A5A8}" destId="{027939BD-E447-2243-A7CA-48062444A613}" srcOrd="0" destOrd="0" presId="urn:microsoft.com/office/officeart/2005/8/layout/hierarchy1"/>
    <dgm:cxn modelId="{5032F3CB-3135-8D4B-AFD4-719671ADFF44}" type="presOf" srcId="{16A91AC2-9B42-4042-91C1-BA0193570F0F}" destId="{1A3F777C-2367-3141-A2AC-0346A22689E5}" srcOrd="0" destOrd="0" presId="urn:microsoft.com/office/officeart/2005/8/layout/hierarchy1"/>
    <dgm:cxn modelId="{129401CC-5DC3-C24C-9B60-EFB250167DB7}" type="presOf" srcId="{B8C15BFF-037E-4C86-A1E7-8217ACAE43A3}" destId="{F9CA598E-4F32-C649-8608-4DA76B162B84}" srcOrd="0" destOrd="0" presId="urn:microsoft.com/office/officeart/2005/8/layout/hierarchy1"/>
    <dgm:cxn modelId="{C7975DDD-F9EC-5342-BD75-B7F01198C541}" type="presOf" srcId="{1363BB60-F1AE-47D0-A202-9461AF1E3A74}" destId="{60329185-739F-6D41-BDD9-F038A432824A}" srcOrd="0" destOrd="0" presId="urn:microsoft.com/office/officeart/2005/8/layout/hierarchy1"/>
    <dgm:cxn modelId="{C360ACE3-9BB1-2D48-8993-4C4DD706C6E3}" type="presOf" srcId="{2CCEA825-3024-4C5D-AC3B-2A8889FD99DA}" destId="{5B4FBB33-CBB9-2E49-9BBC-F5009C8A41CC}" srcOrd="0" destOrd="0" presId="urn:microsoft.com/office/officeart/2005/8/layout/hierarchy1"/>
    <dgm:cxn modelId="{D01852ED-44F5-5240-B363-89ABB551A4CE}" type="presOf" srcId="{23CAF28E-C73D-4B5C-9B1A-BA7DFCA55A73}" destId="{8ED3C86D-3384-4D4D-B727-E73BEDE185C2}" srcOrd="0" destOrd="0" presId="urn:microsoft.com/office/officeart/2005/8/layout/hierarchy1"/>
    <dgm:cxn modelId="{386C3CF6-EA6A-D648-8509-AB8D6E65CA71}" type="presOf" srcId="{9D58FDAC-EF67-45DB-AEC6-980AA67D527E}" destId="{D9192C49-E6A0-E043-9F9F-551417AE81CD}" srcOrd="0" destOrd="0" presId="urn:microsoft.com/office/officeart/2005/8/layout/hierarchy1"/>
    <dgm:cxn modelId="{278C72F9-D62E-4043-844D-49C54FD39746}" srcId="{8D700C50-E322-4E36-8F89-7E481B085FC4}" destId="{76E0809E-944A-41E1-ADC1-AFF01AC0B06A}" srcOrd="1" destOrd="0" parTransId="{1ECE4F46-5A21-45CE-B188-D9EBF55D544F}" sibTransId="{E7E51885-C702-420D-85C4-B27F0375ED29}"/>
    <dgm:cxn modelId="{68D524FA-893D-489C-906D-D42D5F05E6E0}" srcId="{1363BB60-F1AE-47D0-A202-9461AF1E3A74}" destId="{9D58FDAC-EF67-45DB-AEC6-980AA67D527E}" srcOrd="0" destOrd="0" parTransId="{B8C15BFF-037E-4C86-A1E7-8217ACAE43A3}" sibTransId="{0B32DEA4-CD50-4119-90B1-B43D2E981796}"/>
    <dgm:cxn modelId="{AF24F23A-0D14-7B41-AC78-1965804FC3AE}" type="presParOf" srcId="{74CD2393-A717-264C-80A0-9C70DD766905}" destId="{9A382B79-214B-5848-B7AD-FAF28DD6CBD6}" srcOrd="0" destOrd="0" presId="urn:microsoft.com/office/officeart/2005/8/layout/hierarchy1"/>
    <dgm:cxn modelId="{E9207215-06A7-C44A-879D-462A8716AA70}" type="presParOf" srcId="{9A382B79-214B-5848-B7AD-FAF28DD6CBD6}" destId="{95A23D28-3B19-F149-872A-133C3AD11846}" srcOrd="0" destOrd="0" presId="urn:microsoft.com/office/officeart/2005/8/layout/hierarchy1"/>
    <dgm:cxn modelId="{E27D9B17-5541-3547-BDF6-32C3DBB90D9C}" type="presParOf" srcId="{95A23D28-3B19-F149-872A-133C3AD11846}" destId="{3C95A921-2B60-4E44-AB16-5FD36DDA3406}" srcOrd="0" destOrd="0" presId="urn:microsoft.com/office/officeart/2005/8/layout/hierarchy1"/>
    <dgm:cxn modelId="{900DA3D4-B2C1-CF4A-939A-84B2630BC749}" type="presParOf" srcId="{95A23D28-3B19-F149-872A-133C3AD11846}" destId="{328E5E9C-2D7F-A64F-81F4-4528D27AD94A}" srcOrd="1" destOrd="0" presId="urn:microsoft.com/office/officeart/2005/8/layout/hierarchy1"/>
    <dgm:cxn modelId="{069737EF-D3C1-0848-9A24-0BCE9AA05DA8}" type="presParOf" srcId="{9A382B79-214B-5848-B7AD-FAF28DD6CBD6}" destId="{22573CDB-C4FE-2C4D-B5D9-86725DBE7FD4}" srcOrd="1" destOrd="0" presId="urn:microsoft.com/office/officeart/2005/8/layout/hierarchy1"/>
    <dgm:cxn modelId="{1A78192B-E70F-B944-BFB1-6747343A5B3A}" type="presParOf" srcId="{22573CDB-C4FE-2C4D-B5D9-86725DBE7FD4}" destId="{36D425E8-23BF-EF4E-8CA7-C4DD98448E49}" srcOrd="0" destOrd="0" presId="urn:microsoft.com/office/officeart/2005/8/layout/hierarchy1"/>
    <dgm:cxn modelId="{7FB3C1A2-E6F8-2F4C-9A5C-C061F628F664}" type="presParOf" srcId="{22573CDB-C4FE-2C4D-B5D9-86725DBE7FD4}" destId="{FEE21F63-3071-CF47-ADD9-471A5EDC5118}" srcOrd="1" destOrd="0" presId="urn:microsoft.com/office/officeart/2005/8/layout/hierarchy1"/>
    <dgm:cxn modelId="{35683038-8D6A-6E4B-A6DF-BCB06E5D8B10}" type="presParOf" srcId="{FEE21F63-3071-CF47-ADD9-471A5EDC5118}" destId="{BC98C0F4-5497-DA48-B30A-E687BC862A61}" srcOrd="0" destOrd="0" presId="urn:microsoft.com/office/officeart/2005/8/layout/hierarchy1"/>
    <dgm:cxn modelId="{791FF953-C628-F040-AF9E-FD28B988DCE3}" type="presParOf" srcId="{BC98C0F4-5497-DA48-B30A-E687BC862A61}" destId="{B4E28EA4-2B24-E348-952E-6332675CE35D}" srcOrd="0" destOrd="0" presId="urn:microsoft.com/office/officeart/2005/8/layout/hierarchy1"/>
    <dgm:cxn modelId="{55837F16-3F8F-F840-96AD-6D9B301CB0CA}" type="presParOf" srcId="{BC98C0F4-5497-DA48-B30A-E687BC862A61}" destId="{60329185-739F-6D41-BDD9-F038A432824A}" srcOrd="1" destOrd="0" presId="urn:microsoft.com/office/officeart/2005/8/layout/hierarchy1"/>
    <dgm:cxn modelId="{B340D138-DD15-4C47-A51B-D69FF6A51BF1}" type="presParOf" srcId="{FEE21F63-3071-CF47-ADD9-471A5EDC5118}" destId="{FE93FFF5-97F1-D34E-86B7-AFC6D4AA4C3C}" srcOrd="1" destOrd="0" presId="urn:microsoft.com/office/officeart/2005/8/layout/hierarchy1"/>
    <dgm:cxn modelId="{A54C3863-7013-AC46-9E96-DFD01B215902}" type="presParOf" srcId="{FE93FFF5-97F1-D34E-86B7-AFC6D4AA4C3C}" destId="{F9CA598E-4F32-C649-8608-4DA76B162B84}" srcOrd="0" destOrd="0" presId="urn:microsoft.com/office/officeart/2005/8/layout/hierarchy1"/>
    <dgm:cxn modelId="{D6B20F05-F05A-7841-A28D-30DC354C56AA}" type="presParOf" srcId="{FE93FFF5-97F1-D34E-86B7-AFC6D4AA4C3C}" destId="{194D3495-DE43-0F4A-AAED-821C1D031EBF}" srcOrd="1" destOrd="0" presId="urn:microsoft.com/office/officeart/2005/8/layout/hierarchy1"/>
    <dgm:cxn modelId="{388D0BB2-6373-0E42-B4D7-CB298C4D36D1}" type="presParOf" srcId="{194D3495-DE43-0F4A-AAED-821C1D031EBF}" destId="{4438977E-063A-964F-9338-FA23D540604C}" srcOrd="0" destOrd="0" presId="urn:microsoft.com/office/officeart/2005/8/layout/hierarchy1"/>
    <dgm:cxn modelId="{4C39CD84-16FA-1A41-B809-3102C315B162}" type="presParOf" srcId="{4438977E-063A-964F-9338-FA23D540604C}" destId="{C8E47225-AA77-1646-B50C-BB26B317A18F}" srcOrd="0" destOrd="0" presId="urn:microsoft.com/office/officeart/2005/8/layout/hierarchy1"/>
    <dgm:cxn modelId="{717BEAF2-B533-9C4E-9EB9-F5871279CB0E}" type="presParOf" srcId="{4438977E-063A-964F-9338-FA23D540604C}" destId="{D9192C49-E6A0-E043-9F9F-551417AE81CD}" srcOrd="1" destOrd="0" presId="urn:microsoft.com/office/officeart/2005/8/layout/hierarchy1"/>
    <dgm:cxn modelId="{D2A8417B-9D32-2545-A688-62C08BC2B146}" type="presParOf" srcId="{194D3495-DE43-0F4A-AAED-821C1D031EBF}" destId="{50F18A11-B3D4-404A-AC75-84A63C3569E7}" srcOrd="1" destOrd="0" presId="urn:microsoft.com/office/officeart/2005/8/layout/hierarchy1"/>
    <dgm:cxn modelId="{A8B7212B-AAB5-8F41-9DC0-0194D7A6DE25}" type="presParOf" srcId="{FE93FFF5-97F1-D34E-86B7-AFC6D4AA4C3C}" destId="{3B155FE4-7055-8E45-BA95-4D9726EA7DFB}" srcOrd="2" destOrd="0" presId="urn:microsoft.com/office/officeart/2005/8/layout/hierarchy1"/>
    <dgm:cxn modelId="{215147C0-2689-104E-9031-B794F87B49B0}" type="presParOf" srcId="{FE93FFF5-97F1-D34E-86B7-AFC6D4AA4C3C}" destId="{8C16A28A-9932-B449-866A-CDF0EAF9A6EA}" srcOrd="3" destOrd="0" presId="urn:microsoft.com/office/officeart/2005/8/layout/hierarchy1"/>
    <dgm:cxn modelId="{5D2FB45A-264A-9F46-9102-7299902873E5}" type="presParOf" srcId="{8C16A28A-9932-B449-866A-CDF0EAF9A6EA}" destId="{13A2EE03-C6B8-A342-B661-07E7D1807A02}" srcOrd="0" destOrd="0" presId="urn:microsoft.com/office/officeart/2005/8/layout/hierarchy1"/>
    <dgm:cxn modelId="{5402B8B0-D4FD-0747-859E-7FE2F6847732}" type="presParOf" srcId="{13A2EE03-C6B8-A342-B661-07E7D1807A02}" destId="{290CAF0E-5A9A-7344-AD91-2E307C3F0F92}" srcOrd="0" destOrd="0" presId="urn:microsoft.com/office/officeart/2005/8/layout/hierarchy1"/>
    <dgm:cxn modelId="{E93A5589-A05C-604C-9ED9-4A29EEDF76EE}" type="presParOf" srcId="{13A2EE03-C6B8-A342-B661-07E7D1807A02}" destId="{77F77DE0-948D-DC45-8CD9-D07B45746D36}" srcOrd="1" destOrd="0" presId="urn:microsoft.com/office/officeart/2005/8/layout/hierarchy1"/>
    <dgm:cxn modelId="{F011C33B-3652-7049-8ADC-FCA086532940}" type="presParOf" srcId="{8C16A28A-9932-B449-866A-CDF0EAF9A6EA}" destId="{F7CE972B-4ED5-EA42-8616-68A258EC410B}" srcOrd="1" destOrd="0" presId="urn:microsoft.com/office/officeart/2005/8/layout/hierarchy1"/>
    <dgm:cxn modelId="{9EFFF162-F06B-C446-8D5E-B12942193013}" type="presParOf" srcId="{FE93FFF5-97F1-D34E-86B7-AFC6D4AA4C3C}" destId="{A6DE8CE0-3A69-3843-A438-3FB7B873AA02}" srcOrd="4" destOrd="0" presId="urn:microsoft.com/office/officeart/2005/8/layout/hierarchy1"/>
    <dgm:cxn modelId="{251AF750-8567-5248-9264-5FCFBFCAA683}" type="presParOf" srcId="{FE93FFF5-97F1-D34E-86B7-AFC6D4AA4C3C}" destId="{9E15CD9E-29BB-6049-9D6C-386061F65FC9}" srcOrd="5" destOrd="0" presId="urn:microsoft.com/office/officeart/2005/8/layout/hierarchy1"/>
    <dgm:cxn modelId="{AE2FDE36-84DE-6845-B5BC-5D483705D80C}" type="presParOf" srcId="{9E15CD9E-29BB-6049-9D6C-386061F65FC9}" destId="{F05771FE-0038-C44A-9EB0-A0BCCEF36477}" srcOrd="0" destOrd="0" presId="urn:microsoft.com/office/officeart/2005/8/layout/hierarchy1"/>
    <dgm:cxn modelId="{50B11B70-A98D-BA4A-94E3-4203EB962AF4}" type="presParOf" srcId="{F05771FE-0038-C44A-9EB0-A0BCCEF36477}" destId="{05CA0142-4F9E-7347-8A29-08754C301C81}" srcOrd="0" destOrd="0" presId="urn:microsoft.com/office/officeart/2005/8/layout/hierarchy1"/>
    <dgm:cxn modelId="{D4E92A2B-4798-B145-BB8E-83A86FD7AF50}" type="presParOf" srcId="{F05771FE-0038-C44A-9EB0-A0BCCEF36477}" destId="{F006623A-BC7D-A346-ADF7-0E6488D3CB80}" srcOrd="1" destOrd="0" presId="urn:microsoft.com/office/officeart/2005/8/layout/hierarchy1"/>
    <dgm:cxn modelId="{E91A47AE-44A6-A34A-9403-FE026321B40B}" type="presParOf" srcId="{9E15CD9E-29BB-6049-9D6C-386061F65FC9}" destId="{6470ADB0-4699-1644-B4E0-75AD7CFCCBA2}" srcOrd="1" destOrd="0" presId="urn:microsoft.com/office/officeart/2005/8/layout/hierarchy1"/>
    <dgm:cxn modelId="{7936AD77-1D1C-0145-B109-37AF600EC0D7}" type="presParOf" srcId="{22573CDB-C4FE-2C4D-B5D9-86725DBE7FD4}" destId="{22B8D849-9C6A-1544-981E-523F1D781774}" srcOrd="2" destOrd="0" presId="urn:microsoft.com/office/officeart/2005/8/layout/hierarchy1"/>
    <dgm:cxn modelId="{770962CF-2E94-DB44-ADFA-B45C7F7891ED}" type="presParOf" srcId="{22573CDB-C4FE-2C4D-B5D9-86725DBE7FD4}" destId="{E6CBFE6B-5258-4540-A760-B120C143093F}" srcOrd="3" destOrd="0" presId="urn:microsoft.com/office/officeart/2005/8/layout/hierarchy1"/>
    <dgm:cxn modelId="{557166B7-FC4F-AB4A-9BB5-005EE9AD8597}" type="presParOf" srcId="{E6CBFE6B-5258-4540-A760-B120C143093F}" destId="{05770678-9F3C-EB47-9C01-2B160706ED25}" srcOrd="0" destOrd="0" presId="urn:microsoft.com/office/officeart/2005/8/layout/hierarchy1"/>
    <dgm:cxn modelId="{791D5B76-E8FF-C941-AD02-6FEF223CF585}" type="presParOf" srcId="{05770678-9F3C-EB47-9C01-2B160706ED25}" destId="{2CFEA68D-31E8-A741-BE94-C44E62495970}" srcOrd="0" destOrd="0" presId="urn:microsoft.com/office/officeart/2005/8/layout/hierarchy1"/>
    <dgm:cxn modelId="{68C2D07D-6CD8-B644-AC38-61076B337E10}" type="presParOf" srcId="{05770678-9F3C-EB47-9C01-2B160706ED25}" destId="{424F6D8F-3056-A144-8A7F-4D1E665CCFE0}" srcOrd="1" destOrd="0" presId="urn:microsoft.com/office/officeart/2005/8/layout/hierarchy1"/>
    <dgm:cxn modelId="{7D8D3F33-6AC8-DE44-BC4A-0C55E5404AE5}" type="presParOf" srcId="{E6CBFE6B-5258-4540-A760-B120C143093F}" destId="{3A1067F6-BE93-ED40-8516-F7CB1C16BB3C}" srcOrd="1" destOrd="0" presId="urn:microsoft.com/office/officeart/2005/8/layout/hierarchy1"/>
    <dgm:cxn modelId="{1EDD50EC-8309-204D-A456-593CE4FB5476}" type="presParOf" srcId="{3A1067F6-BE93-ED40-8516-F7CB1C16BB3C}" destId="{BB9EF9F3-74CE-3E4C-9A16-C58FBC65BD01}" srcOrd="0" destOrd="0" presId="urn:microsoft.com/office/officeart/2005/8/layout/hierarchy1"/>
    <dgm:cxn modelId="{D69C1CD7-F3D2-4C40-8BF7-162B3B19C416}" type="presParOf" srcId="{3A1067F6-BE93-ED40-8516-F7CB1C16BB3C}" destId="{168600A4-3414-E440-9B87-5FA7C03BCDF7}" srcOrd="1" destOrd="0" presId="urn:microsoft.com/office/officeart/2005/8/layout/hierarchy1"/>
    <dgm:cxn modelId="{E024EBEA-E69C-9345-A8E1-743253E8B679}" type="presParOf" srcId="{168600A4-3414-E440-9B87-5FA7C03BCDF7}" destId="{D007446B-3AEB-D547-88CB-242D7EDB0B5A}" srcOrd="0" destOrd="0" presId="urn:microsoft.com/office/officeart/2005/8/layout/hierarchy1"/>
    <dgm:cxn modelId="{900D4984-01CD-0746-923C-DC5A78E9122A}" type="presParOf" srcId="{D007446B-3AEB-D547-88CB-242D7EDB0B5A}" destId="{A82F28C4-DA75-0948-84B6-0FCC56F8664F}" srcOrd="0" destOrd="0" presId="urn:microsoft.com/office/officeart/2005/8/layout/hierarchy1"/>
    <dgm:cxn modelId="{666F264C-6FC8-FD40-8F27-8B080485B792}" type="presParOf" srcId="{D007446B-3AEB-D547-88CB-242D7EDB0B5A}" destId="{8ED3C86D-3384-4D4D-B727-E73BEDE185C2}" srcOrd="1" destOrd="0" presId="urn:microsoft.com/office/officeart/2005/8/layout/hierarchy1"/>
    <dgm:cxn modelId="{A9552F76-63BC-414A-BDA3-EA46758ACF84}" type="presParOf" srcId="{168600A4-3414-E440-9B87-5FA7C03BCDF7}" destId="{496B1A7D-5161-8D44-9A8E-9C48D33A3057}" srcOrd="1" destOrd="0" presId="urn:microsoft.com/office/officeart/2005/8/layout/hierarchy1"/>
    <dgm:cxn modelId="{72679F83-E1BA-3D4D-82FA-036837FA45A1}" type="presParOf" srcId="{3A1067F6-BE93-ED40-8516-F7CB1C16BB3C}" destId="{D5BB0489-05FD-0743-91BC-52880D2BC114}" srcOrd="2" destOrd="0" presId="urn:microsoft.com/office/officeart/2005/8/layout/hierarchy1"/>
    <dgm:cxn modelId="{EF84127D-22D1-B441-BA9E-CD7B0BD6EA53}" type="presParOf" srcId="{3A1067F6-BE93-ED40-8516-F7CB1C16BB3C}" destId="{1036DFD4-E0F1-0D42-B0E5-B24B24404DB6}" srcOrd="3" destOrd="0" presId="urn:microsoft.com/office/officeart/2005/8/layout/hierarchy1"/>
    <dgm:cxn modelId="{08D10F78-8CA8-D340-A40A-4BFB4E99DC87}" type="presParOf" srcId="{1036DFD4-E0F1-0D42-B0E5-B24B24404DB6}" destId="{9F1A6B0B-420D-BF4E-9ACC-755C8CC473AC}" srcOrd="0" destOrd="0" presId="urn:microsoft.com/office/officeart/2005/8/layout/hierarchy1"/>
    <dgm:cxn modelId="{08158FA8-B9BA-4144-85FA-1B5AB22C3886}" type="presParOf" srcId="{9F1A6B0B-420D-BF4E-9ACC-755C8CC473AC}" destId="{ECBE0C34-9F52-6943-90B4-9063838E7E0C}" srcOrd="0" destOrd="0" presId="urn:microsoft.com/office/officeart/2005/8/layout/hierarchy1"/>
    <dgm:cxn modelId="{371195E5-BAEF-ED44-818D-9A9C822E5B4E}" type="presParOf" srcId="{9F1A6B0B-420D-BF4E-9ACC-755C8CC473AC}" destId="{F7EE2550-C2DC-B042-978F-5F3FC9E06F1A}" srcOrd="1" destOrd="0" presId="urn:microsoft.com/office/officeart/2005/8/layout/hierarchy1"/>
    <dgm:cxn modelId="{9528E673-8724-4540-8745-75B621F46A85}" type="presParOf" srcId="{1036DFD4-E0F1-0D42-B0E5-B24B24404DB6}" destId="{B5D7E9E4-393B-0648-ADD5-DCCF60F8366C}" srcOrd="1" destOrd="0" presId="urn:microsoft.com/office/officeart/2005/8/layout/hierarchy1"/>
    <dgm:cxn modelId="{9172BE4C-2EF3-9743-B61E-4FD81AF8D73D}" type="presParOf" srcId="{3A1067F6-BE93-ED40-8516-F7CB1C16BB3C}" destId="{2960F430-F2DE-454A-A7F8-7CAFC00C1886}" srcOrd="4" destOrd="0" presId="urn:microsoft.com/office/officeart/2005/8/layout/hierarchy1"/>
    <dgm:cxn modelId="{06AC0717-97A0-1747-912C-A457C1193441}" type="presParOf" srcId="{3A1067F6-BE93-ED40-8516-F7CB1C16BB3C}" destId="{71E867D4-0E62-5742-95EC-CE6C89DB9D1F}" srcOrd="5" destOrd="0" presId="urn:microsoft.com/office/officeart/2005/8/layout/hierarchy1"/>
    <dgm:cxn modelId="{D06F19B3-41BF-8341-AB00-4B6F4C659160}" type="presParOf" srcId="{71E867D4-0E62-5742-95EC-CE6C89DB9D1F}" destId="{EDD45500-7F4C-AE49-BD4E-A036CC3061B3}" srcOrd="0" destOrd="0" presId="urn:microsoft.com/office/officeart/2005/8/layout/hierarchy1"/>
    <dgm:cxn modelId="{3AEF0D35-078A-AF4E-BE40-EF412E8A1F44}" type="presParOf" srcId="{EDD45500-7F4C-AE49-BD4E-A036CC3061B3}" destId="{3A06727A-5668-324D-907C-AFE58F2C00E5}" srcOrd="0" destOrd="0" presId="urn:microsoft.com/office/officeart/2005/8/layout/hierarchy1"/>
    <dgm:cxn modelId="{43BDEE9D-3967-BB4C-858F-1895DD6F064D}" type="presParOf" srcId="{EDD45500-7F4C-AE49-BD4E-A036CC3061B3}" destId="{5B4FBB33-CBB9-2E49-9BBC-F5009C8A41CC}" srcOrd="1" destOrd="0" presId="urn:microsoft.com/office/officeart/2005/8/layout/hierarchy1"/>
    <dgm:cxn modelId="{38F9FD0C-E4CA-8440-8500-74D03F1C920F}" type="presParOf" srcId="{71E867D4-0E62-5742-95EC-CE6C89DB9D1F}" destId="{5DB73CBC-C725-3E46-B674-99B3BAF77753}" srcOrd="1" destOrd="0" presId="urn:microsoft.com/office/officeart/2005/8/layout/hierarchy1"/>
    <dgm:cxn modelId="{9DD40332-BEF0-7E45-B512-F58953C52B0B}" type="presParOf" srcId="{22573CDB-C4FE-2C4D-B5D9-86725DBE7FD4}" destId="{027939BD-E447-2243-A7CA-48062444A613}" srcOrd="4" destOrd="0" presId="urn:microsoft.com/office/officeart/2005/8/layout/hierarchy1"/>
    <dgm:cxn modelId="{F9E21E1E-772C-3745-AEF4-1F037B8A0BB9}" type="presParOf" srcId="{22573CDB-C4FE-2C4D-B5D9-86725DBE7FD4}" destId="{F8A0782A-6235-2747-8B2F-B31E480E7C06}" srcOrd="5" destOrd="0" presId="urn:microsoft.com/office/officeart/2005/8/layout/hierarchy1"/>
    <dgm:cxn modelId="{1DD4FB8C-2072-674A-9F72-8A3EA91A885C}" type="presParOf" srcId="{F8A0782A-6235-2747-8B2F-B31E480E7C06}" destId="{F89ADAE9-7B36-034F-8BFC-192D1C065D23}" srcOrd="0" destOrd="0" presId="urn:microsoft.com/office/officeart/2005/8/layout/hierarchy1"/>
    <dgm:cxn modelId="{9BF12C92-1F13-1444-9A3A-063FBA625F37}" type="presParOf" srcId="{F89ADAE9-7B36-034F-8BFC-192D1C065D23}" destId="{16D95A4B-7B9E-FD47-A63E-4F42A91DBF32}" srcOrd="0" destOrd="0" presId="urn:microsoft.com/office/officeart/2005/8/layout/hierarchy1"/>
    <dgm:cxn modelId="{75552FF0-0133-F545-A1E3-C63599490A3A}" type="presParOf" srcId="{F89ADAE9-7B36-034F-8BFC-192D1C065D23}" destId="{1A3F777C-2367-3141-A2AC-0346A22689E5}" srcOrd="1" destOrd="0" presId="urn:microsoft.com/office/officeart/2005/8/layout/hierarchy1"/>
    <dgm:cxn modelId="{D39A06DA-BC7F-2048-B70E-E52583115832}" type="presParOf" srcId="{F8A0782A-6235-2747-8B2F-B31E480E7C06}" destId="{25F97E45-91EA-F743-8AEE-FE94431EB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B742-0022-4E33-A2DB-CA7882F6F2C5}">
      <dsp:nvSpPr>
        <dsp:cNvPr id="0" name=""/>
        <dsp:cNvSpPr/>
      </dsp:nvSpPr>
      <dsp:spPr>
        <a:xfrm>
          <a:off x="706653" y="512425"/>
          <a:ext cx="1252471" cy="1252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BCE4-0ED1-40CB-9682-CB560EF5F445}">
      <dsp:nvSpPr>
        <dsp:cNvPr id="0" name=""/>
        <dsp:cNvSpPr/>
      </dsp:nvSpPr>
      <dsp:spPr>
        <a:xfrm>
          <a:off x="973573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A9C6-61E6-4E35-9576-6079D4039358}">
      <dsp:nvSpPr>
        <dsp:cNvPr id="0" name=""/>
        <dsp:cNvSpPr/>
      </dsp:nvSpPr>
      <dsp:spPr>
        <a:xfrm>
          <a:off x="306273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Back-End Architecture(MVC) use node.js with express</a:t>
          </a:r>
        </a:p>
      </dsp:txBody>
      <dsp:txXfrm>
        <a:off x="306273" y="2155010"/>
        <a:ext cx="2053231" cy="720000"/>
      </dsp:txXfrm>
    </dsp:sp>
    <dsp:sp modelId="{5458508E-35E2-4E8E-A228-3DA4123F1804}">
      <dsp:nvSpPr>
        <dsp:cNvPr id="0" name=""/>
        <dsp:cNvSpPr/>
      </dsp:nvSpPr>
      <dsp:spPr>
        <a:xfrm>
          <a:off x="3119201" y="512425"/>
          <a:ext cx="1252471" cy="1252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2C95-433E-40E1-8D8D-0B09C48C46E4}">
      <dsp:nvSpPr>
        <dsp:cNvPr id="0" name=""/>
        <dsp:cNvSpPr/>
      </dsp:nvSpPr>
      <dsp:spPr>
        <a:xfrm>
          <a:off x="3386121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945D-2BC0-42B1-9EA8-44D219503F05}">
      <dsp:nvSpPr>
        <dsp:cNvPr id="0" name=""/>
        <dsp:cNvSpPr/>
      </dsp:nvSpPr>
      <dsp:spPr>
        <a:xfrm>
          <a:off x="2718820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Interface (UI) use html, css, javascript and bootstrap</a:t>
          </a:r>
        </a:p>
      </dsp:txBody>
      <dsp:txXfrm>
        <a:off x="2718820" y="2155010"/>
        <a:ext cx="2053231" cy="720000"/>
      </dsp:txXfrm>
    </dsp:sp>
    <dsp:sp modelId="{8FDC27C4-A7F7-4654-9AE3-C2B7D9A10C62}">
      <dsp:nvSpPr>
        <dsp:cNvPr id="0" name=""/>
        <dsp:cNvSpPr/>
      </dsp:nvSpPr>
      <dsp:spPr>
        <a:xfrm>
          <a:off x="5531748" y="512425"/>
          <a:ext cx="1252471" cy="1252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AEC6A-10E4-478C-BB95-1BD101824934}">
      <dsp:nvSpPr>
        <dsp:cNvPr id="0" name=""/>
        <dsp:cNvSpPr/>
      </dsp:nvSpPr>
      <dsp:spPr>
        <a:xfrm>
          <a:off x="5798668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6FC5-7A58-43CE-BF70-AFF106747419}">
      <dsp:nvSpPr>
        <dsp:cNvPr id="0" name=""/>
        <dsp:cNvSpPr/>
      </dsp:nvSpPr>
      <dsp:spPr>
        <a:xfrm>
          <a:off x="5131368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API Listing</a:t>
          </a:r>
        </a:p>
      </dsp:txBody>
      <dsp:txXfrm>
        <a:off x="5131368" y="2155010"/>
        <a:ext cx="2053231" cy="720000"/>
      </dsp:txXfrm>
    </dsp:sp>
    <dsp:sp modelId="{0C24A8AB-1FDE-4E49-9CD3-DF3176411774}">
      <dsp:nvSpPr>
        <dsp:cNvPr id="0" name=""/>
        <dsp:cNvSpPr/>
      </dsp:nvSpPr>
      <dsp:spPr>
        <a:xfrm>
          <a:off x="7944296" y="512425"/>
          <a:ext cx="1252471" cy="12524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90FD0-4AEB-4D07-9585-B4AECCAFA7EA}">
      <dsp:nvSpPr>
        <dsp:cNvPr id="0" name=""/>
        <dsp:cNvSpPr/>
      </dsp:nvSpPr>
      <dsp:spPr>
        <a:xfrm>
          <a:off x="8211216" y="779345"/>
          <a:ext cx="718631" cy="718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99200-5B69-43B2-BDD9-9803096EA4C8}">
      <dsp:nvSpPr>
        <dsp:cNvPr id="0" name=""/>
        <dsp:cNvSpPr/>
      </dsp:nvSpPr>
      <dsp:spPr>
        <a:xfrm>
          <a:off x="7543915" y="2155010"/>
          <a:ext cx="20532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SOLID Principles</a:t>
          </a:r>
        </a:p>
      </dsp:txBody>
      <dsp:txXfrm>
        <a:off x="7543915" y="2155010"/>
        <a:ext cx="205323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4E158-D874-694E-8B0A-36D8ADB8690A}">
      <dsp:nvSpPr>
        <dsp:cNvPr id="0" name=""/>
        <dsp:cNvSpPr/>
      </dsp:nvSpPr>
      <dsp:spPr>
        <a:xfrm>
          <a:off x="1048500" y="348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Models: Car.js, Renter.js, Owner.js, Billing.js</a:t>
          </a:r>
        </a:p>
      </dsp:txBody>
      <dsp:txXfrm>
        <a:off x="1048500" y="3480"/>
        <a:ext cx="3947557" cy="1204005"/>
      </dsp:txXfrm>
    </dsp:sp>
    <dsp:sp modelId="{56F75FE0-E189-AB41-85B4-8E8CBEFAFE1C}">
      <dsp:nvSpPr>
        <dsp:cNvPr id="0" name=""/>
        <dsp:cNvSpPr/>
      </dsp:nvSpPr>
      <dsp:spPr>
        <a:xfrm>
          <a:off x="1048500" y="170093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Controllers: renterController.js, carController.js, ownerController.js, billController.js</a:t>
          </a:r>
        </a:p>
      </dsp:txBody>
      <dsp:txXfrm>
        <a:off x="1048500" y="1700930"/>
        <a:ext cx="3947557" cy="1204005"/>
      </dsp:txXfrm>
    </dsp:sp>
    <dsp:sp modelId="{D136769C-4D63-5E43-AB61-959E71376D95}">
      <dsp:nvSpPr>
        <dsp:cNvPr id="0" name=""/>
        <dsp:cNvSpPr/>
      </dsp:nvSpPr>
      <dsp:spPr>
        <a:xfrm>
          <a:off x="1048500" y="3398380"/>
          <a:ext cx="3947557" cy="12040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Routers: renterRouter.js, carRouter.js, ownerController.js, billController.js</a:t>
          </a:r>
        </a:p>
      </dsp:txBody>
      <dsp:txXfrm>
        <a:off x="1048500" y="3398380"/>
        <a:ext cx="3947557" cy="1204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39BD-E447-2243-A7CA-48062444A613}">
      <dsp:nvSpPr>
        <dsp:cNvPr id="0" name=""/>
        <dsp:cNvSpPr/>
      </dsp:nvSpPr>
      <dsp:spPr>
        <a:xfrm>
          <a:off x="5619901" y="766598"/>
          <a:ext cx="2941351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2941351" y="238483"/>
              </a:lnTo>
              <a:lnTo>
                <a:pt x="2941351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0F430-F2DE-454A-A7F8-7CAFC00C1886}">
      <dsp:nvSpPr>
        <dsp:cNvPr id="0" name=""/>
        <dsp:cNvSpPr/>
      </dsp:nvSpPr>
      <dsp:spPr>
        <a:xfrm>
          <a:off x="7090577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B0489-05FD-0743-91BC-52880D2BC114}">
      <dsp:nvSpPr>
        <dsp:cNvPr id="0" name=""/>
        <dsp:cNvSpPr/>
      </dsp:nvSpPr>
      <dsp:spPr>
        <a:xfrm>
          <a:off x="7044857" y="1880635"/>
          <a:ext cx="91440" cy="349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EF9F3-74CE-3E4C-9A16-C58FBC65BD01}">
      <dsp:nvSpPr>
        <dsp:cNvPr id="0" name=""/>
        <dsp:cNvSpPr/>
      </dsp:nvSpPr>
      <dsp:spPr>
        <a:xfrm>
          <a:off x="5619901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1470675" y="0"/>
              </a:moveTo>
              <a:lnTo>
                <a:pt x="1470675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8D849-9C6A-1544-981E-523F1D781774}">
      <dsp:nvSpPr>
        <dsp:cNvPr id="0" name=""/>
        <dsp:cNvSpPr/>
      </dsp:nvSpPr>
      <dsp:spPr>
        <a:xfrm>
          <a:off x="5619901" y="766598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E8CE0-3A69-3843-A438-3FB7B873AA02}">
      <dsp:nvSpPr>
        <dsp:cNvPr id="0" name=""/>
        <dsp:cNvSpPr/>
      </dsp:nvSpPr>
      <dsp:spPr>
        <a:xfrm>
          <a:off x="2678549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83"/>
              </a:lnTo>
              <a:lnTo>
                <a:pt x="1470675" y="238483"/>
              </a:lnTo>
              <a:lnTo>
                <a:pt x="1470675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55FE4-7055-8E45-BA95-4D9726EA7DFB}">
      <dsp:nvSpPr>
        <dsp:cNvPr id="0" name=""/>
        <dsp:cNvSpPr/>
      </dsp:nvSpPr>
      <dsp:spPr>
        <a:xfrm>
          <a:off x="2632829" y="1880635"/>
          <a:ext cx="91440" cy="3499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A598E-4F32-C649-8608-4DA76B162B84}">
      <dsp:nvSpPr>
        <dsp:cNvPr id="0" name=""/>
        <dsp:cNvSpPr/>
      </dsp:nvSpPr>
      <dsp:spPr>
        <a:xfrm>
          <a:off x="1207873" y="1880635"/>
          <a:ext cx="1470675" cy="349954"/>
        </a:xfrm>
        <a:custGeom>
          <a:avLst/>
          <a:gdLst/>
          <a:ahLst/>
          <a:cxnLst/>
          <a:rect l="0" t="0" r="0" b="0"/>
          <a:pathLst>
            <a:path>
              <a:moveTo>
                <a:pt x="1470675" y="0"/>
              </a:moveTo>
              <a:lnTo>
                <a:pt x="1470675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425E8-23BF-EF4E-8CA7-C4DD98448E49}">
      <dsp:nvSpPr>
        <dsp:cNvPr id="0" name=""/>
        <dsp:cNvSpPr/>
      </dsp:nvSpPr>
      <dsp:spPr>
        <a:xfrm>
          <a:off x="2678549" y="766598"/>
          <a:ext cx="2941351" cy="349954"/>
        </a:xfrm>
        <a:custGeom>
          <a:avLst/>
          <a:gdLst/>
          <a:ahLst/>
          <a:cxnLst/>
          <a:rect l="0" t="0" r="0" b="0"/>
          <a:pathLst>
            <a:path>
              <a:moveTo>
                <a:pt x="2941351" y="0"/>
              </a:moveTo>
              <a:lnTo>
                <a:pt x="2941351" y="238483"/>
              </a:lnTo>
              <a:lnTo>
                <a:pt x="0" y="238483"/>
              </a:lnTo>
              <a:lnTo>
                <a:pt x="0" y="349954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5A921-2B60-4E44-AB16-5FD36DDA3406}">
      <dsp:nvSpPr>
        <dsp:cNvPr id="0" name=""/>
        <dsp:cNvSpPr/>
      </dsp:nvSpPr>
      <dsp:spPr>
        <a:xfrm>
          <a:off x="5018261" y="2515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E5E9C-2D7F-A64F-81F4-4528D27AD94A}">
      <dsp:nvSpPr>
        <dsp:cNvPr id="0" name=""/>
        <dsp:cNvSpPr/>
      </dsp:nvSpPr>
      <dsp:spPr>
        <a:xfrm>
          <a:off x="5151959" y="129527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 Owner</a:t>
          </a:r>
        </a:p>
      </dsp:txBody>
      <dsp:txXfrm>
        <a:off x="5174338" y="151906"/>
        <a:ext cx="1158522" cy="719324"/>
      </dsp:txXfrm>
    </dsp:sp>
    <dsp:sp modelId="{B4E28EA4-2B24-E348-952E-6332675CE35D}">
      <dsp:nvSpPr>
        <dsp:cNvPr id="0" name=""/>
        <dsp:cNvSpPr/>
      </dsp:nvSpPr>
      <dsp:spPr>
        <a:xfrm>
          <a:off x="2076909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329185-739F-6D41-BDD9-F038A432824A}">
      <dsp:nvSpPr>
        <dsp:cNvPr id="0" name=""/>
        <dsp:cNvSpPr/>
      </dsp:nvSpPr>
      <dsp:spPr>
        <a:xfrm>
          <a:off x="2210607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Account</a:t>
          </a:r>
        </a:p>
      </dsp:txBody>
      <dsp:txXfrm>
        <a:off x="2232986" y="1265943"/>
        <a:ext cx="1158522" cy="719324"/>
      </dsp:txXfrm>
    </dsp:sp>
    <dsp:sp modelId="{C8E47225-AA77-1646-B50C-BB26B317A18F}">
      <dsp:nvSpPr>
        <dsp:cNvPr id="0" name=""/>
        <dsp:cNvSpPr/>
      </dsp:nvSpPr>
      <dsp:spPr>
        <a:xfrm>
          <a:off x="606233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92C49-E6A0-E043-9F9F-551417AE81CD}">
      <dsp:nvSpPr>
        <dsp:cNvPr id="0" name=""/>
        <dsp:cNvSpPr/>
      </dsp:nvSpPr>
      <dsp:spPr>
        <a:xfrm>
          <a:off x="739931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Registation</a:t>
          </a:r>
          <a:endParaRPr lang="en-US" sz="1400" kern="1200"/>
        </a:p>
      </dsp:txBody>
      <dsp:txXfrm>
        <a:off x="762310" y="2379980"/>
        <a:ext cx="1158522" cy="719324"/>
      </dsp:txXfrm>
    </dsp:sp>
    <dsp:sp modelId="{290CAF0E-5A9A-7344-AD91-2E307C3F0F92}">
      <dsp:nvSpPr>
        <dsp:cNvPr id="0" name=""/>
        <dsp:cNvSpPr/>
      </dsp:nvSpPr>
      <dsp:spPr>
        <a:xfrm>
          <a:off x="2076909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F77DE0-948D-DC45-8CD9-D07B45746D36}">
      <dsp:nvSpPr>
        <dsp:cNvPr id="0" name=""/>
        <dsp:cNvSpPr/>
      </dsp:nvSpPr>
      <dsp:spPr>
        <a:xfrm>
          <a:off x="2210607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Information</a:t>
          </a:r>
        </a:p>
      </dsp:txBody>
      <dsp:txXfrm>
        <a:off x="2232986" y="2379980"/>
        <a:ext cx="1158522" cy="719324"/>
      </dsp:txXfrm>
    </dsp:sp>
    <dsp:sp modelId="{05CA0142-4F9E-7347-8A29-08754C301C81}">
      <dsp:nvSpPr>
        <dsp:cNvPr id="0" name=""/>
        <dsp:cNvSpPr/>
      </dsp:nvSpPr>
      <dsp:spPr>
        <a:xfrm>
          <a:off x="3547585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06623A-BC7D-A346-ADF7-0E6488D3CB80}">
      <dsp:nvSpPr>
        <dsp:cNvPr id="0" name=""/>
        <dsp:cNvSpPr/>
      </dsp:nvSpPr>
      <dsp:spPr>
        <a:xfrm>
          <a:off x="3681283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Account</a:t>
          </a:r>
        </a:p>
      </dsp:txBody>
      <dsp:txXfrm>
        <a:off x="3703662" y="2379980"/>
        <a:ext cx="1158522" cy="719324"/>
      </dsp:txXfrm>
    </dsp:sp>
    <dsp:sp modelId="{2CFEA68D-31E8-A741-BE94-C44E62495970}">
      <dsp:nvSpPr>
        <dsp:cNvPr id="0" name=""/>
        <dsp:cNvSpPr/>
      </dsp:nvSpPr>
      <dsp:spPr>
        <a:xfrm>
          <a:off x="6488937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4F6D8F-3056-A144-8A7F-4D1E665CCFE0}">
      <dsp:nvSpPr>
        <dsp:cNvPr id="0" name=""/>
        <dsp:cNvSpPr/>
      </dsp:nvSpPr>
      <dsp:spPr>
        <a:xfrm>
          <a:off x="6622635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Cars</a:t>
          </a:r>
        </a:p>
      </dsp:txBody>
      <dsp:txXfrm>
        <a:off x="6645014" y="1265943"/>
        <a:ext cx="1158522" cy="719324"/>
      </dsp:txXfrm>
    </dsp:sp>
    <dsp:sp modelId="{A82F28C4-DA75-0948-84B6-0FCC56F8664F}">
      <dsp:nvSpPr>
        <dsp:cNvPr id="0" name=""/>
        <dsp:cNvSpPr/>
      </dsp:nvSpPr>
      <dsp:spPr>
        <a:xfrm>
          <a:off x="5018261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D3C86D-3384-4D4D-B727-E73BEDE185C2}">
      <dsp:nvSpPr>
        <dsp:cNvPr id="0" name=""/>
        <dsp:cNvSpPr/>
      </dsp:nvSpPr>
      <dsp:spPr>
        <a:xfrm>
          <a:off x="5151959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car</a:t>
          </a:r>
        </a:p>
      </dsp:txBody>
      <dsp:txXfrm>
        <a:off x="5174338" y="2379980"/>
        <a:ext cx="1158522" cy="719324"/>
      </dsp:txXfrm>
    </dsp:sp>
    <dsp:sp modelId="{ECBE0C34-9F52-6943-90B4-9063838E7E0C}">
      <dsp:nvSpPr>
        <dsp:cNvPr id="0" name=""/>
        <dsp:cNvSpPr/>
      </dsp:nvSpPr>
      <dsp:spPr>
        <a:xfrm>
          <a:off x="6488937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EE2550-C2DC-B042-978F-5F3FC9E06F1A}">
      <dsp:nvSpPr>
        <dsp:cNvPr id="0" name=""/>
        <dsp:cNvSpPr/>
      </dsp:nvSpPr>
      <dsp:spPr>
        <a:xfrm>
          <a:off x="6622635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car</a:t>
          </a:r>
        </a:p>
      </dsp:txBody>
      <dsp:txXfrm>
        <a:off x="6645014" y="2379980"/>
        <a:ext cx="1158522" cy="719324"/>
      </dsp:txXfrm>
    </dsp:sp>
    <dsp:sp modelId="{3A06727A-5668-324D-907C-AFE58F2C00E5}">
      <dsp:nvSpPr>
        <dsp:cNvPr id="0" name=""/>
        <dsp:cNvSpPr/>
      </dsp:nvSpPr>
      <dsp:spPr>
        <a:xfrm>
          <a:off x="7959613" y="2230589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FBB33-CBB9-2E49-9BBC-F5009C8A41CC}">
      <dsp:nvSpPr>
        <dsp:cNvPr id="0" name=""/>
        <dsp:cNvSpPr/>
      </dsp:nvSpPr>
      <dsp:spPr>
        <a:xfrm>
          <a:off x="8093310" y="2357601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Delete car</a:t>
          </a:r>
        </a:p>
      </dsp:txBody>
      <dsp:txXfrm>
        <a:off x="8115689" y="2379980"/>
        <a:ext cx="1158522" cy="719324"/>
      </dsp:txXfrm>
    </dsp:sp>
    <dsp:sp modelId="{16D95A4B-7B9E-FD47-A63E-4F42A91DBF32}">
      <dsp:nvSpPr>
        <dsp:cNvPr id="0" name=""/>
        <dsp:cNvSpPr/>
      </dsp:nvSpPr>
      <dsp:spPr>
        <a:xfrm>
          <a:off x="7959613" y="1116552"/>
          <a:ext cx="1203280" cy="7640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3F777C-2367-3141-A2AC-0346A22689E5}">
      <dsp:nvSpPr>
        <dsp:cNvPr id="0" name=""/>
        <dsp:cNvSpPr/>
      </dsp:nvSpPr>
      <dsp:spPr>
        <a:xfrm>
          <a:off x="8093310" y="1243564"/>
          <a:ext cx="1203280" cy="764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Manage Billings</a:t>
          </a:r>
        </a:p>
      </dsp:txBody>
      <dsp:txXfrm>
        <a:off x="8115689" y="1265943"/>
        <a:ext cx="1158522" cy="71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10/24/23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10/24/23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3" cy="3200400"/>
          </a:xfrm>
        </p:spPr>
        <p:txBody>
          <a:bodyPr anchor="b">
            <a:normAutofit/>
          </a:bodyPr>
          <a:lstStyle>
            <a:lvl1pPr algn="ctr">
              <a:defRPr sz="479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4732865"/>
            <a:ext cx="990342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096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6" y="5299603"/>
            <a:ext cx="990342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49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1"/>
            <a:ext cx="9903419" cy="3124199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24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748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3308581"/>
            <a:ext cx="9903420" cy="14688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3" y="4777381"/>
            <a:ext cx="990342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21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886200"/>
            <a:ext cx="990342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775200"/>
            <a:ext cx="990342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4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505200"/>
            <a:ext cx="990342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94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597" y="609600"/>
            <a:ext cx="220993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5" y="609600"/>
            <a:ext cx="7541835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57" y="3308581"/>
            <a:ext cx="8684538" cy="1468800"/>
          </a:xfrm>
        </p:spPr>
        <p:txBody>
          <a:bodyPr anchor="b"/>
          <a:lstStyle>
            <a:lvl1pPr algn="r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555" y="4777381"/>
            <a:ext cx="868453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5" y="2667000"/>
            <a:ext cx="487553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05" y="2667000"/>
            <a:ext cx="4875530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908" y="2658533"/>
            <a:ext cx="458773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5" y="3243263"/>
            <a:ext cx="4875530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55" y="2667000"/>
            <a:ext cx="4603081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06" y="3243263"/>
            <a:ext cx="4875531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3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3548197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83" y="609601"/>
            <a:ext cx="5942053" cy="51816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3548197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5332612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1797" y="-18288"/>
            <a:ext cx="3275746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5332612" cy="182880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7545" y="5883276"/>
            <a:ext cx="914162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115" y="5883276"/>
            <a:ext cx="510407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9815" y="5883276"/>
            <a:ext cx="322483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6" y="2667000"/>
            <a:ext cx="990341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5311" y="5883276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6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8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199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9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7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8035" y="609600"/>
            <a:ext cx="6222200" cy="3642851"/>
          </a:xfrm>
        </p:spPr>
        <p:txBody>
          <a:bodyPr>
            <a:normAutofit/>
          </a:bodyPr>
          <a:lstStyle/>
          <a:p>
            <a:r>
              <a:rPr lang="en-US" dirty="0"/>
              <a:t>Project :Prius Car 			Sharing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8034" y="4365523"/>
            <a:ext cx="6222200" cy="1793053"/>
          </a:xfrm>
        </p:spPr>
        <p:txBody>
          <a:bodyPr vert="horz" lIns="121899" tIns="60949" rIns="121899" bIns="60949" rtlCol="0">
            <a:normAutofit/>
          </a:bodyPr>
          <a:lstStyle/>
          <a:p>
            <a:r>
              <a:rPr lang="en-US" dirty="0"/>
              <a:t>Prius Team:</a:t>
            </a:r>
          </a:p>
          <a:p>
            <a:r>
              <a:rPr lang="en-US" dirty="0" err="1"/>
              <a:t>Dinh</a:t>
            </a:r>
            <a:r>
              <a:rPr lang="en-US" dirty="0"/>
              <a:t> Thang Nguyen - 616940</a:t>
            </a:r>
          </a:p>
          <a:p>
            <a:r>
              <a:rPr lang="en-US" dirty="0"/>
              <a:t>Giao </a:t>
            </a:r>
            <a:r>
              <a:rPr lang="en-US" dirty="0" err="1"/>
              <a:t>Hieu</a:t>
            </a:r>
            <a:r>
              <a:rPr lang="en-US" dirty="0"/>
              <a:t> Tran - 616944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D23E9F-4C86-97BB-AE49-E6C08C2A8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3" y="1924347"/>
            <a:ext cx="4000273" cy="30002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 dirty="0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Router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billings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 bill based on id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/track-order/:email/:order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bill by order number and email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/track-email/:email/:license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all bills of this renter with license and email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/billings/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/:id/: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orderId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bill by renter id order id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</a:rPr>
              <a:t>/billings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/pay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>
                <a:latin typeface="Century Gothic" panose="020B0502020202020204" pitchFamily="34" charset="0"/>
              </a:rPr>
              <a:t> pay for current bill and release the car afterward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billings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/cancel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POST </a:t>
            </a:r>
            <a:r>
              <a:rPr lang="en-US" dirty="0">
                <a:latin typeface="Century Gothic" panose="020B0502020202020204" pitchFamily="34" charset="0"/>
              </a:rPr>
              <a:t>cancel the current bill and release the car as well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/billings/track-order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/>
              <a:t>get</a:t>
            </a:r>
            <a:r>
              <a:rPr lang="en-US" dirty="0">
                <a:latin typeface="Century Gothic" panose="020B0502020202020204" pitchFamily="34" charset="0"/>
              </a:rPr>
              <a:t> html file for track order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/billings/track-email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/>
              <a:t>get</a:t>
            </a:r>
            <a:r>
              <a:rPr lang="en-US" dirty="0">
                <a:latin typeface="Century Gothic" panose="020B0502020202020204" pitchFamily="34" charset="0"/>
              </a:rPr>
              <a:t> html file for track email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705258"/>
            <a:ext cx="888678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 Router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/login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POST</a:t>
            </a:r>
            <a:r>
              <a:rPr lang="en-US" dirty="0"/>
              <a:t> login for owner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 </a:t>
            </a:r>
            <a:r>
              <a:rPr lang="en-US" err="1"/>
              <a:t>get</a:t>
            </a:r>
            <a:r>
              <a:rPr lang="en-US" dirty="0"/>
              <a:t> owner by Id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/:od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POST</a:t>
            </a:r>
            <a:r>
              <a:rPr lang="en-US" dirty="0"/>
              <a:t> create owner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/:id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update owner by Id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</a:t>
            </a:r>
            <a:r>
              <a:rPr lang="en-US" err="1"/>
              <a:t>delete</a:t>
            </a:r>
            <a:r>
              <a:rPr lang="en-US" dirty="0"/>
              <a:t> owner by Id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/:id/cars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 </a:t>
            </a:r>
            <a:r>
              <a:rPr lang="en-US" err="1"/>
              <a:t>get</a:t>
            </a:r>
            <a:r>
              <a:rPr lang="en-US" dirty="0"/>
              <a:t> car list by owner id</a:t>
            </a:r>
          </a:p>
          <a:p>
            <a:r>
              <a:rPr lang="en-US" dirty="0">
                <a:solidFill>
                  <a:srgbClr val="FFFF00"/>
                </a:solidFill>
              </a:rPr>
              <a:t>/owners/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/:id/billings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/>
              <a:t> </a:t>
            </a:r>
            <a:r>
              <a:rPr lang="en-US" err="1"/>
              <a:t>get</a:t>
            </a:r>
            <a:r>
              <a:rPr lang="en-US" dirty="0"/>
              <a:t> billing list by owner id</a:t>
            </a:r>
          </a:p>
          <a:p>
            <a:endParaRPr lang="en-US" dirty="0"/>
          </a:p>
          <a:p>
            <a:r>
              <a:rPr lang="en-US">
                <a:solidFill>
                  <a:srgbClr val="FFFF00"/>
                </a:solidFill>
              </a:rPr>
              <a:t>/owners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Login page</a:t>
            </a:r>
          </a:p>
          <a:p>
            <a:r>
              <a:rPr lang="en-US">
                <a:solidFill>
                  <a:srgbClr val="FFFF00"/>
                </a:solidFill>
              </a:rPr>
              <a:t>/owners/register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Register page</a:t>
            </a:r>
            <a:endParaRPr lang="en-US" dirty="0"/>
          </a:p>
          <a:p>
            <a:r>
              <a:rPr lang="en-US">
                <a:solidFill>
                  <a:srgbClr val="FFFF00"/>
                </a:solidFill>
              </a:rPr>
              <a:t>/owners/:id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Detail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Car Management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/owners/:id/cars/:</a:t>
            </a:r>
            <a:r>
              <a:rPr lang="en-US" err="1">
                <a:solidFill>
                  <a:srgbClr val="FFFF00"/>
                </a:solidFill>
              </a:rPr>
              <a:t>carId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Car Detail’s Owner page</a:t>
            </a:r>
          </a:p>
          <a:p>
            <a:r>
              <a:rPr lang="en-US">
                <a:solidFill>
                  <a:srgbClr val="FFFF00"/>
                </a:solidFill>
              </a:rPr>
              <a:t>/owners/:id/cars/add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Car </a:t>
            </a:r>
            <a:r>
              <a:rPr lang="en-US" err="1"/>
              <a:t>Registation’s</a:t>
            </a:r>
            <a:r>
              <a:rPr lang="en-US"/>
              <a:t> Owner page</a:t>
            </a:r>
          </a:p>
          <a:p>
            <a:r>
              <a:rPr lang="en-US">
                <a:solidFill>
                  <a:srgbClr val="FFFF00"/>
                </a:solidFill>
              </a:rPr>
              <a:t>/owners/:id/billings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Owner Billings Management page</a:t>
            </a:r>
          </a:p>
          <a:p>
            <a:r>
              <a:rPr lang="en-US">
                <a:solidFill>
                  <a:srgbClr val="FFFF00"/>
                </a:solidFill>
              </a:rPr>
              <a:t>/owners/:id/billings/:</a:t>
            </a:r>
            <a:r>
              <a:rPr lang="en-US" err="1">
                <a:solidFill>
                  <a:srgbClr val="FFFF00"/>
                </a:solidFill>
              </a:rPr>
              <a:t>bilingid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GET</a:t>
            </a:r>
            <a:r>
              <a:rPr lang="en-US"/>
              <a:t> </a:t>
            </a:r>
            <a:r>
              <a:rPr lang="en-US" err="1"/>
              <a:t>get</a:t>
            </a:r>
            <a:r>
              <a:rPr lang="en-US"/>
              <a:t> Billing Detail’s Owner page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b="0"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 dirty="0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Renter Router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>
                <a:solidFill>
                  <a:srgbClr val="FFFF00"/>
                </a:solidFill>
              </a:rPr>
              <a:t> rent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POST </a:t>
            </a:r>
            <a:r>
              <a:rPr lang="en-US" dirty="0">
                <a:latin typeface="Century Gothic" panose="020B0502020202020204" pitchFamily="34" charset="0"/>
              </a:rPr>
              <a:t>a user credit card and information, save it and create a bill based on this renter information. And put the car as unavailable for others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/rent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/>
              <a:t>get</a:t>
            </a:r>
            <a:r>
              <a:rPr lang="en-US" dirty="0">
                <a:latin typeface="Century Gothic" panose="020B0502020202020204" pitchFamily="34" charset="0"/>
              </a:rPr>
              <a:t> html file for rent page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/rent/: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renterId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/billing/: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billId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/>
              <a:t>page for detail billing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App</a:t>
            </a:r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/>
              <a:t> Homepage</a:t>
            </a:r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/upload </a:t>
            </a:r>
            <a:r>
              <a:rPr lang="en-US">
                <a:solidFill>
                  <a:srgbClr val="92D050"/>
                </a:solidFill>
                <a:latin typeface="Century Gothic" panose="020B0502020202020204" pitchFamily="34" charset="0"/>
              </a:rPr>
              <a:t>POST</a:t>
            </a:r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 upload image 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9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About Router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rgbClr val="FFFF00"/>
                </a:solidFill>
                <a:latin typeface="Century Gothic" panose="020B0502020202020204" pitchFamily="34" charset="0"/>
              </a:rPr>
              <a:t>/abouts </a:t>
            </a:r>
            <a:r>
              <a:rPr lang="en-US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/>
              <a:t> About page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5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CC438E8-95E6-EA14-45A9-37696BCED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743" b="4965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F0C3E-6CD9-1B5F-605E-C57E21563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2" cy="3200400"/>
          </a:xfrm>
        </p:spPr>
        <p:txBody>
          <a:bodyPr>
            <a:norm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4D9071-590F-0188-3809-62F42998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2" cy="190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/>
              <a:t>Express: </a:t>
            </a:r>
            <a:r>
              <a:rPr lang="en-GB"/>
              <a:t> acts as a middleware to help with the creation of web servers and the definition of routes.</a:t>
            </a:r>
            <a:endParaRPr lang="en-US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/>
              <a:t>Multer: </a:t>
            </a:r>
            <a:r>
              <a:rPr lang="en-GB"/>
              <a:t>is a middleware for handling multipart/form-data, which is primarily used for uploading files in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CA8B7E-329C-B5B8-F28A-09FB295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09600"/>
            <a:ext cx="9903419" cy="1905000"/>
          </a:xfrm>
        </p:spPr>
        <p:txBody>
          <a:bodyPr>
            <a:normAutofit/>
          </a:bodyPr>
          <a:lstStyle/>
          <a:p>
            <a:r>
              <a:rPr lang="en-US"/>
              <a:t>Features for Car Owner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9846D-15A6-28A6-2F14-C2E759616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73730"/>
              </p:ext>
            </p:extLst>
          </p:nvPr>
        </p:nvGraphicFramePr>
        <p:xfrm>
          <a:off x="1141413" y="2667000"/>
          <a:ext cx="9902825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20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CA8B7E-329C-B5B8-F28A-09FB295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979" y="609600"/>
            <a:ext cx="3368256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Features for Car Renter</a:t>
            </a:r>
          </a:p>
        </p:txBody>
      </p:sp>
      <p:pic>
        <p:nvPicPr>
          <p:cNvPr id="18" name="Content Placeholder 17" descr="A flowchart of a car rental&#10;&#10;Description automatically generated">
            <a:extLst>
              <a:ext uri="{FF2B5EF4-FFF2-40B4-BE49-F238E27FC236}">
                <a16:creationId xmlns:a16="http://schemas.microsoft.com/office/drawing/2014/main" id="{BD601270-8973-7788-4207-35C805A10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749" y="907285"/>
            <a:ext cx="6913862" cy="504711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762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894-B529-E949-B848-6775397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1342-D34E-3CD2-6C76-8F5DC7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Some features need to access multiple data tables, or the data must go through some queries such as : get billings for the owner. Filter the cars to match user preferences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UI must be user-friendly and easy to use and operate.</a:t>
            </a:r>
          </a:p>
          <a:p>
            <a:pPr>
              <a:buClr>
                <a:srgbClr val="8AD0D6"/>
              </a:buClr>
              <a:buFont typeface="Wingdings" panose="05000000000000000000" pitchFamily="2" charset="2"/>
              <a:buChar char="ü"/>
            </a:pPr>
            <a:r>
              <a:rPr lang="en-US" dirty="0"/>
              <a:t>Rent a car should be frictionless, as less steps as possible </a:t>
            </a:r>
          </a:p>
        </p:txBody>
      </p:sp>
    </p:spTree>
    <p:extLst>
      <p:ext uri="{BB962C8B-B14F-4D97-AF65-F5344CB8AC3E}">
        <p14:creationId xmlns:p14="http://schemas.microsoft.com/office/powerpoint/2010/main" val="42915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2894-B529-E949-B848-6775397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1342-D34E-3CD2-6C76-8F5DC7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Website needs more security for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Real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Improve search capabilities for renter 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3E4E-38A4-100D-49E1-39D604AE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609599"/>
            <a:ext cx="5434344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Project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CEC0F-7D86-5BC2-5E39-033C757F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5" y="609600"/>
            <a:ext cx="3671393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167A2-5CAD-177E-9906-E7C556FE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561" y="3012796"/>
            <a:ext cx="3396169" cy="3010614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082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0E94D-05B8-773B-C0CD-ADE6C371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383" y="1498602"/>
            <a:ext cx="7008574" cy="1244600"/>
          </a:xfrm>
        </p:spPr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19DB21-295F-D757-8E0B-7CF330570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9F8340-5B9F-0DFA-B918-46B16E45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1E2B4-FD29-9516-D087-4918088F4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6EF-6381-4C0A-BD87-2F13244A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2722C-0D7C-8290-73E9-2635BA85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788" y="2514600"/>
            <a:ext cx="3933825" cy="36004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77622-55F6-2202-3883-0CB02B83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-76200"/>
            <a:ext cx="358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979" y="609600"/>
            <a:ext cx="3368256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48CB4-EA5C-47E6-98C8-35129026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9" y="1443109"/>
            <a:ext cx="6913862" cy="397546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344" y="609600"/>
            <a:ext cx="479689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CABA-BAA0-AC1F-8BF5-9362D2DD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29" y="636640"/>
            <a:ext cx="5204987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369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609600"/>
            <a:ext cx="9903419" cy="1468582"/>
          </a:xfrm>
        </p:spPr>
        <p:txBody>
          <a:bodyPr>
            <a:normAutofit/>
          </a:bodyPr>
          <a:lstStyle/>
          <a:p>
            <a:r>
              <a:rPr lang="en-US"/>
              <a:t>Architecture Overview</a:t>
            </a:r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355BA656-F4C4-6527-63D9-0C2A4DB0F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614314"/>
              </p:ext>
            </p:extLst>
          </p:nvPr>
        </p:nvGraphicFramePr>
        <p:xfrm>
          <a:off x="1141115" y="2286000"/>
          <a:ext cx="9903421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AA30-06DA-D009-62E7-8D266847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76" y="1430179"/>
            <a:ext cx="3028524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BE MVC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8876" y="0"/>
            <a:ext cx="812994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891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3826" y="3195858"/>
            <a:ext cx="6858000" cy="46628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47BD5C-9BB4-688B-AAC0-502879576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31046"/>
              </p:ext>
            </p:extLst>
          </p:nvPr>
        </p:nvGraphicFramePr>
        <p:xfrm>
          <a:off x="5053058" y="965200"/>
          <a:ext cx="6044559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6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1BEB-1B33-39A2-B6B3-09B02A8B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3" y="609600"/>
            <a:ext cx="5121271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200"/>
              <a:t>Source code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E19A8-A234-433C-DD9E-57C405F4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8793" y="2666999"/>
            <a:ext cx="5121271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defTabSz="457200"/>
            <a:r>
              <a:rPr lang="en-US" sz="1700" dirty="0"/>
              <a:t>commons: contains Helper, Extensions, Tools</a:t>
            </a:r>
          </a:p>
          <a:p>
            <a:pPr marL="0" marR="0" defTabSz="457200"/>
            <a:r>
              <a:rPr lang="en-US" sz="1700" dirty="0"/>
              <a:t>controllers: contains Controllers</a:t>
            </a:r>
          </a:p>
          <a:p>
            <a:pPr marL="0" marR="0" defTabSz="457200"/>
            <a:r>
              <a:rPr lang="en-US" sz="1700" dirty="0"/>
              <a:t>models: contains Models</a:t>
            </a:r>
          </a:p>
          <a:p>
            <a:pPr marL="0" marR="0" defTabSz="457200"/>
            <a:r>
              <a:rPr lang="en-US" sz="1700" dirty="0"/>
              <a:t>public</a:t>
            </a:r>
          </a:p>
          <a:p>
            <a:pPr marL="0" marR="0" defTabSz="457200"/>
            <a:r>
              <a:rPr lang="en-US" sz="1700" dirty="0"/>
              <a:t>	/</a:t>
            </a:r>
            <a:r>
              <a:rPr lang="en-US" sz="1700" dirty="0" err="1"/>
              <a:t>img</a:t>
            </a:r>
            <a:r>
              <a:rPr lang="en-US" sz="1700" dirty="0"/>
              <a:t>: contains images</a:t>
            </a:r>
          </a:p>
          <a:p>
            <a:pPr marL="0" marR="0" defTabSz="457200"/>
            <a:r>
              <a:rPr lang="en-US" sz="1700" dirty="0"/>
              <a:t>	/</a:t>
            </a:r>
            <a:r>
              <a:rPr lang="en-US" sz="1700" dirty="0" err="1"/>
              <a:t>view:contains</a:t>
            </a:r>
            <a:r>
              <a:rPr lang="en-US" sz="1700" dirty="0"/>
              <a:t> file html, </a:t>
            </a:r>
            <a:r>
              <a:rPr lang="en-US" sz="1700" dirty="0" err="1"/>
              <a:t>css</a:t>
            </a:r>
            <a:r>
              <a:rPr lang="en-US" sz="1700" dirty="0"/>
              <a:t> and </a:t>
            </a:r>
            <a:r>
              <a:rPr lang="en-US" sz="1700" dirty="0" err="1"/>
              <a:t>js</a:t>
            </a:r>
            <a:endParaRPr lang="en-US" sz="1700" dirty="0"/>
          </a:p>
          <a:p>
            <a:pPr marL="0" marR="0" defTabSz="457200"/>
            <a:r>
              <a:rPr lang="en-US" sz="1700" dirty="0"/>
              <a:t>routers: contains Routers</a:t>
            </a:r>
          </a:p>
          <a:p>
            <a:pPr marL="0" marR="0" defTabSz="457200"/>
            <a:r>
              <a:rPr lang="en-US" sz="1700" dirty="0" err="1"/>
              <a:t>app.js</a:t>
            </a:r>
            <a:r>
              <a:rPr lang="en-US" sz="1700" dirty="0"/>
              <a:t>: start up &amp; config app</a:t>
            </a:r>
          </a:p>
          <a:p>
            <a:pPr defTabSz="457200"/>
            <a:endParaRPr lang="en-US" sz="1700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6E3594D-EE26-929C-837A-099452647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57" y="645106"/>
            <a:ext cx="310094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056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1CD-69E0-0FA1-74C7-AB0800A4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37" y="-199742"/>
            <a:ext cx="9903418" cy="1905000"/>
          </a:xfrm>
        </p:spPr>
        <p:txBody>
          <a:bodyPr/>
          <a:lstStyle/>
          <a:p>
            <a:r>
              <a:rPr lang="en-US" dirty="0"/>
              <a:t>API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B901E-21E6-FE40-8F3C-98D1F86CA8A0}"/>
              </a:ext>
            </a:extLst>
          </p:cNvPr>
          <p:cNvSpPr txBox="1"/>
          <p:nvPr/>
        </p:nvSpPr>
        <p:spPr>
          <a:xfrm>
            <a:off x="1064937" y="1302304"/>
            <a:ext cx="102643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Router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/car/</a:t>
            </a:r>
            <a:r>
              <a:rPr lang="en-US" dirty="0" err="1">
                <a:solidFill>
                  <a:srgbClr val="FFFF00"/>
                </a:solidFill>
              </a:rPr>
              <a:t>api</a:t>
            </a:r>
            <a:r>
              <a:rPr lang="en-US" dirty="0">
                <a:solidFill>
                  <a:srgbClr val="FFFF00"/>
                </a:solidFill>
              </a:rPr>
              <a:t>/cities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/>
              <a:t>all available cities </a:t>
            </a:r>
          </a:p>
          <a:p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/makes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 all available makes based on city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/models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all models based on user </a:t>
            </a:r>
            <a:r>
              <a:rPr lang="en-US" err="1">
                <a:latin typeface="Century Gothic" panose="020B0502020202020204" pitchFamily="34" charset="0"/>
              </a:rPr>
              <a:t>user</a:t>
            </a:r>
            <a:r>
              <a:rPr lang="en-US" dirty="0">
                <a:latin typeface="Century Gothic" panose="020B0502020202020204" pitchFamily="34" charset="0"/>
              </a:rPr>
              <a:t> preference of city and make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/years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all  model years based on preference of city, make, model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available cars based on city, make, model, year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POST</a:t>
            </a:r>
            <a:r>
              <a:rPr lang="en-US" dirty="0">
                <a:latin typeface="Century Gothic" panose="020B0502020202020204" pitchFamily="34" charset="0"/>
              </a:rPr>
              <a:t> create new car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dirty="0">
                <a:latin typeface="Century Gothic" panose="020B0502020202020204" pitchFamily="34" charset="0"/>
              </a:rPr>
              <a:t>a car based on id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 dirty="0">
                <a:solidFill>
                  <a:schemeClr val="accent5"/>
                </a:solidFill>
                <a:latin typeface="Century Gothic" panose="020B0502020202020204" pitchFamily="34" charset="0"/>
              </a:rPr>
              <a:t>PUT</a:t>
            </a:r>
            <a:r>
              <a:rPr lang="en-US" dirty="0">
                <a:latin typeface="Century Gothic" panose="020B0502020202020204" pitchFamily="34" charset="0"/>
              </a:rPr>
              <a:t> update the car information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/:id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DELETE </a:t>
            </a:r>
            <a:r>
              <a:rPr lang="en-US" dirty="0">
                <a:latin typeface="Century Gothic" panose="020B0502020202020204" pitchFamily="34" charset="0"/>
              </a:rPr>
              <a:t>car by id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:id/images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entury Gothic" panose="020B0502020202020204" pitchFamily="34" charset="0"/>
              </a:rPr>
              <a:t>POST</a:t>
            </a:r>
            <a:r>
              <a:rPr lang="en-US" dirty="0">
                <a:latin typeface="Century Gothic" panose="020B0502020202020204" pitchFamily="34" charset="0"/>
              </a:rPr>
              <a:t> new image to car</a:t>
            </a:r>
          </a:p>
          <a:p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/car/</a:t>
            </a:r>
            <a:r>
              <a:rPr lang="en-US" b="0" dirty="0" err="1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api</a:t>
            </a:r>
            <a:r>
              <a:rPr lang="en-US" b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/:id/images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DELETE </a:t>
            </a:r>
            <a:r>
              <a:rPr lang="en-US" dirty="0">
                <a:latin typeface="Century Gothic" panose="020B0502020202020204" pitchFamily="34" charset="0"/>
              </a:rPr>
              <a:t>remove </a:t>
            </a:r>
            <a:r>
              <a:rPr lang="en-US" b="0" dirty="0">
                <a:effectLst/>
                <a:latin typeface="Century Gothic" panose="020B0502020202020204" pitchFamily="34" charset="0"/>
              </a:rPr>
              <a:t>image from car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/today-pick/:limit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 dirty="0">
                <a:latin typeface="Century Gothic" panose="020B0502020202020204" pitchFamily="34" charset="0"/>
              </a:rPr>
              <a:t> top pick today for home page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/affordable/:limit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 dirty="0">
                <a:latin typeface="Century Gothic" panose="020B0502020202020204" pitchFamily="34" charset="0"/>
              </a:rPr>
              <a:t> cheapest cars on the site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/hot-pick/:limit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 dirty="0">
                <a:latin typeface="Century Gothic" panose="020B0502020202020204" pitchFamily="34" charset="0"/>
              </a:rPr>
              <a:t> most booked cars on the site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/car/: id </a:t>
            </a:r>
            <a:r>
              <a:rPr lang="en-US" dirty="0">
                <a:solidFill>
                  <a:srgbClr val="00B0F0"/>
                </a:solidFill>
              </a:rPr>
              <a:t>GET </a:t>
            </a:r>
            <a:r>
              <a:rPr lang="en-US" err="1"/>
              <a:t>get</a:t>
            </a:r>
            <a:r>
              <a:rPr lang="en-US" dirty="0">
                <a:latin typeface="Century Gothic" panose="020B0502020202020204" pitchFamily="34" charset="0"/>
              </a:rPr>
              <a:t> html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19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{4BD8D508-535D-414D-92C5-1E956BFAF181}tf10001063</Template>
  <TotalTime>0</TotalTime>
  <Words>902</Words>
  <Application>Microsoft Macintosh PowerPoint</Application>
  <PresentationFormat>Custom</PresentationFormat>
  <Paragraphs>127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Menlo</vt:lpstr>
      <vt:lpstr>Verdana</vt:lpstr>
      <vt:lpstr>Wingdings</vt:lpstr>
      <vt:lpstr>Mesh</vt:lpstr>
      <vt:lpstr>Project :Prius Car    Sharing LLC</vt:lpstr>
      <vt:lpstr>About Project</vt:lpstr>
      <vt:lpstr>About Project</vt:lpstr>
      <vt:lpstr>Use case Diagram</vt:lpstr>
      <vt:lpstr>Class Diagram</vt:lpstr>
      <vt:lpstr>Architecture Overview</vt:lpstr>
      <vt:lpstr>BE MVC architecture</vt:lpstr>
      <vt:lpstr>Source code structure</vt:lpstr>
      <vt:lpstr>API listing</vt:lpstr>
      <vt:lpstr>API listing</vt:lpstr>
      <vt:lpstr>API listing</vt:lpstr>
      <vt:lpstr>API listing</vt:lpstr>
      <vt:lpstr>API listing</vt:lpstr>
      <vt:lpstr>API listing</vt:lpstr>
      <vt:lpstr>Dependencies</vt:lpstr>
      <vt:lpstr>Features for Car Owner</vt:lpstr>
      <vt:lpstr>Features for Car Renter</vt:lpstr>
      <vt:lpstr>Challenges Faced</vt:lpstr>
      <vt:lpstr>Future Enhancements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:Library System</dc:title>
  <dc:creator>Hiếu Trần Giao</dc:creator>
  <cp:lastModifiedBy>Dinh Thang Nguyen</cp:lastModifiedBy>
  <cp:revision>194</cp:revision>
  <dcterms:created xsi:type="dcterms:W3CDTF">2023-09-16T03:40:52Z</dcterms:created>
  <dcterms:modified xsi:type="dcterms:W3CDTF">2023-10-25T01:04:53Z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