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F32EE0-4EA6-4A8A-9A75-097634EE2C61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09" autoAdjust="0"/>
  </p:normalViewPr>
  <p:slideViewPr>
    <p:cSldViewPr snapToGrid="0">
      <p:cViewPr varScale="1">
        <p:scale>
          <a:sx n="78" d="100"/>
          <a:sy n="78" d="100"/>
        </p:scale>
        <p:origin x="12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0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1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D521-888F-4BFD-AAF3-041676ECE221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4477-0074-438E-BAFD-DE61641188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7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FlexCast</a:t>
            </a:r>
            <a:r>
              <a:rPr lang="en-US" baseline="0" smtClean="0"/>
              <a:t> Management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FMA</a:t>
            </a:r>
            <a:r>
              <a:rPr lang="en-US" baseline="0" smtClean="0"/>
              <a:t> Delivery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Hosted Applications</a:t>
            </a:r>
          </a:p>
          <a:p>
            <a:r>
              <a:rPr lang="en-US" smtClean="0"/>
              <a:t>Server OS desktops</a:t>
            </a:r>
          </a:p>
          <a:p>
            <a:r>
              <a:rPr lang="en-US" smtClean="0"/>
              <a:t>Desktop OS Machines</a:t>
            </a:r>
          </a:p>
          <a:p>
            <a:r>
              <a:rPr lang="en-US" smtClean="0"/>
              <a:t>Remote PC Access</a:t>
            </a:r>
          </a:p>
          <a:p>
            <a:r>
              <a:rPr lang="en-US" smtClean="0"/>
              <a:t>Streamed VHD</a:t>
            </a:r>
          </a:p>
          <a:p>
            <a:r>
              <a:rPr lang="en-US" smtClean="0"/>
              <a:t>Local Virtual Machines</a:t>
            </a:r>
          </a:p>
          <a:p>
            <a:r>
              <a:rPr lang="en-US" smtClean="0"/>
              <a:t>Local Application Access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3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XenApp</a:t>
            </a:r>
            <a:r>
              <a:rPr lang="en-US" baseline="0" smtClean="0"/>
              <a:t> and XenDesktop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2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XenApp and XenDesktop</a:t>
            </a:r>
            <a:r>
              <a:rPr lang="en-US" baseline="0" smtClean="0"/>
              <a:t> 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Layer</a:t>
            </a:r>
          </a:p>
          <a:p>
            <a:r>
              <a:rPr lang="en-US" smtClean="0"/>
              <a:t>Access Layser</a:t>
            </a:r>
          </a:p>
          <a:p>
            <a:r>
              <a:rPr lang="en-US" smtClean="0"/>
              <a:t>Resource Layer</a:t>
            </a:r>
          </a:p>
          <a:p>
            <a:r>
              <a:rPr lang="en-US" smtClean="0"/>
              <a:t>Hardware Layer</a:t>
            </a:r>
          </a:p>
          <a:p>
            <a:r>
              <a:rPr lang="en-US" smtClean="0"/>
              <a:t>Management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XenApp/XenDesktop</a:t>
            </a:r>
            <a:r>
              <a:rPr lang="en-US" baseline="0" smtClean="0"/>
              <a:t> Processing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XenApp/XenDesktop</a:t>
            </a:r>
            <a:r>
              <a:rPr lang="en-US" baseline="0" smtClean="0"/>
              <a:t> 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Challenges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FlexCast Management Architecture</vt:lpstr>
      <vt:lpstr>FMA Delivery Models</vt:lpstr>
      <vt:lpstr>XenApp and XenDesktop Components</vt:lpstr>
      <vt:lpstr>XenApp and XenDesktop layer</vt:lpstr>
      <vt:lpstr>XenApp/XenDesktop Processing Flow</vt:lpstr>
      <vt:lpstr>XenApp/XenDesktop Installation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FlexCast Management Architecture</dc:title>
  <dc:creator>Dinh Thanh Hoang</dc:creator>
  <cp:lastModifiedBy>Dinh Thanh Hoang</cp:lastModifiedBy>
  <cp:revision>2</cp:revision>
  <dcterms:created xsi:type="dcterms:W3CDTF">2016-02-18T09:41:28Z</dcterms:created>
  <dcterms:modified xsi:type="dcterms:W3CDTF">2016-02-18T10:07:54Z</dcterms:modified>
</cp:coreProperties>
</file>