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9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0.xml" ContentType="application/vnd.openxmlformats-officedocument.theme+xml"/>
  <Override PartName="/ppt/slideLayouts/slideLayout8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4" r:id="rId6"/>
    <p:sldMasterId id="2147483688" r:id="rId7"/>
    <p:sldMasterId id="2147483691" r:id="rId8"/>
    <p:sldMasterId id="2147483730" r:id="rId9"/>
    <p:sldMasterId id="2147483732" r:id="rId10"/>
    <p:sldMasterId id="2147483734" r:id="rId11"/>
    <p:sldMasterId id="2147483761" r:id="rId12"/>
    <p:sldMasterId id="2147483773" r:id="rId13"/>
    <p:sldMasterId id="2147483804" r:id="rId14"/>
    <p:sldMasterId id="2147483835" r:id="rId15"/>
  </p:sldMasterIdLst>
  <p:notesMasterIdLst>
    <p:notesMasterId r:id="rId71"/>
  </p:notesMasterIdLst>
  <p:sldIdLst>
    <p:sldId id="256" r:id="rId16"/>
    <p:sldId id="836" r:id="rId17"/>
    <p:sldId id="834" r:id="rId18"/>
    <p:sldId id="854" r:id="rId19"/>
    <p:sldId id="859" r:id="rId20"/>
    <p:sldId id="860" r:id="rId21"/>
    <p:sldId id="861" r:id="rId22"/>
    <p:sldId id="907" r:id="rId23"/>
    <p:sldId id="862" r:id="rId24"/>
    <p:sldId id="856" r:id="rId25"/>
    <p:sldId id="857" r:id="rId26"/>
    <p:sldId id="858" r:id="rId27"/>
    <p:sldId id="908" r:id="rId28"/>
    <p:sldId id="865" r:id="rId29"/>
    <p:sldId id="866" r:id="rId30"/>
    <p:sldId id="909" r:id="rId31"/>
    <p:sldId id="867" r:id="rId32"/>
    <p:sldId id="910" r:id="rId33"/>
    <p:sldId id="868" r:id="rId34"/>
    <p:sldId id="877" r:id="rId35"/>
    <p:sldId id="876" r:id="rId36"/>
    <p:sldId id="871" r:id="rId37"/>
    <p:sldId id="879" r:id="rId38"/>
    <p:sldId id="880" r:id="rId39"/>
    <p:sldId id="886" r:id="rId40"/>
    <p:sldId id="819" r:id="rId41"/>
    <p:sldId id="918" r:id="rId42"/>
    <p:sldId id="919" r:id="rId43"/>
    <p:sldId id="929" r:id="rId44"/>
    <p:sldId id="708" r:id="rId45"/>
    <p:sldId id="887" r:id="rId46"/>
    <p:sldId id="888" r:id="rId47"/>
    <p:sldId id="926" r:id="rId48"/>
    <p:sldId id="927" r:id="rId49"/>
    <p:sldId id="837" r:id="rId50"/>
    <p:sldId id="889" r:id="rId51"/>
    <p:sldId id="890" r:id="rId52"/>
    <p:sldId id="891" r:id="rId53"/>
    <p:sldId id="900" r:id="rId54"/>
    <p:sldId id="896" r:id="rId55"/>
    <p:sldId id="902" r:id="rId56"/>
    <p:sldId id="904" r:id="rId57"/>
    <p:sldId id="905" r:id="rId58"/>
    <p:sldId id="922" r:id="rId59"/>
    <p:sldId id="923" r:id="rId60"/>
    <p:sldId id="843" r:id="rId61"/>
    <p:sldId id="924" r:id="rId62"/>
    <p:sldId id="928" r:id="rId63"/>
    <p:sldId id="931" r:id="rId64"/>
    <p:sldId id="932" r:id="rId65"/>
    <p:sldId id="930" r:id="rId66"/>
    <p:sldId id="841" r:id="rId67"/>
    <p:sldId id="846" r:id="rId68"/>
    <p:sldId id="847" r:id="rId69"/>
    <p:sldId id="26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h, Huynh The" initials="HT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  <a:srgbClr val="3333FF"/>
    <a:srgbClr val="9CD45E"/>
    <a:srgbClr val="E9F5DB"/>
    <a:srgbClr val="DDDDDD"/>
    <a:srgbClr val="57D3FF"/>
    <a:srgbClr val="1DC4FF"/>
    <a:srgbClr val="E0A9A8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305" autoAdjust="0"/>
  </p:normalViewPr>
  <p:slideViewPr>
    <p:cSldViewPr>
      <p:cViewPr varScale="1">
        <p:scale>
          <a:sx n="71" d="100"/>
          <a:sy n="71" d="100"/>
        </p:scale>
        <p:origin x="4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slide" Target="slides/slide5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46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0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36.xml"/><Relationship Id="rId7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Master" Target="slideMasters/slideMaster1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6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3" Type="http://schemas.openxmlformats.org/officeDocument/2006/relationships/slideMaster" Target="slideMasters/slideMaster9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PT\05.GPHT\03.Report\GPHT%20Solution%20-%20Detail%20mapping%202912201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PT\05.GPHT\03.Report\GPHT%20Solution%20-%20Detail%20mapping%202912201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18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hợp dự án</a:t>
            </a:r>
            <a:endParaRPr lang="vi-VN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'Bieu do'!$C$5</c:f>
              <c:strCache>
                <c:ptCount val="1"/>
                <c:pt idx="0">
                  <c:v>Số lượng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'Bieu do'!$B$6:$B$9</c:f>
              <c:strCache>
                <c:ptCount val="4"/>
                <c:pt idx="0">
                  <c:v>Tư vấn</c:v>
                </c:pt>
                <c:pt idx="1">
                  <c:v>Triển khai</c:v>
                </c:pt>
                <c:pt idx="2">
                  <c:v>Thầu</c:v>
                </c:pt>
                <c:pt idx="3">
                  <c:v>Hỗ trợ KT</c:v>
                </c:pt>
              </c:strCache>
            </c:strRef>
          </c:cat>
          <c:val>
            <c:numRef>
              <c:f>'Bieu do'!$C$6:$C$9</c:f>
              <c:numCache>
                <c:formatCode>General</c:formatCode>
                <c:ptCount val="4"/>
                <c:pt idx="0">
                  <c:v>12</c:v>
                </c:pt>
                <c:pt idx="1">
                  <c:v>17</c:v>
                </c:pt>
                <c:pt idx="2">
                  <c:v>8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'Bieu do'!$C$16</c:f>
              <c:strCache>
                <c:ptCount val="1"/>
                <c:pt idx="0">
                  <c:v>Số dự án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'Bieu do'!$B$17:$B$24</c:f>
              <c:strCache>
                <c:ptCount val="8"/>
                <c:pt idx="0">
                  <c:v>Nhóm 1</c:v>
                </c:pt>
                <c:pt idx="1">
                  <c:v>Nhóm 2</c:v>
                </c:pt>
                <c:pt idx="2">
                  <c:v>Nhóm 3</c:v>
                </c:pt>
                <c:pt idx="3">
                  <c:v>Nhóm 4</c:v>
                </c:pt>
                <c:pt idx="4">
                  <c:v>Nhóm 5</c:v>
                </c:pt>
                <c:pt idx="5">
                  <c:v>Nhóm 6</c:v>
                </c:pt>
                <c:pt idx="6">
                  <c:v>Nhóm 7</c:v>
                </c:pt>
                <c:pt idx="7">
                  <c:v>Phát sinh</c:v>
                </c:pt>
              </c:strCache>
            </c:strRef>
          </c:cat>
          <c:val>
            <c:numRef>
              <c:f>'Bieu do'!$C$17:$C$24</c:f>
              <c:numCache>
                <c:formatCode>General</c:formatCode>
                <c:ptCount val="8"/>
                <c:pt idx="0">
                  <c:v>16</c:v>
                </c:pt>
                <c:pt idx="1">
                  <c:v>9</c:v>
                </c:pt>
                <c:pt idx="2">
                  <c:v>2</c:v>
                </c:pt>
                <c:pt idx="3">
                  <c:v>2</c:v>
                </c:pt>
                <c:pt idx="4">
                  <c:v>8</c:v>
                </c:pt>
                <c:pt idx="5">
                  <c:v>21</c:v>
                </c:pt>
                <c:pt idx="6">
                  <c:v>8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5214448"/>
        <c:axId val="235212816"/>
      </c:barChart>
      <c:catAx>
        <c:axId val="23521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235212816"/>
        <c:crosses val="autoZero"/>
        <c:auto val="1"/>
        <c:lblAlgn val="ctr"/>
        <c:lblOffset val="100"/>
        <c:noMultiLvlLbl val="0"/>
      </c:catAx>
      <c:valAx>
        <c:axId val="23521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23521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1D35F-8ADA-4E56-A78C-3D7B9DA86AEF}" type="doc">
      <dgm:prSet loTypeId="urn:microsoft.com/office/officeart/2005/8/layout/targe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807C9E-C522-4228-9D50-7C71E4D4265D}">
      <dgm:prSet phldrT="[Text]" custT="1"/>
      <dgm:spPr/>
      <dgm:t>
        <a:bodyPr/>
        <a:lstStyle/>
        <a:p>
          <a:r>
            <a:rPr lang="en-US" sz="2400" dirty="0" err="1" smtClean="0"/>
            <a:t>Tư</a:t>
          </a:r>
          <a:r>
            <a:rPr lang="en-US" sz="2400" dirty="0" smtClean="0"/>
            <a:t> </a:t>
          </a:r>
          <a:r>
            <a:rPr lang="en-US" sz="2400" dirty="0" err="1" smtClean="0"/>
            <a:t>vấn</a:t>
          </a:r>
          <a:endParaRPr lang="en-US" sz="2400" dirty="0"/>
        </a:p>
      </dgm:t>
    </dgm:pt>
    <dgm:pt modelId="{ECEDBAC7-5AC2-4C0A-81DB-881147F3D7B8}" type="parTrans" cxnId="{0AE740CD-76A4-4A9D-A5A0-0977DE36BBE3}">
      <dgm:prSet/>
      <dgm:spPr/>
      <dgm:t>
        <a:bodyPr/>
        <a:lstStyle/>
        <a:p>
          <a:endParaRPr lang="en-US"/>
        </a:p>
      </dgm:t>
    </dgm:pt>
    <dgm:pt modelId="{F56279FA-F8F1-4575-9C38-6EACF4AB22A1}" type="sibTrans" cxnId="{0AE740CD-76A4-4A9D-A5A0-0977DE36BBE3}">
      <dgm:prSet/>
      <dgm:spPr/>
      <dgm:t>
        <a:bodyPr/>
        <a:lstStyle/>
        <a:p>
          <a:endParaRPr lang="en-US"/>
        </a:p>
      </dgm:t>
    </dgm:pt>
    <dgm:pt modelId="{CAB4A661-49E3-413E-A711-7A91787F6915}">
      <dgm:prSet phldrT="[Text]" custT="1"/>
      <dgm:spPr/>
      <dgm:t>
        <a:bodyPr/>
        <a:lstStyle/>
        <a:p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Tư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vấn</a:t>
          </a:r>
          <a:r>
            <a:rPr lang="en-US" sz="1800" b="0" smtClean="0">
              <a:latin typeface="Calibri (Body)"/>
              <a:cs typeface="Arial" panose="020B0604020202020204" pitchFamily="34" charset="0"/>
            </a:rPr>
            <a:t>: 12 (HT) + 4 (DL) dự án</a:t>
          </a:r>
          <a:endParaRPr lang="en-US" sz="1800" b="0" dirty="0">
            <a:latin typeface="Calibri (Body)"/>
            <a:cs typeface="Arial" panose="020B0604020202020204" pitchFamily="34" charset="0"/>
          </a:endParaRPr>
        </a:p>
      </dgm:t>
    </dgm:pt>
    <dgm:pt modelId="{52C0D33E-6727-41F6-A6D2-CF18099731FA}" type="parTrans" cxnId="{3B48A4E5-8484-4217-BFC3-3D212355C5D4}">
      <dgm:prSet/>
      <dgm:spPr/>
      <dgm:t>
        <a:bodyPr/>
        <a:lstStyle/>
        <a:p>
          <a:endParaRPr lang="en-US"/>
        </a:p>
      </dgm:t>
    </dgm:pt>
    <dgm:pt modelId="{77B99B70-3904-4774-A84C-6EE40B41D69F}" type="sibTrans" cxnId="{3B48A4E5-8484-4217-BFC3-3D212355C5D4}">
      <dgm:prSet/>
      <dgm:spPr/>
      <dgm:t>
        <a:bodyPr/>
        <a:lstStyle/>
        <a:p>
          <a:endParaRPr lang="en-US"/>
        </a:p>
      </dgm:t>
    </dgm:pt>
    <dgm:pt modelId="{3E117A3E-808E-4C6B-912D-68123B89E448}">
      <dgm:prSet phldrT="[Text]" custT="1"/>
      <dgm:spPr/>
      <dgm:t>
        <a:bodyPr/>
        <a:lstStyle/>
        <a:p>
          <a:r>
            <a:rPr lang="en-US" sz="2400" dirty="0" err="1" smtClean="0"/>
            <a:t>Đấu</a:t>
          </a:r>
          <a:r>
            <a:rPr lang="en-US" sz="2400" dirty="0" smtClean="0"/>
            <a:t> </a:t>
          </a:r>
          <a:r>
            <a:rPr lang="en-US" sz="2400" dirty="0" err="1" smtClean="0"/>
            <a:t>thầu</a:t>
          </a:r>
          <a:endParaRPr lang="en-US" sz="2400" dirty="0"/>
        </a:p>
      </dgm:t>
    </dgm:pt>
    <dgm:pt modelId="{DF9F25BF-8AFE-43AE-9C97-AE7AD76D710D}" type="parTrans" cxnId="{9814C9A3-5688-42C8-8CD7-02C0BD031E63}">
      <dgm:prSet/>
      <dgm:spPr/>
      <dgm:t>
        <a:bodyPr/>
        <a:lstStyle/>
        <a:p>
          <a:endParaRPr lang="en-US"/>
        </a:p>
      </dgm:t>
    </dgm:pt>
    <dgm:pt modelId="{63C59A9F-CA09-4AC0-BDDB-364CE3016D84}" type="sibTrans" cxnId="{9814C9A3-5688-42C8-8CD7-02C0BD031E63}">
      <dgm:prSet/>
      <dgm:spPr/>
      <dgm:t>
        <a:bodyPr/>
        <a:lstStyle/>
        <a:p>
          <a:endParaRPr lang="en-US"/>
        </a:p>
      </dgm:t>
    </dgm:pt>
    <dgm:pt modelId="{2605FE7B-153D-4A39-87DF-48693FCB3B3C}">
      <dgm:prSet phldrT="[Text]" custT="1"/>
      <dgm:spPr/>
      <dgm:t>
        <a:bodyPr/>
        <a:lstStyle/>
        <a:p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Thực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hiện</a:t>
          </a:r>
          <a:r>
            <a:rPr lang="en-US" sz="1800" b="0" smtClean="0">
              <a:latin typeface="Calibri (Body)"/>
              <a:cs typeface="Arial" panose="020B0604020202020204" pitchFamily="34" charset="0"/>
            </a:rPr>
            <a:t>: 8 (HT) + 5 (DL) gói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thầu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. </a:t>
          </a:r>
          <a:endParaRPr lang="en-US" sz="1800" b="0" dirty="0">
            <a:latin typeface="Calibri (Body)"/>
            <a:cs typeface="Arial" panose="020B0604020202020204" pitchFamily="34" charset="0"/>
          </a:endParaRPr>
        </a:p>
      </dgm:t>
    </dgm:pt>
    <dgm:pt modelId="{DAC55CBB-CC52-42FB-B171-5FEC037C01D5}" type="parTrans" cxnId="{5E0ABF0F-D0CE-4BA9-8E0D-12783FA57442}">
      <dgm:prSet/>
      <dgm:spPr/>
      <dgm:t>
        <a:bodyPr/>
        <a:lstStyle/>
        <a:p>
          <a:endParaRPr lang="en-US"/>
        </a:p>
      </dgm:t>
    </dgm:pt>
    <dgm:pt modelId="{22F32B61-90EC-48F6-94E7-23C6FF1ECFBA}" type="sibTrans" cxnId="{5E0ABF0F-D0CE-4BA9-8E0D-12783FA57442}">
      <dgm:prSet/>
      <dgm:spPr/>
      <dgm:t>
        <a:bodyPr/>
        <a:lstStyle/>
        <a:p>
          <a:endParaRPr lang="en-US"/>
        </a:p>
      </dgm:t>
    </dgm:pt>
    <dgm:pt modelId="{0EA5F87E-94B3-4B26-A3D2-7D5297B0125B}">
      <dgm:prSet phldrT="[Text]" custT="1"/>
      <dgm:spPr/>
      <dgm:t>
        <a:bodyPr/>
        <a:lstStyle/>
        <a:p>
          <a:r>
            <a:rPr lang="en-US" sz="2400" dirty="0" err="1" smtClean="0"/>
            <a:t>Triển</a:t>
          </a:r>
          <a:r>
            <a:rPr lang="en-US" sz="2400" dirty="0" smtClean="0"/>
            <a:t> </a:t>
          </a:r>
          <a:r>
            <a:rPr lang="en-US" sz="2400" dirty="0" err="1" smtClean="0"/>
            <a:t>khai</a:t>
          </a:r>
          <a:endParaRPr lang="en-US" sz="2400" dirty="0"/>
        </a:p>
      </dgm:t>
    </dgm:pt>
    <dgm:pt modelId="{D9839015-74BC-48DD-812C-31A9FDC58A8A}" type="parTrans" cxnId="{CB9FB2F7-7C7A-4E1F-9ABD-5ED037B3FBB0}">
      <dgm:prSet/>
      <dgm:spPr/>
      <dgm:t>
        <a:bodyPr/>
        <a:lstStyle/>
        <a:p>
          <a:endParaRPr lang="en-US"/>
        </a:p>
      </dgm:t>
    </dgm:pt>
    <dgm:pt modelId="{BEC7B683-0D48-4EED-81E2-1ACB42A3BCF6}" type="sibTrans" cxnId="{CB9FB2F7-7C7A-4E1F-9ABD-5ED037B3FBB0}">
      <dgm:prSet/>
      <dgm:spPr/>
      <dgm:t>
        <a:bodyPr/>
        <a:lstStyle/>
        <a:p>
          <a:endParaRPr lang="en-US"/>
        </a:p>
      </dgm:t>
    </dgm:pt>
    <dgm:pt modelId="{8C9C882F-CA9E-4954-A2C3-90A92FD81617}">
      <dgm:prSet phldrT="[Text]" custT="1"/>
      <dgm:spPr/>
      <dgm:t>
        <a:bodyPr/>
        <a:lstStyle/>
        <a:p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Thực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err="1" smtClean="0">
              <a:latin typeface="Calibri (Body)"/>
              <a:cs typeface="Arial" panose="020B0604020202020204" pitchFamily="34" charset="0"/>
            </a:rPr>
            <a:t>hiện</a:t>
          </a:r>
          <a:r>
            <a:rPr lang="en-US" sz="1800" b="0" smtClean="0">
              <a:latin typeface="Calibri (Body)"/>
              <a:cs typeface="Arial" panose="020B0604020202020204" pitchFamily="34" charset="0"/>
            </a:rPr>
            <a:t> 17 (HT) +7 (DL) 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hợp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đồng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.</a:t>
          </a:r>
          <a:endParaRPr lang="en-US" sz="1800" b="0" dirty="0">
            <a:latin typeface="Calibri (Body)"/>
            <a:cs typeface="Arial" panose="020B0604020202020204" pitchFamily="34" charset="0"/>
          </a:endParaRPr>
        </a:p>
      </dgm:t>
    </dgm:pt>
    <dgm:pt modelId="{9B480B21-02AC-43F6-844B-601B641B8BE9}" type="parTrans" cxnId="{AA98C767-6249-4A5B-B7E4-26C37B046055}">
      <dgm:prSet/>
      <dgm:spPr/>
      <dgm:t>
        <a:bodyPr/>
        <a:lstStyle/>
        <a:p>
          <a:endParaRPr lang="en-US"/>
        </a:p>
      </dgm:t>
    </dgm:pt>
    <dgm:pt modelId="{7E63BCE1-CBC2-4FA5-925F-BD5D46FEF0D1}" type="sibTrans" cxnId="{AA98C767-6249-4A5B-B7E4-26C37B046055}">
      <dgm:prSet/>
      <dgm:spPr/>
      <dgm:t>
        <a:bodyPr/>
        <a:lstStyle/>
        <a:p>
          <a:endParaRPr lang="en-US"/>
        </a:p>
      </dgm:t>
    </dgm:pt>
    <dgm:pt modelId="{A2FEE941-4AA6-4AE4-BB40-A4111EB7E68B}">
      <dgm:prSet phldrT="[Text]" custT="1"/>
      <dgm:spPr/>
      <dgm:t>
        <a:bodyPr/>
        <a:lstStyle/>
        <a:p>
          <a:r>
            <a:rPr lang="en-US" sz="2400" dirty="0" err="1" smtClean="0"/>
            <a:t>Hỗ</a:t>
          </a:r>
          <a:r>
            <a:rPr lang="en-US" sz="2400" dirty="0" smtClean="0"/>
            <a:t> </a:t>
          </a:r>
          <a:r>
            <a:rPr lang="en-US" sz="2400" dirty="0" err="1" smtClean="0"/>
            <a:t>trợ</a:t>
          </a:r>
          <a:r>
            <a:rPr lang="en-US" sz="2400" dirty="0" smtClean="0"/>
            <a:t> </a:t>
          </a:r>
          <a:r>
            <a:rPr lang="en-US" sz="2400" dirty="0" err="1" smtClean="0"/>
            <a:t>kỹ</a:t>
          </a:r>
          <a:r>
            <a:rPr lang="en-US" sz="2400" dirty="0" smtClean="0"/>
            <a:t> </a:t>
          </a:r>
          <a:r>
            <a:rPr lang="en-US" sz="2400" dirty="0" err="1" smtClean="0"/>
            <a:t>thuật</a:t>
          </a:r>
          <a:endParaRPr lang="en-US" sz="2400" dirty="0"/>
        </a:p>
      </dgm:t>
    </dgm:pt>
    <dgm:pt modelId="{C4C4E525-8384-48AF-84C8-26B2278F287C}" type="parTrans" cxnId="{3076650F-051A-4AA5-B32B-A63BE820F9B5}">
      <dgm:prSet/>
      <dgm:spPr/>
      <dgm:t>
        <a:bodyPr/>
        <a:lstStyle/>
        <a:p>
          <a:endParaRPr lang="en-US"/>
        </a:p>
      </dgm:t>
    </dgm:pt>
    <dgm:pt modelId="{111F25E7-1D2A-46BC-9469-1767D3F92D91}" type="sibTrans" cxnId="{3076650F-051A-4AA5-B32B-A63BE820F9B5}">
      <dgm:prSet/>
      <dgm:spPr/>
      <dgm:t>
        <a:bodyPr/>
        <a:lstStyle/>
        <a:p>
          <a:endParaRPr lang="en-US"/>
        </a:p>
      </dgm:t>
    </dgm:pt>
    <dgm:pt modelId="{B54FC7F8-1F01-49B3-896C-BA9BF296CA82}">
      <dgm:prSet phldrT="[Text]" custT="1"/>
      <dgm:spPr/>
      <dgm:t>
        <a:bodyPr/>
        <a:lstStyle/>
        <a:p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Thực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hiện</a:t>
          </a:r>
          <a:r>
            <a:rPr lang="en-US" sz="1800" b="0" smtClean="0">
              <a:latin typeface="Calibri (Body)"/>
              <a:cs typeface="Arial" panose="020B0604020202020204" pitchFamily="34" charset="0"/>
            </a:rPr>
            <a:t>: 2 (HT) +6 (DL) 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case</a:t>
          </a:r>
          <a:endParaRPr lang="en-US" sz="1800" b="0" dirty="0">
            <a:latin typeface="Calibri (Body)"/>
            <a:cs typeface="Arial" panose="020B0604020202020204" pitchFamily="34" charset="0"/>
          </a:endParaRPr>
        </a:p>
      </dgm:t>
    </dgm:pt>
    <dgm:pt modelId="{888867BF-EB61-4FD9-9465-DA2F34B5747F}" type="parTrans" cxnId="{2029CEC8-1604-4ABF-B4AF-2AF0AF7EB885}">
      <dgm:prSet/>
      <dgm:spPr/>
      <dgm:t>
        <a:bodyPr/>
        <a:lstStyle/>
        <a:p>
          <a:endParaRPr lang="en-US"/>
        </a:p>
      </dgm:t>
    </dgm:pt>
    <dgm:pt modelId="{8E21FDBB-B77E-403D-9221-3EA471A74DA7}" type="sibTrans" cxnId="{2029CEC8-1604-4ABF-B4AF-2AF0AF7EB885}">
      <dgm:prSet/>
      <dgm:spPr/>
      <dgm:t>
        <a:bodyPr/>
        <a:lstStyle/>
        <a:p>
          <a:endParaRPr lang="en-US"/>
        </a:p>
      </dgm:t>
    </dgm:pt>
    <dgm:pt modelId="{500B05AD-E7E5-4444-B308-64C78D4474BE}">
      <dgm:prSet phldrT="[Text]" custT="1"/>
      <dgm:spPr/>
      <dgm:t>
        <a:bodyPr/>
        <a:lstStyle/>
        <a:p>
          <a:r>
            <a:rPr lang="en-US" sz="1800" b="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PoC</a:t>
          </a:r>
          <a:r>
            <a:rPr lang="en-US" sz="1800" b="0" smtClean="0">
              <a:latin typeface="Calibri (Body)"/>
              <a:cs typeface="Arial" panose="020B0604020202020204" pitchFamily="34" charset="0"/>
            </a:rPr>
            <a:t>: 0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dự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án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.</a:t>
          </a:r>
          <a:endParaRPr lang="en-US" sz="1800" b="0" dirty="0">
            <a:latin typeface="Calibri (Body)"/>
            <a:cs typeface="Arial" panose="020B0604020202020204" pitchFamily="34" charset="0"/>
          </a:endParaRPr>
        </a:p>
      </dgm:t>
    </dgm:pt>
    <dgm:pt modelId="{1EE41A92-A233-4D6D-AC51-B8CF5C5C3A5A}" type="parTrans" cxnId="{D56D2564-B650-449A-BD7C-1186B545787E}">
      <dgm:prSet/>
      <dgm:spPr/>
      <dgm:t>
        <a:bodyPr/>
        <a:lstStyle/>
        <a:p>
          <a:endParaRPr lang="en-US"/>
        </a:p>
      </dgm:t>
    </dgm:pt>
    <dgm:pt modelId="{BC89C47D-FA8D-4F9E-916A-E92DF616E9C4}" type="sibTrans" cxnId="{D56D2564-B650-449A-BD7C-1186B545787E}">
      <dgm:prSet/>
      <dgm:spPr/>
      <dgm:t>
        <a:bodyPr/>
        <a:lstStyle/>
        <a:p>
          <a:endParaRPr lang="en-US"/>
        </a:p>
      </dgm:t>
    </dgm:pt>
    <dgm:pt modelId="{E4826FD7-9291-4711-8F2A-478A3690ABBF}">
      <dgm:prSet phldrT="[Text]" custT="1"/>
      <dgm:spPr/>
      <dgm:t>
        <a:bodyPr/>
        <a:lstStyle/>
        <a:p>
          <a:r>
            <a:rPr lang="en-US" sz="2400" dirty="0" err="1" smtClean="0"/>
            <a:t>Chứng</a:t>
          </a:r>
          <a:r>
            <a:rPr lang="en-US" sz="2400" dirty="0" smtClean="0"/>
            <a:t> </a:t>
          </a:r>
          <a:r>
            <a:rPr lang="en-US" sz="2400" dirty="0" err="1" smtClean="0"/>
            <a:t>chỉ</a:t>
          </a:r>
          <a:r>
            <a:rPr lang="en-US" sz="2400" dirty="0" smtClean="0"/>
            <a:t>- </a:t>
          </a:r>
          <a:r>
            <a:rPr lang="en-US" sz="2400" dirty="0" err="1" smtClean="0"/>
            <a:t>đào</a:t>
          </a:r>
          <a:r>
            <a:rPr lang="en-US" sz="2400" dirty="0" smtClean="0"/>
            <a:t> </a:t>
          </a:r>
          <a:r>
            <a:rPr lang="en-US" sz="2400" dirty="0" err="1" smtClean="0"/>
            <a:t>tạo</a:t>
          </a:r>
          <a:endParaRPr lang="en-US" sz="2400" dirty="0"/>
        </a:p>
      </dgm:t>
    </dgm:pt>
    <dgm:pt modelId="{34899EC0-4F62-45D7-83A8-891794DF5FFA}" type="parTrans" cxnId="{C0230B41-7415-4DCB-8266-7844019C044F}">
      <dgm:prSet/>
      <dgm:spPr/>
      <dgm:t>
        <a:bodyPr/>
        <a:lstStyle/>
        <a:p>
          <a:endParaRPr lang="en-US"/>
        </a:p>
      </dgm:t>
    </dgm:pt>
    <dgm:pt modelId="{52AA916E-858B-4E0C-A4D1-FC70A624363D}" type="sibTrans" cxnId="{C0230B41-7415-4DCB-8266-7844019C044F}">
      <dgm:prSet/>
      <dgm:spPr/>
      <dgm:t>
        <a:bodyPr/>
        <a:lstStyle/>
        <a:p>
          <a:endParaRPr lang="en-US"/>
        </a:p>
      </dgm:t>
    </dgm:pt>
    <dgm:pt modelId="{CF87523F-C0B0-4C16-A03C-65DCB8E65DC1}">
      <dgm:prSet phldrT="[Text]" custT="1"/>
      <dgm:spPr/>
      <dgm:t>
        <a:bodyPr/>
        <a:lstStyle/>
        <a:p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Hoàn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thành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err="1" smtClean="0">
              <a:latin typeface="Calibri (Body)"/>
              <a:cs typeface="Arial" panose="020B0604020202020204" pitchFamily="34" charset="0"/>
            </a:rPr>
            <a:t>thi</a:t>
          </a:r>
          <a:r>
            <a:rPr lang="en-US" sz="1800" b="0" smtClean="0">
              <a:latin typeface="Calibri (Body)"/>
              <a:cs typeface="Arial" panose="020B0604020202020204" pitchFamily="34" charset="0"/>
            </a:rPr>
            <a:t> 13</a:t>
          </a:r>
          <a:r>
            <a:rPr lang="en-US" sz="1800" b="1" smtClean="0">
              <a:latin typeface="Calibri (Body)"/>
              <a:cs typeface="Arial" panose="020B0604020202020204" pitchFamily="34" charset="0"/>
            </a:rPr>
            <a:t>/</a:t>
          </a:r>
          <a:r>
            <a:rPr lang="en-US" sz="1800" b="0" smtClean="0">
              <a:latin typeface="Calibri (Body)"/>
              <a:cs typeface="Arial" panose="020B0604020202020204" pitchFamily="34" charset="0"/>
            </a:rPr>
            <a:t>14 (HT) + 2/3 (DL)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chứng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dirty="0" err="1" smtClean="0">
              <a:latin typeface="Calibri (Body)"/>
              <a:cs typeface="Arial" panose="020B0604020202020204" pitchFamily="34" charset="0"/>
            </a:rPr>
            <a:t>chỉ</a:t>
          </a:r>
          <a:r>
            <a:rPr lang="en-US" sz="1800" b="0" dirty="0" smtClean="0">
              <a:latin typeface="Calibri (Body)"/>
              <a:cs typeface="Arial" panose="020B0604020202020204" pitchFamily="34" charset="0"/>
            </a:rPr>
            <a:t>.</a:t>
          </a:r>
          <a:endParaRPr lang="en-US" sz="1800" b="0" dirty="0">
            <a:latin typeface="Calibri (Body)"/>
            <a:cs typeface="Arial" panose="020B0604020202020204" pitchFamily="34" charset="0"/>
          </a:endParaRPr>
        </a:p>
      </dgm:t>
    </dgm:pt>
    <dgm:pt modelId="{C32FF216-2A29-416C-9EE5-52F06AFEAC99}" type="parTrans" cxnId="{59E15734-4B03-41E4-8588-75620D11A689}">
      <dgm:prSet/>
      <dgm:spPr/>
      <dgm:t>
        <a:bodyPr/>
        <a:lstStyle/>
        <a:p>
          <a:endParaRPr lang="en-US"/>
        </a:p>
      </dgm:t>
    </dgm:pt>
    <dgm:pt modelId="{9900CE9B-89A3-46B9-AB12-030C2BA3CF38}" type="sibTrans" cxnId="{59E15734-4B03-41E4-8588-75620D11A689}">
      <dgm:prSet/>
      <dgm:spPr/>
      <dgm:t>
        <a:bodyPr/>
        <a:lstStyle/>
        <a:p>
          <a:endParaRPr lang="en-US"/>
        </a:p>
      </dgm:t>
    </dgm:pt>
    <dgm:pt modelId="{C2A6AE9F-1DDF-4524-AB93-940DB8E6F6C2}" type="pres">
      <dgm:prSet presAssocID="{ACC1D35F-8ADA-4E56-A78C-3D7B9DA86AE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948972-CCB7-4269-9104-AEA2D8F8952A}" type="pres">
      <dgm:prSet presAssocID="{D9807C9E-C522-4228-9D50-7C71E4D4265D}" presName="circle1" presStyleLbl="node1" presStyleIdx="0" presStyleCnt="5"/>
      <dgm:spPr/>
    </dgm:pt>
    <dgm:pt modelId="{5BABABF5-18C7-4138-B832-A44CD1288365}" type="pres">
      <dgm:prSet presAssocID="{D9807C9E-C522-4228-9D50-7C71E4D4265D}" presName="space" presStyleCnt="0"/>
      <dgm:spPr/>
    </dgm:pt>
    <dgm:pt modelId="{677C1D42-2AA1-4630-BC9F-8B2A025C168F}" type="pres">
      <dgm:prSet presAssocID="{D9807C9E-C522-4228-9D50-7C71E4D4265D}" presName="rect1" presStyleLbl="alignAcc1" presStyleIdx="0" presStyleCnt="5"/>
      <dgm:spPr/>
      <dgm:t>
        <a:bodyPr/>
        <a:lstStyle/>
        <a:p>
          <a:endParaRPr lang="en-US"/>
        </a:p>
      </dgm:t>
    </dgm:pt>
    <dgm:pt modelId="{481F3653-12A9-44CD-B92B-D5416A7E4E8F}" type="pres">
      <dgm:prSet presAssocID="{3E117A3E-808E-4C6B-912D-68123B89E448}" presName="vertSpace2" presStyleLbl="node1" presStyleIdx="0" presStyleCnt="5"/>
      <dgm:spPr/>
    </dgm:pt>
    <dgm:pt modelId="{92AD06D7-B541-4266-9F9D-A6AC13D1760C}" type="pres">
      <dgm:prSet presAssocID="{3E117A3E-808E-4C6B-912D-68123B89E448}" presName="circle2" presStyleLbl="node1" presStyleIdx="1" presStyleCnt="5"/>
      <dgm:spPr/>
    </dgm:pt>
    <dgm:pt modelId="{6D684639-EBA7-4CAA-8603-C8AC97CFEFD5}" type="pres">
      <dgm:prSet presAssocID="{3E117A3E-808E-4C6B-912D-68123B89E448}" presName="rect2" presStyleLbl="alignAcc1" presStyleIdx="1" presStyleCnt="5"/>
      <dgm:spPr/>
      <dgm:t>
        <a:bodyPr/>
        <a:lstStyle/>
        <a:p>
          <a:endParaRPr lang="en-US"/>
        </a:p>
      </dgm:t>
    </dgm:pt>
    <dgm:pt modelId="{FDAAAFA6-3011-427A-A004-4F3DDA59A0DC}" type="pres">
      <dgm:prSet presAssocID="{0EA5F87E-94B3-4B26-A3D2-7D5297B0125B}" presName="vertSpace3" presStyleLbl="node1" presStyleIdx="1" presStyleCnt="5"/>
      <dgm:spPr/>
    </dgm:pt>
    <dgm:pt modelId="{C73D90E2-6355-443B-92B1-7D7D097B72E4}" type="pres">
      <dgm:prSet presAssocID="{0EA5F87E-94B3-4B26-A3D2-7D5297B0125B}" presName="circle3" presStyleLbl="node1" presStyleIdx="2" presStyleCnt="5"/>
      <dgm:spPr/>
    </dgm:pt>
    <dgm:pt modelId="{B439368D-D421-4D95-9801-D20E3F1572BD}" type="pres">
      <dgm:prSet presAssocID="{0EA5F87E-94B3-4B26-A3D2-7D5297B0125B}" presName="rect3" presStyleLbl="alignAcc1" presStyleIdx="2" presStyleCnt="5"/>
      <dgm:spPr/>
      <dgm:t>
        <a:bodyPr/>
        <a:lstStyle/>
        <a:p>
          <a:endParaRPr lang="en-US"/>
        </a:p>
      </dgm:t>
    </dgm:pt>
    <dgm:pt modelId="{7027443C-2839-42BF-A520-1616335078D0}" type="pres">
      <dgm:prSet presAssocID="{A2FEE941-4AA6-4AE4-BB40-A4111EB7E68B}" presName="vertSpace4" presStyleLbl="node1" presStyleIdx="2" presStyleCnt="5"/>
      <dgm:spPr/>
    </dgm:pt>
    <dgm:pt modelId="{10747C63-9AAE-4B2F-8704-B4E0D475B7FB}" type="pres">
      <dgm:prSet presAssocID="{A2FEE941-4AA6-4AE4-BB40-A4111EB7E68B}" presName="circle4" presStyleLbl="node1" presStyleIdx="3" presStyleCnt="5"/>
      <dgm:spPr/>
    </dgm:pt>
    <dgm:pt modelId="{9524BFA6-611A-4A3C-A979-1EB80EDB954A}" type="pres">
      <dgm:prSet presAssocID="{A2FEE941-4AA6-4AE4-BB40-A4111EB7E68B}" presName="rect4" presStyleLbl="alignAcc1" presStyleIdx="3" presStyleCnt="5"/>
      <dgm:spPr/>
      <dgm:t>
        <a:bodyPr/>
        <a:lstStyle/>
        <a:p>
          <a:endParaRPr lang="en-US"/>
        </a:p>
      </dgm:t>
    </dgm:pt>
    <dgm:pt modelId="{F8B852F0-E217-4C84-814C-8E74EE9FF2F1}" type="pres">
      <dgm:prSet presAssocID="{E4826FD7-9291-4711-8F2A-478A3690ABBF}" presName="vertSpace5" presStyleLbl="node1" presStyleIdx="3" presStyleCnt="5"/>
      <dgm:spPr/>
    </dgm:pt>
    <dgm:pt modelId="{7F402DE1-9BD2-4BCB-B261-A438B3FB74FF}" type="pres">
      <dgm:prSet presAssocID="{E4826FD7-9291-4711-8F2A-478A3690ABBF}" presName="circle5" presStyleLbl="node1" presStyleIdx="4" presStyleCnt="5"/>
      <dgm:spPr/>
    </dgm:pt>
    <dgm:pt modelId="{53693A4A-194B-4396-81D8-0C9A34507032}" type="pres">
      <dgm:prSet presAssocID="{E4826FD7-9291-4711-8F2A-478A3690ABBF}" presName="rect5" presStyleLbl="alignAcc1" presStyleIdx="4" presStyleCnt="5"/>
      <dgm:spPr/>
      <dgm:t>
        <a:bodyPr/>
        <a:lstStyle/>
        <a:p>
          <a:endParaRPr lang="en-US"/>
        </a:p>
      </dgm:t>
    </dgm:pt>
    <dgm:pt modelId="{FF3AE93D-376A-4556-84FB-FBC29408AC02}" type="pres">
      <dgm:prSet presAssocID="{D9807C9E-C522-4228-9D50-7C71E4D4265D}" presName="rect1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81422-D207-4894-96F2-C26E30C7BEBB}" type="pres">
      <dgm:prSet presAssocID="{D9807C9E-C522-4228-9D50-7C71E4D4265D}" presName="rect1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E43E8-577C-48E5-8CE5-07085D8A283E}" type="pres">
      <dgm:prSet presAssocID="{3E117A3E-808E-4C6B-912D-68123B89E448}" presName="rect2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D80F6-A46D-4C88-AFE8-F37B4EB6D724}" type="pres">
      <dgm:prSet presAssocID="{3E117A3E-808E-4C6B-912D-68123B89E448}" presName="rect2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61F2F-5526-4047-AFF5-B669B2DE4D58}" type="pres">
      <dgm:prSet presAssocID="{0EA5F87E-94B3-4B26-A3D2-7D5297B0125B}" presName="rect3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B3BE9-18B3-46D3-A58A-AC73BC54E010}" type="pres">
      <dgm:prSet presAssocID="{0EA5F87E-94B3-4B26-A3D2-7D5297B0125B}" presName="rect3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56671-BD6C-4865-99B1-7AEF6DDC2AE3}" type="pres">
      <dgm:prSet presAssocID="{A2FEE941-4AA6-4AE4-BB40-A4111EB7E68B}" presName="rect4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CAB23-2E23-465C-A882-645495035393}" type="pres">
      <dgm:prSet presAssocID="{A2FEE941-4AA6-4AE4-BB40-A4111EB7E68B}" presName="rect4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BCABB-4DA8-4CA9-BE83-381D55B64B00}" type="pres">
      <dgm:prSet presAssocID="{E4826FD7-9291-4711-8F2A-478A3690ABBF}" presName="rect5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94B1D-46F4-41D5-A349-F1F5EFBDA89F}" type="pres">
      <dgm:prSet presAssocID="{E4826FD7-9291-4711-8F2A-478A3690ABBF}" presName="rect5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583631-43EE-4A0C-B989-68CD5D4082EF}" type="presOf" srcId="{ACC1D35F-8ADA-4E56-A78C-3D7B9DA86AEF}" destId="{C2A6AE9F-1DDF-4524-AB93-940DB8E6F6C2}" srcOrd="0" destOrd="0" presId="urn:microsoft.com/office/officeart/2005/8/layout/target3"/>
    <dgm:cxn modelId="{D9C7F851-24FC-4946-8E7B-F5699EEB7012}" type="presOf" srcId="{3E117A3E-808E-4C6B-912D-68123B89E448}" destId="{6D684639-EBA7-4CAA-8603-C8AC97CFEFD5}" srcOrd="0" destOrd="0" presId="urn:microsoft.com/office/officeart/2005/8/layout/target3"/>
    <dgm:cxn modelId="{9814C9A3-5688-42C8-8CD7-02C0BD031E63}" srcId="{ACC1D35F-8ADA-4E56-A78C-3D7B9DA86AEF}" destId="{3E117A3E-808E-4C6B-912D-68123B89E448}" srcOrd="1" destOrd="0" parTransId="{DF9F25BF-8AFE-43AE-9C97-AE7AD76D710D}" sibTransId="{63C59A9F-CA09-4AC0-BDDB-364CE3016D84}"/>
    <dgm:cxn modelId="{16E1BBED-5A91-4D09-B529-EE6FDF0AFFA9}" type="presOf" srcId="{B54FC7F8-1F01-49B3-896C-BA9BF296CA82}" destId="{E66CAB23-2E23-465C-A882-645495035393}" srcOrd="0" destOrd="0" presId="urn:microsoft.com/office/officeart/2005/8/layout/target3"/>
    <dgm:cxn modelId="{B092C8D6-553A-4CF6-AC12-D74D04635CB3}" type="presOf" srcId="{0EA5F87E-94B3-4B26-A3D2-7D5297B0125B}" destId="{B439368D-D421-4D95-9801-D20E3F1572BD}" srcOrd="0" destOrd="0" presId="urn:microsoft.com/office/officeart/2005/8/layout/target3"/>
    <dgm:cxn modelId="{5E0ABF0F-D0CE-4BA9-8E0D-12783FA57442}" srcId="{3E117A3E-808E-4C6B-912D-68123B89E448}" destId="{2605FE7B-153D-4A39-87DF-48693FCB3B3C}" srcOrd="0" destOrd="0" parTransId="{DAC55CBB-CC52-42FB-B171-5FEC037C01D5}" sibTransId="{22F32B61-90EC-48F6-94E7-23C6FF1ECFBA}"/>
    <dgm:cxn modelId="{C78EDEE0-A87E-4B08-B4AA-EEFADB416F24}" type="presOf" srcId="{CF87523F-C0B0-4C16-A03C-65DCB8E65DC1}" destId="{6E894B1D-46F4-41D5-A349-F1F5EFBDA89F}" srcOrd="0" destOrd="0" presId="urn:microsoft.com/office/officeart/2005/8/layout/target3"/>
    <dgm:cxn modelId="{7B174357-2EEA-4C66-9228-C6F22B3F1367}" type="presOf" srcId="{E4826FD7-9291-4711-8F2A-478A3690ABBF}" destId="{53693A4A-194B-4396-81D8-0C9A34507032}" srcOrd="0" destOrd="0" presId="urn:microsoft.com/office/officeart/2005/8/layout/target3"/>
    <dgm:cxn modelId="{AA98C767-6249-4A5B-B7E4-26C37B046055}" srcId="{0EA5F87E-94B3-4B26-A3D2-7D5297B0125B}" destId="{8C9C882F-CA9E-4954-A2C3-90A92FD81617}" srcOrd="0" destOrd="0" parTransId="{9B480B21-02AC-43F6-844B-601B641B8BE9}" sibTransId="{7E63BCE1-CBC2-4FA5-925F-BD5D46FEF0D1}"/>
    <dgm:cxn modelId="{AC431C8F-EEF4-4D60-8E63-6C338929ED28}" type="presOf" srcId="{A2FEE941-4AA6-4AE4-BB40-A4111EB7E68B}" destId="{34256671-BD6C-4865-99B1-7AEF6DDC2AE3}" srcOrd="1" destOrd="0" presId="urn:microsoft.com/office/officeart/2005/8/layout/target3"/>
    <dgm:cxn modelId="{342FF215-B196-4747-BAFB-900D0A7C0133}" type="presOf" srcId="{0EA5F87E-94B3-4B26-A3D2-7D5297B0125B}" destId="{57461F2F-5526-4047-AFF5-B669B2DE4D58}" srcOrd="1" destOrd="0" presId="urn:microsoft.com/office/officeart/2005/8/layout/target3"/>
    <dgm:cxn modelId="{D56D2564-B650-449A-BD7C-1186B545787E}" srcId="{D9807C9E-C522-4228-9D50-7C71E4D4265D}" destId="{500B05AD-E7E5-4444-B308-64C78D4474BE}" srcOrd="1" destOrd="0" parTransId="{1EE41A92-A233-4D6D-AC51-B8CF5C5C3A5A}" sibTransId="{BC89C47D-FA8D-4F9E-916A-E92DF616E9C4}"/>
    <dgm:cxn modelId="{42D93C47-45B7-4811-8CC6-32441B42AC7E}" type="presOf" srcId="{3E117A3E-808E-4C6B-912D-68123B89E448}" destId="{E5FE43E8-577C-48E5-8CE5-07085D8A283E}" srcOrd="1" destOrd="0" presId="urn:microsoft.com/office/officeart/2005/8/layout/target3"/>
    <dgm:cxn modelId="{3E5EC0B5-7EDB-4AB5-8404-A28115916168}" type="presOf" srcId="{CAB4A661-49E3-413E-A711-7A91787F6915}" destId="{33C81422-D207-4894-96F2-C26E30C7BEBB}" srcOrd="0" destOrd="0" presId="urn:microsoft.com/office/officeart/2005/8/layout/target3"/>
    <dgm:cxn modelId="{2029CEC8-1604-4ABF-B4AF-2AF0AF7EB885}" srcId="{A2FEE941-4AA6-4AE4-BB40-A4111EB7E68B}" destId="{B54FC7F8-1F01-49B3-896C-BA9BF296CA82}" srcOrd="0" destOrd="0" parTransId="{888867BF-EB61-4FD9-9465-DA2F34B5747F}" sibTransId="{8E21FDBB-B77E-403D-9221-3EA471A74DA7}"/>
    <dgm:cxn modelId="{84FF832B-3214-404D-820E-13EB40265D9D}" type="presOf" srcId="{2605FE7B-153D-4A39-87DF-48693FCB3B3C}" destId="{992D80F6-A46D-4C88-AFE8-F37B4EB6D724}" srcOrd="0" destOrd="0" presId="urn:microsoft.com/office/officeart/2005/8/layout/target3"/>
    <dgm:cxn modelId="{0AE740CD-76A4-4A9D-A5A0-0977DE36BBE3}" srcId="{ACC1D35F-8ADA-4E56-A78C-3D7B9DA86AEF}" destId="{D9807C9E-C522-4228-9D50-7C71E4D4265D}" srcOrd="0" destOrd="0" parTransId="{ECEDBAC7-5AC2-4C0A-81DB-881147F3D7B8}" sibTransId="{F56279FA-F8F1-4575-9C38-6EACF4AB22A1}"/>
    <dgm:cxn modelId="{3076650F-051A-4AA5-B32B-A63BE820F9B5}" srcId="{ACC1D35F-8ADA-4E56-A78C-3D7B9DA86AEF}" destId="{A2FEE941-4AA6-4AE4-BB40-A4111EB7E68B}" srcOrd="3" destOrd="0" parTransId="{C4C4E525-8384-48AF-84C8-26B2278F287C}" sibTransId="{111F25E7-1D2A-46BC-9469-1767D3F92D91}"/>
    <dgm:cxn modelId="{9E1D0D68-0EF6-40B0-B2D3-E1F49B8DFAF4}" type="presOf" srcId="{D9807C9E-C522-4228-9D50-7C71E4D4265D}" destId="{677C1D42-2AA1-4630-BC9F-8B2A025C168F}" srcOrd="0" destOrd="0" presId="urn:microsoft.com/office/officeart/2005/8/layout/target3"/>
    <dgm:cxn modelId="{59E15734-4B03-41E4-8588-75620D11A689}" srcId="{E4826FD7-9291-4711-8F2A-478A3690ABBF}" destId="{CF87523F-C0B0-4C16-A03C-65DCB8E65DC1}" srcOrd="0" destOrd="0" parTransId="{C32FF216-2A29-416C-9EE5-52F06AFEAC99}" sibTransId="{9900CE9B-89A3-46B9-AB12-030C2BA3CF38}"/>
    <dgm:cxn modelId="{1F790057-F798-4594-99DD-88772BC04D56}" type="presOf" srcId="{500B05AD-E7E5-4444-B308-64C78D4474BE}" destId="{33C81422-D207-4894-96F2-C26E30C7BEBB}" srcOrd="0" destOrd="1" presId="urn:microsoft.com/office/officeart/2005/8/layout/target3"/>
    <dgm:cxn modelId="{6EB84017-FD82-447E-BA8F-E22117E833E4}" type="presOf" srcId="{8C9C882F-CA9E-4954-A2C3-90A92FD81617}" destId="{5A7B3BE9-18B3-46D3-A58A-AC73BC54E010}" srcOrd="0" destOrd="0" presId="urn:microsoft.com/office/officeart/2005/8/layout/target3"/>
    <dgm:cxn modelId="{EA33DA1D-12E0-4037-A854-31394B2615C6}" type="presOf" srcId="{E4826FD7-9291-4711-8F2A-478A3690ABBF}" destId="{482BCABB-4DA8-4CA9-BE83-381D55B64B00}" srcOrd="1" destOrd="0" presId="urn:microsoft.com/office/officeart/2005/8/layout/target3"/>
    <dgm:cxn modelId="{3B48A4E5-8484-4217-BFC3-3D212355C5D4}" srcId="{D9807C9E-C522-4228-9D50-7C71E4D4265D}" destId="{CAB4A661-49E3-413E-A711-7A91787F6915}" srcOrd="0" destOrd="0" parTransId="{52C0D33E-6727-41F6-A6D2-CF18099731FA}" sibTransId="{77B99B70-3904-4774-A84C-6EE40B41D69F}"/>
    <dgm:cxn modelId="{763E8EC6-F70A-49BB-867B-94ECE2FC6298}" type="presOf" srcId="{A2FEE941-4AA6-4AE4-BB40-A4111EB7E68B}" destId="{9524BFA6-611A-4A3C-A979-1EB80EDB954A}" srcOrd="0" destOrd="0" presId="urn:microsoft.com/office/officeart/2005/8/layout/target3"/>
    <dgm:cxn modelId="{666F279A-16A3-46BB-94D6-3D34E4F9A55D}" type="presOf" srcId="{D9807C9E-C522-4228-9D50-7C71E4D4265D}" destId="{FF3AE93D-376A-4556-84FB-FBC29408AC02}" srcOrd="1" destOrd="0" presId="urn:microsoft.com/office/officeart/2005/8/layout/target3"/>
    <dgm:cxn modelId="{CB9FB2F7-7C7A-4E1F-9ABD-5ED037B3FBB0}" srcId="{ACC1D35F-8ADA-4E56-A78C-3D7B9DA86AEF}" destId="{0EA5F87E-94B3-4B26-A3D2-7D5297B0125B}" srcOrd="2" destOrd="0" parTransId="{D9839015-74BC-48DD-812C-31A9FDC58A8A}" sibTransId="{BEC7B683-0D48-4EED-81E2-1ACB42A3BCF6}"/>
    <dgm:cxn modelId="{C0230B41-7415-4DCB-8266-7844019C044F}" srcId="{ACC1D35F-8ADA-4E56-A78C-3D7B9DA86AEF}" destId="{E4826FD7-9291-4711-8F2A-478A3690ABBF}" srcOrd="4" destOrd="0" parTransId="{34899EC0-4F62-45D7-83A8-891794DF5FFA}" sibTransId="{52AA916E-858B-4E0C-A4D1-FC70A624363D}"/>
    <dgm:cxn modelId="{E2FBE2D5-F144-47BE-A034-F090B517D1C3}" type="presParOf" srcId="{C2A6AE9F-1DDF-4524-AB93-940DB8E6F6C2}" destId="{E9948972-CCB7-4269-9104-AEA2D8F8952A}" srcOrd="0" destOrd="0" presId="urn:microsoft.com/office/officeart/2005/8/layout/target3"/>
    <dgm:cxn modelId="{DD233CBE-9C97-46F2-9228-97133C14937A}" type="presParOf" srcId="{C2A6AE9F-1DDF-4524-AB93-940DB8E6F6C2}" destId="{5BABABF5-18C7-4138-B832-A44CD1288365}" srcOrd="1" destOrd="0" presId="urn:microsoft.com/office/officeart/2005/8/layout/target3"/>
    <dgm:cxn modelId="{D8734CB9-5A71-4964-9FD9-E7CA252217F3}" type="presParOf" srcId="{C2A6AE9F-1DDF-4524-AB93-940DB8E6F6C2}" destId="{677C1D42-2AA1-4630-BC9F-8B2A025C168F}" srcOrd="2" destOrd="0" presId="urn:microsoft.com/office/officeart/2005/8/layout/target3"/>
    <dgm:cxn modelId="{4B6076D1-EA53-452C-A079-C4E8DFD11C10}" type="presParOf" srcId="{C2A6AE9F-1DDF-4524-AB93-940DB8E6F6C2}" destId="{481F3653-12A9-44CD-B92B-D5416A7E4E8F}" srcOrd="3" destOrd="0" presId="urn:microsoft.com/office/officeart/2005/8/layout/target3"/>
    <dgm:cxn modelId="{D1EF69F0-3CD2-4A29-8527-B72846BB01E7}" type="presParOf" srcId="{C2A6AE9F-1DDF-4524-AB93-940DB8E6F6C2}" destId="{92AD06D7-B541-4266-9F9D-A6AC13D1760C}" srcOrd="4" destOrd="0" presId="urn:microsoft.com/office/officeart/2005/8/layout/target3"/>
    <dgm:cxn modelId="{B2D02059-823B-47E7-8686-A7C5A00DE02A}" type="presParOf" srcId="{C2A6AE9F-1DDF-4524-AB93-940DB8E6F6C2}" destId="{6D684639-EBA7-4CAA-8603-C8AC97CFEFD5}" srcOrd="5" destOrd="0" presId="urn:microsoft.com/office/officeart/2005/8/layout/target3"/>
    <dgm:cxn modelId="{6CD5C97C-D148-4F39-8E53-DD001D1F3D4A}" type="presParOf" srcId="{C2A6AE9F-1DDF-4524-AB93-940DB8E6F6C2}" destId="{FDAAAFA6-3011-427A-A004-4F3DDA59A0DC}" srcOrd="6" destOrd="0" presId="urn:microsoft.com/office/officeart/2005/8/layout/target3"/>
    <dgm:cxn modelId="{ED9CD53A-BCF8-4028-A549-03D775E21091}" type="presParOf" srcId="{C2A6AE9F-1DDF-4524-AB93-940DB8E6F6C2}" destId="{C73D90E2-6355-443B-92B1-7D7D097B72E4}" srcOrd="7" destOrd="0" presId="urn:microsoft.com/office/officeart/2005/8/layout/target3"/>
    <dgm:cxn modelId="{6BB48B42-8D29-4C34-9CB3-0D83F0F6F4C1}" type="presParOf" srcId="{C2A6AE9F-1DDF-4524-AB93-940DB8E6F6C2}" destId="{B439368D-D421-4D95-9801-D20E3F1572BD}" srcOrd="8" destOrd="0" presId="urn:microsoft.com/office/officeart/2005/8/layout/target3"/>
    <dgm:cxn modelId="{1DE3CE04-24DF-4E81-ACD2-009A90E73A91}" type="presParOf" srcId="{C2A6AE9F-1DDF-4524-AB93-940DB8E6F6C2}" destId="{7027443C-2839-42BF-A520-1616335078D0}" srcOrd="9" destOrd="0" presId="urn:microsoft.com/office/officeart/2005/8/layout/target3"/>
    <dgm:cxn modelId="{2B997AC4-5201-4154-8A34-CAE4368058B2}" type="presParOf" srcId="{C2A6AE9F-1DDF-4524-AB93-940DB8E6F6C2}" destId="{10747C63-9AAE-4B2F-8704-B4E0D475B7FB}" srcOrd="10" destOrd="0" presId="urn:microsoft.com/office/officeart/2005/8/layout/target3"/>
    <dgm:cxn modelId="{1068163F-CD29-42A2-9300-23D57CA18D49}" type="presParOf" srcId="{C2A6AE9F-1DDF-4524-AB93-940DB8E6F6C2}" destId="{9524BFA6-611A-4A3C-A979-1EB80EDB954A}" srcOrd="11" destOrd="0" presId="urn:microsoft.com/office/officeart/2005/8/layout/target3"/>
    <dgm:cxn modelId="{86D3C24B-C81E-4A26-8D77-B4825EDAE436}" type="presParOf" srcId="{C2A6AE9F-1DDF-4524-AB93-940DB8E6F6C2}" destId="{F8B852F0-E217-4C84-814C-8E74EE9FF2F1}" srcOrd="12" destOrd="0" presId="urn:microsoft.com/office/officeart/2005/8/layout/target3"/>
    <dgm:cxn modelId="{8197756D-E2D8-47AF-A17F-49FD4E7E4C82}" type="presParOf" srcId="{C2A6AE9F-1DDF-4524-AB93-940DB8E6F6C2}" destId="{7F402DE1-9BD2-4BCB-B261-A438B3FB74FF}" srcOrd="13" destOrd="0" presId="urn:microsoft.com/office/officeart/2005/8/layout/target3"/>
    <dgm:cxn modelId="{85522C31-C8DB-4DE8-A978-0CF75565C4A0}" type="presParOf" srcId="{C2A6AE9F-1DDF-4524-AB93-940DB8E6F6C2}" destId="{53693A4A-194B-4396-81D8-0C9A34507032}" srcOrd="14" destOrd="0" presId="urn:microsoft.com/office/officeart/2005/8/layout/target3"/>
    <dgm:cxn modelId="{21BE2F56-B101-459D-A335-C177D0CDC764}" type="presParOf" srcId="{C2A6AE9F-1DDF-4524-AB93-940DB8E6F6C2}" destId="{FF3AE93D-376A-4556-84FB-FBC29408AC02}" srcOrd="15" destOrd="0" presId="urn:microsoft.com/office/officeart/2005/8/layout/target3"/>
    <dgm:cxn modelId="{F98C9805-4563-45CF-919E-0031D73E4901}" type="presParOf" srcId="{C2A6AE9F-1DDF-4524-AB93-940DB8E6F6C2}" destId="{33C81422-D207-4894-96F2-C26E30C7BEBB}" srcOrd="16" destOrd="0" presId="urn:microsoft.com/office/officeart/2005/8/layout/target3"/>
    <dgm:cxn modelId="{08D7DB83-7E4E-4809-9816-7B5D5CC4660A}" type="presParOf" srcId="{C2A6AE9F-1DDF-4524-AB93-940DB8E6F6C2}" destId="{E5FE43E8-577C-48E5-8CE5-07085D8A283E}" srcOrd="17" destOrd="0" presId="urn:microsoft.com/office/officeart/2005/8/layout/target3"/>
    <dgm:cxn modelId="{D73DAD43-DDEB-4353-B48B-83F403B9492B}" type="presParOf" srcId="{C2A6AE9F-1DDF-4524-AB93-940DB8E6F6C2}" destId="{992D80F6-A46D-4C88-AFE8-F37B4EB6D724}" srcOrd="18" destOrd="0" presId="urn:microsoft.com/office/officeart/2005/8/layout/target3"/>
    <dgm:cxn modelId="{7892A55D-F10A-4B79-AC53-AC54AC2547F8}" type="presParOf" srcId="{C2A6AE9F-1DDF-4524-AB93-940DB8E6F6C2}" destId="{57461F2F-5526-4047-AFF5-B669B2DE4D58}" srcOrd="19" destOrd="0" presId="urn:microsoft.com/office/officeart/2005/8/layout/target3"/>
    <dgm:cxn modelId="{2C9B49F0-1CA9-47E7-8DD7-562CE347B3FE}" type="presParOf" srcId="{C2A6AE9F-1DDF-4524-AB93-940DB8E6F6C2}" destId="{5A7B3BE9-18B3-46D3-A58A-AC73BC54E010}" srcOrd="20" destOrd="0" presId="urn:microsoft.com/office/officeart/2005/8/layout/target3"/>
    <dgm:cxn modelId="{9D576900-6CAC-44CF-9D08-8917B415C392}" type="presParOf" srcId="{C2A6AE9F-1DDF-4524-AB93-940DB8E6F6C2}" destId="{34256671-BD6C-4865-99B1-7AEF6DDC2AE3}" srcOrd="21" destOrd="0" presId="urn:microsoft.com/office/officeart/2005/8/layout/target3"/>
    <dgm:cxn modelId="{0F97CF01-3D37-4D40-8F7F-63AF54BC55AF}" type="presParOf" srcId="{C2A6AE9F-1DDF-4524-AB93-940DB8E6F6C2}" destId="{E66CAB23-2E23-465C-A882-645495035393}" srcOrd="22" destOrd="0" presId="urn:microsoft.com/office/officeart/2005/8/layout/target3"/>
    <dgm:cxn modelId="{979585ED-1992-4A7C-AC66-8553F8423943}" type="presParOf" srcId="{C2A6AE9F-1DDF-4524-AB93-940DB8E6F6C2}" destId="{482BCABB-4DA8-4CA9-BE83-381D55B64B00}" srcOrd="23" destOrd="0" presId="urn:microsoft.com/office/officeart/2005/8/layout/target3"/>
    <dgm:cxn modelId="{F3D5FD3C-1402-410A-9DB7-E7D5C9A5AEB2}" type="presParOf" srcId="{C2A6AE9F-1DDF-4524-AB93-940DB8E6F6C2}" destId="{6E894B1D-46F4-41D5-A349-F1F5EFBDA89F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8CFCAD-071A-4661-8E90-E4E1BD36610A}" type="doc">
      <dgm:prSet loTypeId="urn:microsoft.com/office/officeart/2008/layout/Square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41DE240-6D43-4C48-9850-9D865C95DC25}">
      <dgm:prSet phldrT="[Text]" custT="1"/>
      <dgm:spPr/>
      <dgm:t>
        <a:bodyPr/>
        <a:lstStyle/>
        <a:p>
          <a:r>
            <a:rPr lang="en-US" sz="2800" smtClean="0"/>
            <a:t>Đào tạo nội bộ</a:t>
          </a:r>
          <a:endParaRPr lang="en-US" sz="2800" dirty="0"/>
        </a:p>
      </dgm:t>
    </dgm:pt>
    <dgm:pt modelId="{F3686155-2C35-4E82-A858-57EA382ED9A0}" type="parTrans" cxnId="{3A79BA92-70DF-4D2B-A840-3CE4F0A40A1C}">
      <dgm:prSet/>
      <dgm:spPr/>
      <dgm:t>
        <a:bodyPr/>
        <a:lstStyle/>
        <a:p>
          <a:endParaRPr lang="en-US"/>
        </a:p>
      </dgm:t>
    </dgm:pt>
    <dgm:pt modelId="{85F99BA9-3EAE-4F58-BCAE-0F9575E2DF96}" type="sibTrans" cxnId="{3A79BA92-70DF-4D2B-A840-3CE4F0A40A1C}">
      <dgm:prSet/>
      <dgm:spPr/>
      <dgm:t>
        <a:bodyPr/>
        <a:lstStyle/>
        <a:p>
          <a:endParaRPr lang="en-US"/>
        </a:p>
      </dgm:t>
    </dgm:pt>
    <dgm:pt modelId="{C5651FAD-F2FE-476C-9C8B-CB5D2AB95C2C}">
      <dgm:prSet phldrT="[Text]"/>
      <dgm:spPr/>
      <dgm:t>
        <a:bodyPr/>
        <a:lstStyle/>
        <a:p>
          <a:r>
            <a:rPr lang="en-US" smtClean="0"/>
            <a:t>Cập nhật các Case Study cũ và bổ sung các case study mới</a:t>
          </a:r>
          <a:endParaRPr lang="en-US" dirty="0"/>
        </a:p>
      </dgm:t>
    </dgm:pt>
    <dgm:pt modelId="{654C71E6-854D-4CA3-8E7D-E6B3C0BDD45B}" type="parTrans" cxnId="{03CAC1B4-EC78-459A-9692-6BE6E129B8BD}">
      <dgm:prSet/>
      <dgm:spPr/>
      <dgm:t>
        <a:bodyPr/>
        <a:lstStyle/>
        <a:p>
          <a:endParaRPr lang="en-US"/>
        </a:p>
      </dgm:t>
    </dgm:pt>
    <dgm:pt modelId="{A347651C-B23C-470C-9170-57F289564935}" type="sibTrans" cxnId="{03CAC1B4-EC78-459A-9692-6BE6E129B8BD}">
      <dgm:prSet/>
      <dgm:spPr/>
      <dgm:t>
        <a:bodyPr/>
        <a:lstStyle/>
        <a:p>
          <a:endParaRPr lang="en-US"/>
        </a:p>
      </dgm:t>
    </dgm:pt>
    <dgm:pt modelId="{A2C5B46C-C4EA-42CD-88C1-555502E9A098}">
      <dgm:prSet phldrT="[Text]"/>
      <dgm:spPr/>
      <dgm:t>
        <a:bodyPr/>
        <a:lstStyle/>
        <a:p>
          <a:r>
            <a:rPr lang="en-US" smtClean="0"/>
            <a:t>Hoàn tất tài liệu giới thiệu giải pháp của nhóm</a:t>
          </a:r>
          <a:endParaRPr lang="en-US" dirty="0"/>
        </a:p>
      </dgm:t>
    </dgm:pt>
    <dgm:pt modelId="{CA897029-E5DA-42F3-B8E3-41D0084C2105}" type="parTrans" cxnId="{0E1DE798-3B54-4E6F-8D37-70D3FE0E0809}">
      <dgm:prSet/>
      <dgm:spPr/>
      <dgm:t>
        <a:bodyPr/>
        <a:lstStyle/>
        <a:p>
          <a:endParaRPr lang="en-US"/>
        </a:p>
      </dgm:t>
    </dgm:pt>
    <dgm:pt modelId="{046A95F1-AE49-421F-B778-56738BDF163F}" type="sibTrans" cxnId="{0E1DE798-3B54-4E6F-8D37-70D3FE0E0809}">
      <dgm:prSet/>
      <dgm:spPr/>
      <dgm:t>
        <a:bodyPr/>
        <a:lstStyle/>
        <a:p>
          <a:endParaRPr lang="en-US"/>
        </a:p>
      </dgm:t>
    </dgm:pt>
    <dgm:pt modelId="{3CE7A313-1D9C-4695-9FBD-85B4B59FECF4}">
      <dgm:prSet phldrT="[Text]"/>
      <dgm:spPr/>
      <dgm:t>
        <a:bodyPr/>
        <a:lstStyle/>
        <a:p>
          <a:endParaRPr lang="en-US" dirty="0"/>
        </a:p>
      </dgm:t>
    </dgm:pt>
    <dgm:pt modelId="{E8939DDC-C1A1-4B4A-B36D-DC274797E773}" type="parTrans" cxnId="{44B2B786-00B6-4BE8-AE0C-36C5363DEC63}">
      <dgm:prSet/>
      <dgm:spPr/>
      <dgm:t>
        <a:bodyPr/>
        <a:lstStyle/>
        <a:p>
          <a:endParaRPr lang="en-US"/>
        </a:p>
      </dgm:t>
    </dgm:pt>
    <dgm:pt modelId="{D14EF4C8-55D0-4AD9-AD9C-6F8ED2616214}" type="sibTrans" cxnId="{44B2B786-00B6-4BE8-AE0C-36C5363DEC63}">
      <dgm:prSet/>
      <dgm:spPr/>
      <dgm:t>
        <a:bodyPr/>
        <a:lstStyle/>
        <a:p>
          <a:endParaRPr lang="en-US"/>
        </a:p>
      </dgm:t>
    </dgm:pt>
    <dgm:pt modelId="{76DAF1A1-D92A-4836-B2C4-6AA866233D70}">
      <dgm:prSet phldrT="[Text]"/>
      <dgm:spPr/>
      <dgm:t>
        <a:bodyPr/>
        <a:lstStyle/>
        <a:p>
          <a:r>
            <a:rPr lang="en-US" smtClean="0"/>
            <a:t>01 buổi giới thiệu về ảo hóa máy trạm</a:t>
          </a:r>
          <a:endParaRPr lang="en-US" dirty="0"/>
        </a:p>
      </dgm:t>
    </dgm:pt>
    <dgm:pt modelId="{7DF526F3-874B-4951-B4D7-A85E2F297B56}" type="parTrans" cxnId="{2DBD7474-A43E-48ED-A7CD-8E8D6EC99244}">
      <dgm:prSet/>
      <dgm:spPr/>
      <dgm:t>
        <a:bodyPr/>
        <a:lstStyle/>
        <a:p>
          <a:endParaRPr lang="en-US"/>
        </a:p>
      </dgm:t>
    </dgm:pt>
    <dgm:pt modelId="{8DCB3F99-3FDC-40E3-BE37-ECCFCB461CBD}" type="sibTrans" cxnId="{2DBD7474-A43E-48ED-A7CD-8E8D6EC99244}">
      <dgm:prSet/>
      <dgm:spPr/>
      <dgm:t>
        <a:bodyPr/>
        <a:lstStyle/>
        <a:p>
          <a:endParaRPr lang="en-US"/>
        </a:p>
      </dgm:t>
    </dgm:pt>
    <dgm:pt modelId="{3254275A-A3CB-420E-82F9-EFBE8C056469}">
      <dgm:prSet/>
      <dgm:spPr/>
      <dgm:t>
        <a:bodyPr/>
        <a:lstStyle/>
        <a:p>
          <a:r>
            <a:rPr lang="en-US" smtClean="0"/>
            <a:t>01 buổi giới thiệu về tối ưu hạ tầng ảo hóa</a:t>
          </a:r>
          <a:endParaRPr lang="en-US" dirty="0"/>
        </a:p>
      </dgm:t>
    </dgm:pt>
    <dgm:pt modelId="{C01063A3-23FE-42A5-B491-DBF7067FE216}" type="parTrans" cxnId="{907687F8-1061-4A08-AEA4-DFA66706809D}">
      <dgm:prSet/>
      <dgm:spPr/>
      <dgm:t>
        <a:bodyPr/>
        <a:lstStyle/>
        <a:p>
          <a:endParaRPr lang="en-US"/>
        </a:p>
      </dgm:t>
    </dgm:pt>
    <dgm:pt modelId="{94274FA6-4EEE-443E-9710-F23A342D53D5}" type="sibTrans" cxnId="{907687F8-1061-4A08-AEA4-DFA66706809D}">
      <dgm:prSet/>
      <dgm:spPr/>
      <dgm:t>
        <a:bodyPr/>
        <a:lstStyle/>
        <a:p>
          <a:endParaRPr lang="en-US"/>
        </a:p>
      </dgm:t>
    </dgm:pt>
    <dgm:pt modelId="{C65B26EE-0D72-4259-AE8C-ACD2F01479B3}">
      <dgm:prSet/>
      <dgm:spPr/>
      <dgm:t>
        <a:bodyPr/>
        <a:lstStyle/>
        <a:p>
          <a:endParaRPr lang="en-US" dirty="0"/>
        </a:p>
      </dgm:t>
    </dgm:pt>
    <dgm:pt modelId="{78CD001A-82C6-4223-AD98-0AB2B8C63B07}" type="parTrans" cxnId="{142D412B-F44E-4398-8C38-09D1652189BE}">
      <dgm:prSet/>
      <dgm:spPr/>
      <dgm:t>
        <a:bodyPr/>
        <a:lstStyle/>
        <a:p>
          <a:endParaRPr lang="en-US"/>
        </a:p>
      </dgm:t>
    </dgm:pt>
    <dgm:pt modelId="{F196EE08-2089-492F-B2B0-F3C76DEF5855}" type="sibTrans" cxnId="{142D412B-F44E-4398-8C38-09D1652189BE}">
      <dgm:prSet/>
      <dgm:spPr/>
      <dgm:t>
        <a:bodyPr/>
        <a:lstStyle/>
        <a:p>
          <a:endParaRPr lang="en-US"/>
        </a:p>
      </dgm:t>
    </dgm:pt>
    <dgm:pt modelId="{BCF77FBD-B124-4E61-BEF6-570D39DE9776}">
      <dgm:prSet phldrT="[Text]" custT="1"/>
      <dgm:spPr/>
      <dgm:t>
        <a:bodyPr/>
        <a:lstStyle/>
        <a:p>
          <a:r>
            <a:rPr lang="en-US" sz="2800" dirty="0" err="1" smtClean="0"/>
            <a:t>Quản</a:t>
          </a:r>
          <a:r>
            <a:rPr lang="en-US" sz="2800" dirty="0" smtClean="0"/>
            <a:t> </a:t>
          </a:r>
          <a:r>
            <a:rPr lang="en-US" sz="2800" dirty="0" err="1" smtClean="0"/>
            <a:t>trị</a:t>
          </a:r>
          <a:r>
            <a:rPr lang="en-US" sz="2800" dirty="0" smtClean="0"/>
            <a:t> &amp; </a:t>
          </a:r>
          <a:r>
            <a:rPr lang="en-US" sz="2800" dirty="0" err="1" smtClean="0"/>
            <a:t>phối</a:t>
          </a:r>
          <a:r>
            <a:rPr lang="en-US" sz="2800" dirty="0" smtClean="0"/>
            <a:t> </a:t>
          </a:r>
          <a:r>
            <a:rPr lang="en-US" sz="2800" dirty="0" err="1" smtClean="0"/>
            <a:t>hợp</a:t>
          </a:r>
          <a:endParaRPr lang="en-US" sz="2800" dirty="0"/>
        </a:p>
      </dgm:t>
    </dgm:pt>
    <dgm:pt modelId="{C54A1BAE-42F6-4FC1-B1B4-7A9BC16D7EF8}" type="sibTrans" cxnId="{EBF88ABA-B27C-4857-B058-827ABEFF3B14}">
      <dgm:prSet/>
      <dgm:spPr/>
      <dgm:t>
        <a:bodyPr/>
        <a:lstStyle/>
        <a:p>
          <a:endParaRPr lang="en-US"/>
        </a:p>
      </dgm:t>
    </dgm:pt>
    <dgm:pt modelId="{CA1B7AB1-AA74-4892-96DB-313D3E6926EB}" type="parTrans" cxnId="{EBF88ABA-B27C-4857-B058-827ABEFF3B14}">
      <dgm:prSet/>
      <dgm:spPr/>
      <dgm:t>
        <a:bodyPr/>
        <a:lstStyle/>
        <a:p>
          <a:endParaRPr lang="en-US"/>
        </a:p>
      </dgm:t>
    </dgm:pt>
    <dgm:pt modelId="{0B5DB377-2403-4920-83EB-DB2B5ED2B61E}">
      <dgm:prSet phldrT="[Text]"/>
      <dgm:spPr/>
      <dgm:t>
        <a:bodyPr/>
        <a:lstStyle/>
        <a:p>
          <a:r>
            <a:rPr lang="en-US" smtClean="0"/>
            <a:t>Thực hiền điền thông tin EPM từ đầu năm 2016</a:t>
          </a:r>
          <a:endParaRPr lang="en-US" dirty="0"/>
        </a:p>
      </dgm:t>
    </dgm:pt>
    <dgm:pt modelId="{99EAC0B7-55AB-41D5-B652-BBEB1CB143AC}" type="parTrans" cxnId="{F0B2C551-6A2B-41AA-BBF3-90508E2CD9E6}">
      <dgm:prSet/>
      <dgm:spPr/>
      <dgm:t>
        <a:bodyPr/>
        <a:lstStyle/>
        <a:p>
          <a:endParaRPr lang="en-US"/>
        </a:p>
      </dgm:t>
    </dgm:pt>
    <dgm:pt modelId="{40209C7A-C7A4-4964-A9D8-219D1621E99F}" type="sibTrans" cxnId="{F0B2C551-6A2B-41AA-BBF3-90508E2CD9E6}">
      <dgm:prSet/>
      <dgm:spPr/>
      <dgm:t>
        <a:bodyPr/>
        <a:lstStyle/>
        <a:p>
          <a:endParaRPr lang="en-US"/>
        </a:p>
      </dgm:t>
    </dgm:pt>
    <dgm:pt modelId="{39495D93-44C2-4018-BCD9-AE0B61E184F2}">
      <dgm:prSet phldrT="[Text]"/>
      <dgm:spPr/>
      <dgm:t>
        <a:bodyPr/>
        <a:lstStyle/>
        <a:p>
          <a:r>
            <a:rPr lang="en-US" smtClean="0"/>
            <a:t>Xây dựng case support chuẩn cho nhóm</a:t>
          </a:r>
          <a:endParaRPr lang="en-US" dirty="0"/>
        </a:p>
      </dgm:t>
    </dgm:pt>
    <dgm:pt modelId="{91D587BD-BA93-4768-B70C-165449AB3652}" type="parTrans" cxnId="{37BDAA73-890B-4642-96AC-51E8ABE92ED4}">
      <dgm:prSet/>
      <dgm:spPr/>
      <dgm:t>
        <a:bodyPr/>
        <a:lstStyle/>
        <a:p>
          <a:endParaRPr lang="en-US"/>
        </a:p>
      </dgm:t>
    </dgm:pt>
    <dgm:pt modelId="{E11ED105-EC3B-4467-873D-88E13EF421E3}" type="sibTrans" cxnId="{37BDAA73-890B-4642-96AC-51E8ABE92ED4}">
      <dgm:prSet/>
      <dgm:spPr/>
      <dgm:t>
        <a:bodyPr/>
        <a:lstStyle/>
        <a:p>
          <a:endParaRPr lang="en-US"/>
        </a:p>
      </dgm:t>
    </dgm:pt>
    <dgm:pt modelId="{3D7F1608-A93C-418B-8CC4-FB579092C040}" type="pres">
      <dgm:prSet presAssocID="{428CFCAD-071A-4661-8E90-E4E1BD36610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7499B6F-9BDF-4E11-9C63-93BC6256D3BF}" type="pres">
      <dgm:prSet presAssocID="{241DE240-6D43-4C48-9850-9D865C95DC25}" presName="root" presStyleCnt="0">
        <dgm:presLayoutVars>
          <dgm:chMax/>
          <dgm:chPref/>
        </dgm:presLayoutVars>
      </dgm:prSet>
      <dgm:spPr/>
    </dgm:pt>
    <dgm:pt modelId="{25A1C561-55E8-4559-9C38-C293D89B5729}" type="pres">
      <dgm:prSet presAssocID="{241DE240-6D43-4C48-9850-9D865C95DC25}" presName="rootComposite" presStyleCnt="0">
        <dgm:presLayoutVars/>
      </dgm:prSet>
      <dgm:spPr/>
    </dgm:pt>
    <dgm:pt modelId="{248C3E95-DF79-42B6-A25B-126327C2C4D2}" type="pres">
      <dgm:prSet presAssocID="{241DE240-6D43-4C48-9850-9D865C95DC25}" presName="ParentAccent" presStyleLbl="alignNode1" presStyleIdx="0" presStyleCnt="2"/>
      <dgm:spPr/>
    </dgm:pt>
    <dgm:pt modelId="{57A6DC95-B73D-4AF8-B4FC-863B55890CB9}" type="pres">
      <dgm:prSet presAssocID="{241DE240-6D43-4C48-9850-9D865C95DC25}" presName="ParentSmallAccent" presStyleLbl="fgAcc1" presStyleIdx="0" presStyleCnt="2"/>
      <dgm:spPr/>
    </dgm:pt>
    <dgm:pt modelId="{AFDEE689-DF86-48C7-A46D-3F5FFD798189}" type="pres">
      <dgm:prSet presAssocID="{241DE240-6D43-4C48-9850-9D865C95DC25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98F12-47E4-40DC-86FF-CAFEA0969ADA}" type="pres">
      <dgm:prSet presAssocID="{241DE240-6D43-4C48-9850-9D865C95DC25}" presName="childShape" presStyleCnt="0">
        <dgm:presLayoutVars>
          <dgm:chMax val="0"/>
          <dgm:chPref val="0"/>
        </dgm:presLayoutVars>
      </dgm:prSet>
      <dgm:spPr/>
    </dgm:pt>
    <dgm:pt modelId="{78FFD523-73AF-460A-8527-891091F33B31}" type="pres">
      <dgm:prSet presAssocID="{76DAF1A1-D92A-4836-B2C4-6AA866233D70}" presName="childComposite" presStyleCnt="0">
        <dgm:presLayoutVars>
          <dgm:chMax val="0"/>
          <dgm:chPref val="0"/>
        </dgm:presLayoutVars>
      </dgm:prSet>
      <dgm:spPr/>
    </dgm:pt>
    <dgm:pt modelId="{AF0CD8BF-9D55-4955-92E8-E5B59C13629E}" type="pres">
      <dgm:prSet presAssocID="{76DAF1A1-D92A-4836-B2C4-6AA866233D70}" presName="ChildAccent" presStyleLbl="solidFgAcc1" presStyleIdx="0" presStyleCnt="8"/>
      <dgm:spPr/>
    </dgm:pt>
    <dgm:pt modelId="{8C2DCB69-338F-479E-B290-06D08D807D1E}" type="pres">
      <dgm:prSet presAssocID="{76DAF1A1-D92A-4836-B2C4-6AA866233D70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7D325-DA1B-4EDD-B15B-F0F9B18BAFC4}" type="pres">
      <dgm:prSet presAssocID="{3254275A-A3CB-420E-82F9-EFBE8C056469}" presName="childComposite" presStyleCnt="0">
        <dgm:presLayoutVars>
          <dgm:chMax val="0"/>
          <dgm:chPref val="0"/>
        </dgm:presLayoutVars>
      </dgm:prSet>
      <dgm:spPr/>
    </dgm:pt>
    <dgm:pt modelId="{4050EE4F-483D-4271-8938-4D81E521A64D}" type="pres">
      <dgm:prSet presAssocID="{3254275A-A3CB-420E-82F9-EFBE8C056469}" presName="ChildAccent" presStyleLbl="solidFgAcc1" presStyleIdx="1" presStyleCnt="8"/>
      <dgm:spPr/>
    </dgm:pt>
    <dgm:pt modelId="{4E576ED4-D661-44F6-8CEE-3CFE04393D47}" type="pres">
      <dgm:prSet presAssocID="{3254275A-A3CB-420E-82F9-EFBE8C056469}" presName="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82F3F-3864-44BF-A31C-42097CFC500F}" type="pres">
      <dgm:prSet presAssocID="{C65B26EE-0D72-4259-AE8C-ACD2F01479B3}" presName="childComposite" presStyleCnt="0">
        <dgm:presLayoutVars>
          <dgm:chMax val="0"/>
          <dgm:chPref val="0"/>
        </dgm:presLayoutVars>
      </dgm:prSet>
      <dgm:spPr/>
    </dgm:pt>
    <dgm:pt modelId="{F126F633-DEF8-47D5-BAEE-E457E426238D}" type="pres">
      <dgm:prSet presAssocID="{C65B26EE-0D72-4259-AE8C-ACD2F01479B3}" presName="ChildAccent" presStyleLbl="solidFgAcc1" presStyleIdx="2" presStyleCnt="8"/>
      <dgm:spPr/>
    </dgm:pt>
    <dgm:pt modelId="{3645C125-8688-49DD-AE98-3DC59208A908}" type="pres">
      <dgm:prSet presAssocID="{C65B26EE-0D72-4259-AE8C-ACD2F01479B3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14E50-BCF0-4D23-8E20-3486866769B9}" type="pres">
      <dgm:prSet presAssocID="{BCF77FBD-B124-4E61-BEF6-570D39DE9776}" presName="root" presStyleCnt="0">
        <dgm:presLayoutVars>
          <dgm:chMax/>
          <dgm:chPref/>
        </dgm:presLayoutVars>
      </dgm:prSet>
      <dgm:spPr/>
    </dgm:pt>
    <dgm:pt modelId="{0D27B197-F75A-40EE-B6B2-3647CD6C53CB}" type="pres">
      <dgm:prSet presAssocID="{BCF77FBD-B124-4E61-BEF6-570D39DE9776}" presName="rootComposite" presStyleCnt="0">
        <dgm:presLayoutVars/>
      </dgm:prSet>
      <dgm:spPr/>
    </dgm:pt>
    <dgm:pt modelId="{77829C6C-2F3C-4ED1-AF63-3E0C0ACAAE81}" type="pres">
      <dgm:prSet presAssocID="{BCF77FBD-B124-4E61-BEF6-570D39DE9776}" presName="ParentAccent" presStyleLbl="alignNode1" presStyleIdx="1" presStyleCnt="2"/>
      <dgm:spPr/>
    </dgm:pt>
    <dgm:pt modelId="{FE279B61-837D-49E1-B2A8-FDC840C8E002}" type="pres">
      <dgm:prSet presAssocID="{BCF77FBD-B124-4E61-BEF6-570D39DE9776}" presName="ParentSmallAccent" presStyleLbl="fgAcc1" presStyleIdx="1" presStyleCnt="2"/>
      <dgm:spPr/>
    </dgm:pt>
    <dgm:pt modelId="{D734DF85-E385-499C-8EFE-273645FAF763}" type="pres">
      <dgm:prSet presAssocID="{BCF77FBD-B124-4E61-BEF6-570D39DE9776}" presName="Parent" presStyleLbl="revTx" presStyleIdx="4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8A5F-E757-4078-BE45-A476CD427264}" type="pres">
      <dgm:prSet presAssocID="{BCF77FBD-B124-4E61-BEF6-570D39DE9776}" presName="childShape" presStyleCnt="0">
        <dgm:presLayoutVars>
          <dgm:chMax val="0"/>
          <dgm:chPref val="0"/>
        </dgm:presLayoutVars>
      </dgm:prSet>
      <dgm:spPr/>
    </dgm:pt>
    <dgm:pt modelId="{3C33E9AC-37B7-4A76-8DE7-1E7C1B7CA170}" type="pres">
      <dgm:prSet presAssocID="{C5651FAD-F2FE-476C-9C8B-CB5D2AB95C2C}" presName="childComposite" presStyleCnt="0">
        <dgm:presLayoutVars>
          <dgm:chMax val="0"/>
          <dgm:chPref val="0"/>
        </dgm:presLayoutVars>
      </dgm:prSet>
      <dgm:spPr/>
    </dgm:pt>
    <dgm:pt modelId="{8FD64C40-34B2-4F10-9849-9CC4946228C8}" type="pres">
      <dgm:prSet presAssocID="{C5651FAD-F2FE-476C-9C8B-CB5D2AB95C2C}" presName="ChildAccent" presStyleLbl="solidFgAcc1" presStyleIdx="3" presStyleCnt="8"/>
      <dgm:spPr/>
    </dgm:pt>
    <dgm:pt modelId="{1F27A4CD-30A7-4AB3-81F7-B4DE2254D846}" type="pres">
      <dgm:prSet presAssocID="{C5651FAD-F2FE-476C-9C8B-CB5D2AB95C2C}" presName="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5BE7D-D6B4-4947-A449-F01E12410B5C}" type="pres">
      <dgm:prSet presAssocID="{A2C5B46C-C4EA-42CD-88C1-555502E9A098}" presName="childComposite" presStyleCnt="0">
        <dgm:presLayoutVars>
          <dgm:chMax val="0"/>
          <dgm:chPref val="0"/>
        </dgm:presLayoutVars>
      </dgm:prSet>
      <dgm:spPr/>
    </dgm:pt>
    <dgm:pt modelId="{65ED0F12-B409-4CDB-9DB0-429EE7F893CD}" type="pres">
      <dgm:prSet presAssocID="{A2C5B46C-C4EA-42CD-88C1-555502E9A098}" presName="ChildAccent" presStyleLbl="solidFgAcc1" presStyleIdx="4" presStyleCnt="8"/>
      <dgm:spPr/>
    </dgm:pt>
    <dgm:pt modelId="{9D7DA20B-0BA8-4F51-8BE2-C237435242FC}" type="pres">
      <dgm:prSet presAssocID="{A2C5B46C-C4EA-42CD-88C1-555502E9A098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75E6D-3658-471B-B791-80E796790409}" type="pres">
      <dgm:prSet presAssocID="{0B5DB377-2403-4920-83EB-DB2B5ED2B61E}" presName="childComposite" presStyleCnt="0">
        <dgm:presLayoutVars>
          <dgm:chMax val="0"/>
          <dgm:chPref val="0"/>
        </dgm:presLayoutVars>
      </dgm:prSet>
      <dgm:spPr/>
    </dgm:pt>
    <dgm:pt modelId="{8D396293-057E-4E02-A49B-43BF7D76982F}" type="pres">
      <dgm:prSet presAssocID="{0B5DB377-2403-4920-83EB-DB2B5ED2B61E}" presName="ChildAccent" presStyleLbl="solidFgAcc1" presStyleIdx="5" presStyleCnt="8"/>
      <dgm:spPr/>
    </dgm:pt>
    <dgm:pt modelId="{00A3AAEF-DED5-4DE2-806A-B673DD19C888}" type="pres">
      <dgm:prSet presAssocID="{0B5DB377-2403-4920-83EB-DB2B5ED2B61E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8623B-14D5-4015-9F83-987643C07327}" type="pres">
      <dgm:prSet presAssocID="{39495D93-44C2-4018-BCD9-AE0B61E184F2}" presName="childComposite" presStyleCnt="0">
        <dgm:presLayoutVars>
          <dgm:chMax val="0"/>
          <dgm:chPref val="0"/>
        </dgm:presLayoutVars>
      </dgm:prSet>
      <dgm:spPr/>
    </dgm:pt>
    <dgm:pt modelId="{DAB00D44-F8EB-4465-ADAF-B8EB30983CE7}" type="pres">
      <dgm:prSet presAssocID="{39495D93-44C2-4018-BCD9-AE0B61E184F2}" presName="ChildAccent" presStyleLbl="solidFgAcc1" presStyleIdx="6" presStyleCnt="8"/>
      <dgm:spPr/>
    </dgm:pt>
    <dgm:pt modelId="{90874065-E9FD-4A39-8CE0-C98013358149}" type="pres">
      <dgm:prSet presAssocID="{39495D93-44C2-4018-BCD9-AE0B61E184F2}" presName="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FA8FA-14C0-403E-B75C-0B5D7D1054A9}" type="pres">
      <dgm:prSet presAssocID="{3CE7A313-1D9C-4695-9FBD-85B4B59FECF4}" presName="childComposite" presStyleCnt="0">
        <dgm:presLayoutVars>
          <dgm:chMax val="0"/>
          <dgm:chPref val="0"/>
        </dgm:presLayoutVars>
      </dgm:prSet>
      <dgm:spPr/>
    </dgm:pt>
    <dgm:pt modelId="{221173CE-F53D-4DD7-A56A-5109D5B30A00}" type="pres">
      <dgm:prSet presAssocID="{3CE7A313-1D9C-4695-9FBD-85B4B59FECF4}" presName="ChildAccent" presStyleLbl="solidFgAcc1" presStyleIdx="7" presStyleCnt="8"/>
      <dgm:spPr/>
    </dgm:pt>
    <dgm:pt modelId="{C6BDCA2E-6BA6-4787-9146-C50AA634825A}" type="pres">
      <dgm:prSet presAssocID="{3CE7A313-1D9C-4695-9FBD-85B4B59FECF4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62D4BF-3995-4A3A-A534-C76B98EDC7BE}" type="presOf" srcId="{C65B26EE-0D72-4259-AE8C-ACD2F01479B3}" destId="{3645C125-8688-49DD-AE98-3DC59208A908}" srcOrd="0" destOrd="0" presId="urn:microsoft.com/office/officeart/2008/layout/SquareAccentList"/>
    <dgm:cxn modelId="{0F967147-0F29-4325-91F3-2771B9A98166}" type="presOf" srcId="{C5651FAD-F2FE-476C-9C8B-CB5D2AB95C2C}" destId="{1F27A4CD-30A7-4AB3-81F7-B4DE2254D846}" srcOrd="0" destOrd="0" presId="urn:microsoft.com/office/officeart/2008/layout/SquareAccentList"/>
    <dgm:cxn modelId="{F0B2C551-6A2B-41AA-BBF3-90508E2CD9E6}" srcId="{BCF77FBD-B124-4E61-BEF6-570D39DE9776}" destId="{0B5DB377-2403-4920-83EB-DB2B5ED2B61E}" srcOrd="2" destOrd="0" parTransId="{99EAC0B7-55AB-41D5-B652-BBEB1CB143AC}" sibTransId="{40209C7A-C7A4-4964-A9D8-219D1621E99F}"/>
    <dgm:cxn modelId="{3A79BA92-70DF-4D2B-A840-3CE4F0A40A1C}" srcId="{428CFCAD-071A-4661-8E90-E4E1BD36610A}" destId="{241DE240-6D43-4C48-9850-9D865C95DC25}" srcOrd="0" destOrd="0" parTransId="{F3686155-2C35-4E82-A858-57EA382ED9A0}" sibTransId="{85F99BA9-3EAE-4F58-BCAE-0F9575E2DF96}"/>
    <dgm:cxn modelId="{142D412B-F44E-4398-8C38-09D1652189BE}" srcId="{241DE240-6D43-4C48-9850-9D865C95DC25}" destId="{C65B26EE-0D72-4259-AE8C-ACD2F01479B3}" srcOrd="2" destOrd="0" parTransId="{78CD001A-82C6-4223-AD98-0AB2B8C63B07}" sibTransId="{F196EE08-2089-492F-B2B0-F3C76DEF5855}"/>
    <dgm:cxn modelId="{D47B2CE6-BDBF-4EEB-ABA5-C369ABBB2A7C}" type="presOf" srcId="{39495D93-44C2-4018-BCD9-AE0B61E184F2}" destId="{90874065-E9FD-4A39-8CE0-C98013358149}" srcOrd="0" destOrd="0" presId="urn:microsoft.com/office/officeart/2008/layout/SquareAccentList"/>
    <dgm:cxn modelId="{49A6CD70-E431-4B3A-9009-87426AE7401A}" type="presOf" srcId="{BCF77FBD-B124-4E61-BEF6-570D39DE9776}" destId="{D734DF85-E385-499C-8EFE-273645FAF763}" srcOrd="0" destOrd="0" presId="urn:microsoft.com/office/officeart/2008/layout/SquareAccentList"/>
    <dgm:cxn modelId="{03CAC1B4-EC78-459A-9692-6BE6E129B8BD}" srcId="{BCF77FBD-B124-4E61-BEF6-570D39DE9776}" destId="{C5651FAD-F2FE-476C-9C8B-CB5D2AB95C2C}" srcOrd="0" destOrd="0" parTransId="{654C71E6-854D-4CA3-8E7D-E6B3C0BDD45B}" sibTransId="{A347651C-B23C-470C-9170-57F289564935}"/>
    <dgm:cxn modelId="{68A59E82-C0A4-4AD7-BBF1-987918419678}" type="presOf" srcId="{76DAF1A1-D92A-4836-B2C4-6AA866233D70}" destId="{8C2DCB69-338F-479E-B290-06D08D807D1E}" srcOrd="0" destOrd="0" presId="urn:microsoft.com/office/officeart/2008/layout/SquareAccentList"/>
    <dgm:cxn modelId="{37BDAA73-890B-4642-96AC-51E8ABE92ED4}" srcId="{BCF77FBD-B124-4E61-BEF6-570D39DE9776}" destId="{39495D93-44C2-4018-BCD9-AE0B61E184F2}" srcOrd="3" destOrd="0" parTransId="{91D587BD-BA93-4768-B70C-165449AB3652}" sibTransId="{E11ED105-EC3B-4467-873D-88E13EF421E3}"/>
    <dgm:cxn modelId="{C0C90A08-22CE-45AC-99BD-BB544F968D06}" type="presOf" srcId="{0B5DB377-2403-4920-83EB-DB2B5ED2B61E}" destId="{00A3AAEF-DED5-4DE2-806A-B673DD19C888}" srcOrd="0" destOrd="0" presId="urn:microsoft.com/office/officeart/2008/layout/SquareAccentList"/>
    <dgm:cxn modelId="{A26D613D-ABF8-4F9D-AD12-8F8A80BF9100}" type="presOf" srcId="{241DE240-6D43-4C48-9850-9D865C95DC25}" destId="{AFDEE689-DF86-48C7-A46D-3F5FFD798189}" srcOrd="0" destOrd="0" presId="urn:microsoft.com/office/officeart/2008/layout/SquareAccentList"/>
    <dgm:cxn modelId="{F95F066B-42F8-4546-9534-03620857C528}" type="presOf" srcId="{3CE7A313-1D9C-4695-9FBD-85B4B59FECF4}" destId="{C6BDCA2E-6BA6-4787-9146-C50AA634825A}" srcOrd="0" destOrd="0" presId="urn:microsoft.com/office/officeart/2008/layout/SquareAccentList"/>
    <dgm:cxn modelId="{4E7C9212-3CC3-4A96-9245-4EA2F56E5C6E}" type="presOf" srcId="{A2C5B46C-C4EA-42CD-88C1-555502E9A098}" destId="{9D7DA20B-0BA8-4F51-8BE2-C237435242FC}" srcOrd="0" destOrd="0" presId="urn:microsoft.com/office/officeart/2008/layout/SquareAccentList"/>
    <dgm:cxn modelId="{2DBD7474-A43E-48ED-A7CD-8E8D6EC99244}" srcId="{241DE240-6D43-4C48-9850-9D865C95DC25}" destId="{76DAF1A1-D92A-4836-B2C4-6AA866233D70}" srcOrd="0" destOrd="0" parTransId="{7DF526F3-874B-4951-B4D7-A85E2F297B56}" sibTransId="{8DCB3F99-3FDC-40E3-BE37-ECCFCB461CBD}"/>
    <dgm:cxn modelId="{EBF88ABA-B27C-4857-B058-827ABEFF3B14}" srcId="{428CFCAD-071A-4661-8E90-E4E1BD36610A}" destId="{BCF77FBD-B124-4E61-BEF6-570D39DE9776}" srcOrd="1" destOrd="0" parTransId="{CA1B7AB1-AA74-4892-96DB-313D3E6926EB}" sibTransId="{C54A1BAE-42F6-4FC1-B1B4-7A9BC16D7EF8}"/>
    <dgm:cxn modelId="{0E1DE798-3B54-4E6F-8D37-70D3FE0E0809}" srcId="{BCF77FBD-B124-4E61-BEF6-570D39DE9776}" destId="{A2C5B46C-C4EA-42CD-88C1-555502E9A098}" srcOrd="1" destOrd="0" parTransId="{CA897029-E5DA-42F3-B8E3-41D0084C2105}" sibTransId="{046A95F1-AE49-421F-B778-56738BDF163F}"/>
    <dgm:cxn modelId="{73B5E024-4161-4C05-B9A6-8830895ED27D}" type="presOf" srcId="{3254275A-A3CB-420E-82F9-EFBE8C056469}" destId="{4E576ED4-D661-44F6-8CEE-3CFE04393D47}" srcOrd="0" destOrd="0" presId="urn:microsoft.com/office/officeart/2008/layout/SquareAccentList"/>
    <dgm:cxn modelId="{44B2B786-00B6-4BE8-AE0C-36C5363DEC63}" srcId="{BCF77FBD-B124-4E61-BEF6-570D39DE9776}" destId="{3CE7A313-1D9C-4695-9FBD-85B4B59FECF4}" srcOrd="4" destOrd="0" parTransId="{E8939DDC-C1A1-4B4A-B36D-DC274797E773}" sibTransId="{D14EF4C8-55D0-4AD9-AD9C-6F8ED2616214}"/>
    <dgm:cxn modelId="{907687F8-1061-4A08-AEA4-DFA66706809D}" srcId="{241DE240-6D43-4C48-9850-9D865C95DC25}" destId="{3254275A-A3CB-420E-82F9-EFBE8C056469}" srcOrd="1" destOrd="0" parTransId="{C01063A3-23FE-42A5-B491-DBF7067FE216}" sibTransId="{94274FA6-4EEE-443E-9710-F23A342D53D5}"/>
    <dgm:cxn modelId="{7A105622-0D86-46C1-BC90-A81D828C4C66}" type="presOf" srcId="{428CFCAD-071A-4661-8E90-E4E1BD36610A}" destId="{3D7F1608-A93C-418B-8CC4-FB579092C040}" srcOrd="0" destOrd="0" presId="urn:microsoft.com/office/officeart/2008/layout/SquareAccentList"/>
    <dgm:cxn modelId="{F0629EDE-823C-4818-80C7-21A02CB7A029}" type="presParOf" srcId="{3D7F1608-A93C-418B-8CC4-FB579092C040}" destId="{87499B6F-9BDF-4E11-9C63-93BC6256D3BF}" srcOrd="0" destOrd="0" presId="urn:microsoft.com/office/officeart/2008/layout/SquareAccentList"/>
    <dgm:cxn modelId="{174D42C8-8D1F-4668-9F0B-1AFC8C49336F}" type="presParOf" srcId="{87499B6F-9BDF-4E11-9C63-93BC6256D3BF}" destId="{25A1C561-55E8-4559-9C38-C293D89B5729}" srcOrd="0" destOrd="0" presId="urn:microsoft.com/office/officeart/2008/layout/SquareAccentList"/>
    <dgm:cxn modelId="{C1AC2B62-69D7-4C46-A62A-36A623C99B47}" type="presParOf" srcId="{25A1C561-55E8-4559-9C38-C293D89B5729}" destId="{248C3E95-DF79-42B6-A25B-126327C2C4D2}" srcOrd="0" destOrd="0" presId="urn:microsoft.com/office/officeart/2008/layout/SquareAccentList"/>
    <dgm:cxn modelId="{26FF3DD3-3527-489E-8E05-A962E41AFC5A}" type="presParOf" srcId="{25A1C561-55E8-4559-9C38-C293D89B5729}" destId="{57A6DC95-B73D-4AF8-B4FC-863B55890CB9}" srcOrd="1" destOrd="0" presId="urn:microsoft.com/office/officeart/2008/layout/SquareAccentList"/>
    <dgm:cxn modelId="{777CF964-35A9-4235-BAA0-37E683EFDE3E}" type="presParOf" srcId="{25A1C561-55E8-4559-9C38-C293D89B5729}" destId="{AFDEE689-DF86-48C7-A46D-3F5FFD798189}" srcOrd="2" destOrd="0" presId="urn:microsoft.com/office/officeart/2008/layout/SquareAccentList"/>
    <dgm:cxn modelId="{D3176774-688D-49CE-89CF-8CB97A9EE298}" type="presParOf" srcId="{87499B6F-9BDF-4E11-9C63-93BC6256D3BF}" destId="{10798F12-47E4-40DC-86FF-CAFEA0969ADA}" srcOrd="1" destOrd="0" presId="urn:microsoft.com/office/officeart/2008/layout/SquareAccentList"/>
    <dgm:cxn modelId="{E65F27A9-4EC6-4FCF-BD9C-D6194EF8F355}" type="presParOf" srcId="{10798F12-47E4-40DC-86FF-CAFEA0969ADA}" destId="{78FFD523-73AF-460A-8527-891091F33B31}" srcOrd="0" destOrd="0" presId="urn:microsoft.com/office/officeart/2008/layout/SquareAccentList"/>
    <dgm:cxn modelId="{2329C559-CE38-4FCE-9046-C50E9D387520}" type="presParOf" srcId="{78FFD523-73AF-460A-8527-891091F33B31}" destId="{AF0CD8BF-9D55-4955-92E8-E5B59C13629E}" srcOrd="0" destOrd="0" presId="urn:microsoft.com/office/officeart/2008/layout/SquareAccentList"/>
    <dgm:cxn modelId="{577FF1B7-FF47-40AA-BA02-39CE9D40C0A3}" type="presParOf" srcId="{78FFD523-73AF-460A-8527-891091F33B31}" destId="{8C2DCB69-338F-479E-B290-06D08D807D1E}" srcOrd="1" destOrd="0" presId="urn:microsoft.com/office/officeart/2008/layout/SquareAccentList"/>
    <dgm:cxn modelId="{5A2C7ED4-B10E-44A3-9ADB-D6DD96F45296}" type="presParOf" srcId="{10798F12-47E4-40DC-86FF-CAFEA0969ADA}" destId="{45C7D325-DA1B-4EDD-B15B-F0F9B18BAFC4}" srcOrd="1" destOrd="0" presId="urn:microsoft.com/office/officeart/2008/layout/SquareAccentList"/>
    <dgm:cxn modelId="{FBE73856-4FAB-4319-870C-6A36935D2622}" type="presParOf" srcId="{45C7D325-DA1B-4EDD-B15B-F0F9B18BAFC4}" destId="{4050EE4F-483D-4271-8938-4D81E521A64D}" srcOrd="0" destOrd="0" presId="urn:microsoft.com/office/officeart/2008/layout/SquareAccentList"/>
    <dgm:cxn modelId="{FE0A9B9D-EBFF-463C-8C4E-06913B274ED3}" type="presParOf" srcId="{45C7D325-DA1B-4EDD-B15B-F0F9B18BAFC4}" destId="{4E576ED4-D661-44F6-8CEE-3CFE04393D47}" srcOrd="1" destOrd="0" presId="urn:microsoft.com/office/officeart/2008/layout/SquareAccentList"/>
    <dgm:cxn modelId="{E13A9876-6979-4A21-B6A7-6D8564FA6CB1}" type="presParOf" srcId="{10798F12-47E4-40DC-86FF-CAFEA0969ADA}" destId="{AD982F3F-3864-44BF-A31C-42097CFC500F}" srcOrd="2" destOrd="0" presId="urn:microsoft.com/office/officeart/2008/layout/SquareAccentList"/>
    <dgm:cxn modelId="{226720A1-3ECC-4395-981D-87F10F5EEC89}" type="presParOf" srcId="{AD982F3F-3864-44BF-A31C-42097CFC500F}" destId="{F126F633-DEF8-47D5-BAEE-E457E426238D}" srcOrd="0" destOrd="0" presId="urn:microsoft.com/office/officeart/2008/layout/SquareAccentList"/>
    <dgm:cxn modelId="{E8538DE3-28A5-41E2-81D2-6738E383596B}" type="presParOf" srcId="{AD982F3F-3864-44BF-A31C-42097CFC500F}" destId="{3645C125-8688-49DD-AE98-3DC59208A908}" srcOrd="1" destOrd="0" presId="urn:microsoft.com/office/officeart/2008/layout/SquareAccentList"/>
    <dgm:cxn modelId="{79BCBB83-7206-4F6E-A9B8-7FD58E381E9B}" type="presParOf" srcId="{3D7F1608-A93C-418B-8CC4-FB579092C040}" destId="{97214E50-BCF0-4D23-8E20-3486866769B9}" srcOrd="1" destOrd="0" presId="urn:microsoft.com/office/officeart/2008/layout/SquareAccentList"/>
    <dgm:cxn modelId="{73051788-4B17-4C96-9C0C-A9569FA37470}" type="presParOf" srcId="{97214E50-BCF0-4D23-8E20-3486866769B9}" destId="{0D27B197-F75A-40EE-B6B2-3647CD6C53CB}" srcOrd="0" destOrd="0" presId="urn:microsoft.com/office/officeart/2008/layout/SquareAccentList"/>
    <dgm:cxn modelId="{D35C7F05-9BA4-474A-9910-6E446D0BA0C6}" type="presParOf" srcId="{0D27B197-F75A-40EE-B6B2-3647CD6C53CB}" destId="{77829C6C-2F3C-4ED1-AF63-3E0C0ACAAE81}" srcOrd="0" destOrd="0" presId="urn:microsoft.com/office/officeart/2008/layout/SquareAccentList"/>
    <dgm:cxn modelId="{150AA7C0-5856-4BD8-A992-8F6881999FDA}" type="presParOf" srcId="{0D27B197-F75A-40EE-B6B2-3647CD6C53CB}" destId="{FE279B61-837D-49E1-B2A8-FDC840C8E002}" srcOrd="1" destOrd="0" presId="urn:microsoft.com/office/officeart/2008/layout/SquareAccentList"/>
    <dgm:cxn modelId="{DD07956F-AABC-48E6-B45C-C23CD2453CC3}" type="presParOf" srcId="{0D27B197-F75A-40EE-B6B2-3647CD6C53CB}" destId="{D734DF85-E385-499C-8EFE-273645FAF763}" srcOrd="2" destOrd="0" presId="urn:microsoft.com/office/officeart/2008/layout/SquareAccentList"/>
    <dgm:cxn modelId="{BB42B5E0-9EDA-43D0-9676-18BF5CA0690B}" type="presParOf" srcId="{97214E50-BCF0-4D23-8E20-3486866769B9}" destId="{D8508A5F-E757-4078-BE45-A476CD427264}" srcOrd="1" destOrd="0" presId="urn:microsoft.com/office/officeart/2008/layout/SquareAccentList"/>
    <dgm:cxn modelId="{E09A8390-8063-4BD7-8AC7-00C298FAD8F3}" type="presParOf" srcId="{D8508A5F-E757-4078-BE45-A476CD427264}" destId="{3C33E9AC-37B7-4A76-8DE7-1E7C1B7CA170}" srcOrd="0" destOrd="0" presId="urn:microsoft.com/office/officeart/2008/layout/SquareAccentList"/>
    <dgm:cxn modelId="{A19A0302-313E-4849-912A-21C5F43A12CA}" type="presParOf" srcId="{3C33E9AC-37B7-4A76-8DE7-1E7C1B7CA170}" destId="{8FD64C40-34B2-4F10-9849-9CC4946228C8}" srcOrd="0" destOrd="0" presId="urn:microsoft.com/office/officeart/2008/layout/SquareAccentList"/>
    <dgm:cxn modelId="{2D04D7B6-1A45-4D98-9BC6-4C5220EDE2D8}" type="presParOf" srcId="{3C33E9AC-37B7-4A76-8DE7-1E7C1B7CA170}" destId="{1F27A4CD-30A7-4AB3-81F7-B4DE2254D846}" srcOrd="1" destOrd="0" presId="urn:microsoft.com/office/officeart/2008/layout/SquareAccentList"/>
    <dgm:cxn modelId="{55D02F16-F03D-4D53-A3D8-7DE23074C7EB}" type="presParOf" srcId="{D8508A5F-E757-4078-BE45-A476CD427264}" destId="{8C85BE7D-D6B4-4947-A449-F01E12410B5C}" srcOrd="1" destOrd="0" presId="urn:microsoft.com/office/officeart/2008/layout/SquareAccentList"/>
    <dgm:cxn modelId="{8F7EF2D5-D9C6-49FE-BD72-A316F1251EE8}" type="presParOf" srcId="{8C85BE7D-D6B4-4947-A449-F01E12410B5C}" destId="{65ED0F12-B409-4CDB-9DB0-429EE7F893CD}" srcOrd="0" destOrd="0" presId="urn:microsoft.com/office/officeart/2008/layout/SquareAccentList"/>
    <dgm:cxn modelId="{6BD062EF-2A5D-4BBB-8DF8-E6E03373509E}" type="presParOf" srcId="{8C85BE7D-D6B4-4947-A449-F01E12410B5C}" destId="{9D7DA20B-0BA8-4F51-8BE2-C237435242FC}" srcOrd="1" destOrd="0" presId="urn:microsoft.com/office/officeart/2008/layout/SquareAccentList"/>
    <dgm:cxn modelId="{B4ACFAD7-CB8B-4E36-833C-C66E86BE22C1}" type="presParOf" srcId="{D8508A5F-E757-4078-BE45-A476CD427264}" destId="{C1A75E6D-3658-471B-B791-80E796790409}" srcOrd="2" destOrd="0" presId="urn:microsoft.com/office/officeart/2008/layout/SquareAccentList"/>
    <dgm:cxn modelId="{4E432E1C-1381-46E7-B986-98B3C2EC4503}" type="presParOf" srcId="{C1A75E6D-3658-471B-B791-80E796790409}" destId="{8D396293-057E-4E02-A49B-43BF7D76982F}" srcOrd="0" destOrd="0" presId="urn:microsoft.com/office/officeart/2008/layout/SquareAccentList"/>
    <dgm:cxn modelId="{08E87EDC-511B-43D2-8875-3BCB7BA16189}" type="presParOf" srcId="{C1A75E6D-3658-471B-B791-80E796790409}" destId="{00A3AAEF-DED5-4DE2-806A-B673DD19C888}" srcOrd="1" destOrd="0" presId="urn:microsoft.com/office/officeart/2008/layout/SquareAccentList"/>
    <dgm:cxn modelId="{32EB6F06-2827-4765-9C79-6BDC7E7AE131}" type="presParOf" srcId="{D8508A5F-E757-4078-BE45-A476CD427264}" destId="{5F38623B-14D5-4015-9F83-987643C07327}" srcOrd="3" destOrd="0" presId="urn:microsoft.com/office/officeart/2008/layout/SquareAccentList"/>
    <dgm:cxn modelId="{F4B0FAE8-F95C-4B6D-AD4E-B49551E42268}" type="presParOf" srcId="{5F38623B-14D5-4015-9F83-987643C07327}" destId="{DAB00D44-F8EB-4465-ADAF-B8EB30983CE7}" srcOrd="0" destOrd="0" presId="urn:microsoft.com/office/officeart/2008/layout/SquareAccentList"/>
    <dgm:cxn modelId="{325AD145-C73B-4F69-8B33-2D4EF1B57B6D}" type="presParOf" srcId="{5F38623B-14D5-4015-9F83-987643C07327}" destId="{90874065-E9FD-4A39-8CE0-C98013358149}" srcOrd="1" destOrd="0" presId="urn:microsoft.com/office/officeart/2008/layout/SquareAccentList"/>
    <dgm:cxn modelId="{4259351F-BD63-43A7-B750-FA998FDAAE81}" type="presParOf" srcId="{D8508A5F-E757-4078-BE45-A476CD427264}" destId="{7F2FA8FA-14C0-403E-B75C-0B5D7D1054A9}" srcOrd="4" destOrd="0" presId="urn:microsoft.com/office/officeart/2008/layout/SquareAccentList"/>
    <dgm:cxn modelId="{321BCCF4-4C96-4CED-AF7C-C52BFFE44DEB}" type="presParOf" srcId="{7F2FA8FA-14C0-403E-B75C-0B5D7D1054A9}" destId="{221173CE-F53D-4DD7-A56A-5109D5B30A00}" srcOrd="0" destOrd="0" presId="urn:microsoft.com/office/officeart/2008/layout/SquareAccentList"/>
    <dgm:cxn modelId="{7D438512-47BC-493D-BCB9-38C9C62F1C31}" type="presParOf" srcId="{7F2FA8FA-14C0-403E-B75C-0B5D7D1054A9}" destId="{C6BDCA2E-6BA6-4787-9146-C50AA634825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986F6D-8BE6-4436-B189-792C15A25AE8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67DA117-D3E7-460A-B57E-6BF9AB5A0B6C}">
      <dgm:prSet phldrT="[Text]"/>
      <dgm:spPr/>
      <dgm:t>
        <a:bodyPr/>
        <a:lstStyle/>
        <a:p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Nâng cao chất lượng dịch vụ</a:t>
          </a:r>
          <a:endParaRPr lang="en-US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1952A4-5AB9-4790-AE60-C5B882B45732}" type="parTrans" cxnId="{C3BF1586-9E3D-4404-8D51-99D2A7046D8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94E41-A9C7-4F5C-ABFD-610212DC9DC8}" type="sibTrans" cxnId="{C3BF1586-9E3D-4404-8D51-99D2A7046D8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777F57-1995-4745-9035-34B985476F93}">
      <dgm:prSet phldrT="[Text]" custT="1"/>
      <dgm:spPr/>
      <dgm:t>
        <a:bodyPr/>
        <a:lstStyle/>
        <a:p>
          <a:pPr algn="l"/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start-up hệ thống theo danh sách đầu tư. </a:t>
          </a:r>
        </a:p>
        <a:p>
          <a:pPr algn="l"/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Chuẩn hóa đính kèm vào HSMT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BE2ED3-DE20-4203-91E1-394C21A288A6}" type="parTrans" cxnId="{09B5D4B2-0A76-464F-B786-84828338BB5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2DF51D-C883-402D-882A-0963918D928A}" type="sibTrans" cxnId="{09B5D4B2-0A76-464F-B786-84828338BB5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1CE473E-513D-498F-B602-791488B0A78D}">
      <dgm:prSet phldrT="[Text]" custT="1"/>
      <dgm:spPr/>
      <dgm:t>
        <a:bodyPr/>
        <a:lstStyle/>
        <a:p>
          <a:pPr algn="l"/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tích hợp/triển khai chuyên sâu theo yêu cầu. </a:t>
          </a:r>
        </a:p>
        <a:p>
          <a:pPr algn="l"/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Chuẩn hóa đính kèm vào HSMT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DD06E9-7F8C-4796-97B3-9E3B4ABC2DDB}" type="parTrans" cxnId="{99C737C0-7026-4A62-843E-EE43E122829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8DBA36-5E3D-4DE9-86DB-516D78F801E5}" type="sibTrans" cxnId="{99C737C0-7026-4A62-843E-EE43E122829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2FC0570-AC73-44D1-ACD6-8E0107CB5637}">
      <dgm:prSet phldrT="[Text]" custT="1"/>
      <dgm:spPr/>
      <dgm:t>
        <a:bodyPr/>
        <a:lstStyle/>
        <a:p>
          <a:pPr algn="l"/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 vấn, PoC, triển khai giải pháp tối ưu ảo hóa</a:t>
          </a:r>
        </a:p>
        <a:p>
          <a:pPr algn="l"/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 vấn, PoC, triển khai giải pháp ảo hóa máy trạm. Chuẩn hóa thành các tài liệu giới thiệu giải pháp/dịch vụ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62864D-BC1A-4317-94A5-3FAC60374427}" type="parTrans" cxnId="{A0A94B03-1759-415D-9ADA-075D57794FF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E5E63F8-9893-449F-8653-AFEF26019A5B}" type="sibTrans" cxnId="{A0A94B03-1759-415D-9ADA-075D57794FF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A9431A-1FD8-49D8-B4D4-EDDAFF941E91}" type="pres">
      <dgm:prSet presAssocID="{D2986F6D-8BE6-4436-B189-792C15A25AE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809F58-A60C-4229-882A-261F4789A75E}" type="pres">
      <dgm:prSet presAssocID="{867DA117-D3E7-460A-B57E-6BF9AB5A0B6C}" presName="vertOne" presStyleCnt="0"/>
      <dgm:spPr/>
    </dgm:pt>
    <dgm:pt modelId="{92C6D28D-DB1F-46CD-BF55-74CFD52CCBC8}" type="pres">
      <dgm:prSet presAssocID="{867DA117-D3E7-460A-B57E-6BF9AB5A0B6C}" presName="txOne" presStyleLbl="node0" presStyleIdx="0" presStyleCnt="1" custScaleY="431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2AF5CB-5862-4D69-A9C0-1C0491CE420A}" type="pres">
      <dgm:prSet presAssocID="{867DA117-D3E7-460A-B57E-6BF9AB5A0B6C}" presName="parTransOne" presStyleCnt="0"/>
      <dgm:spPr/>
    </dgm:pt>
    <dgm:pt modelId="{EC862A51-D583-4285-88CE-8AFC1DE7FFD4}" type="pres">
      <dgm:prSet presAssocID="{867DA117-D3E7-460A-B57E-6BF9AB5A0B6C}" presName="horzOne" presStyleCnt="0"/>
      <dgm:spPr/>
    </dgm:pt>
    <dgm:pt modelId="{99B72EE1-53F4-4842-A526-44E9D19975B0}" type="pres">
      <dgm:prSet presAssocID="{2F777F57-1995-4745-9035-34B985476F93}" presName="vertTwo" presStyleCnt="0"/>
      <dgm:spPr/>
    </dgm:pt>
    <dgm:pt modelId="{7F62D89A-7F74-497B-BB9A-18A3C0A57153}" type="pres">
      <dgm:prSet presAssocID="{2F777F57-1995-4745-9035-34B985476F9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8B469-1335-470E-8C56-110F826956AB}" type="pres">
      <dgm:prSet presAssocID="{2F777F57-1995-4745-9035-34B985476F93}" presName="horzTwo" presStyleCnt="0"/>
      <dgm:spPr/>
    </dgm:pt>
    <dgm:pt modelId="{398DA6DC-B0DF-472B-954A-551065B5B67B}" type="pres">
      <dgm:prSet presAssocID="{D22DF51D-C883-402D-882A-0963918D928A}" presName="sibSpaceTwo" presStyleCnt="0"/>
      <dgm:spPr/>
    </dgm:pt>
    <dgm:pt modelId="{4BAA2000-DCEA-43C4-B5F1-1A92A3865924}" type="pres">
      <dgm:prSet presAssocID="{11CE473E-513D-498F-B602-791488B0A78D}" presName="vertTwo" presStyleCnt="0"/>
      <dgm:spPr/>
    </dgm:pt>
    <dgm:pt modelId="{035D1BE7-45A9-4327-BBF1-A75852A3A4F2}" type="pres">
      <dgm:prSet presAssocID="{11CE473E-513D-498F-B602-791488B0A78D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471A56-775D-4497-A6C9-D643DAD809C3}" type="pres">
      <dgm:prSet presAssocID="{11CE473E-513D-498F-B602-791488B0A78D}" presName="horzTwo" presStyleCnt="0"/>
      <dgm:spPr/>
    </dgm:pt>
    <dgm:pt modelId="{8DD6359D-EBC9-434B-950D-D1D4F24E0BC1}" type="pres">
      <dgm:prSet presAssocID="{7B8DBA36-5E3D-4DE9-86DB-516D78F801E5}" presName="sibSpaceTwo" presStyleCnt="0"/>
      <dgm:spPr/>
    </dgm:pt>
    <dgm:pt modelId="{C3D9F8B1-85F8-43AE-A41D-49B7575511E9}" type="pres">
      <dgm:prSet presAssocID="{12FC0570-AC73-44D1-ACD6-8E0107CB5637}" presName="vertTwo" presStyleCnt="0"/>
      <dgm:spPr/>
    </dgm:pt>
    <dgm:pt modelId="{6EE5A5A8-3876-4D74-A80A-0B0F205011E2}" type="pres">
      <dgm:prSet presAssocID="{12FC0570-AC73-44D1-ACD6-8E0107CB563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15EFF-A9CE-47A7-A2A0-A9E4E6D6C9A7}" type="pres">
      <dgm:prSet presAssocID="{12FC0570-AC73-44D1-ACD6-8E0107CB5637}" presName="horzTwo" presStyleCnt="0"/>
      <dgm:spPr/>
    </dgm:pt>
  </dgm:ptLst>
  <dgm:cxnLst>
    <dgm:cxn modelId="{E09F9524-1C3B-4812-BCB2-B51743F0D96B}" type="presOf" srcId="{867DA117-D3E7-460A-B57E-6BF9AB5A0B6C}" destId="{92C6D28D-DB1F-46CD-BF55-74CFD52CCBC8}" srcOrd="0" destOrd="0" presId="urn:microsoft.com/office/officeart/2005/8/layout/hierarchy4"/>
    <dgm:cxn modelId="{A75FB44E-816F-4330-B26A-F8389CC309EE}" type="presOf" srcId="{D2986F6D-8BE6-4436-B189-792C15A25AE8}" destId="{CBA9431A-1FD8-49D8-B4D4-EDDAFF941E91}" srcOrd="0" destOrd="0" presId="urn:microsoft.com/office/officeart/2005/8/layout/hierarchy4"/>
    <dgm:cxn modelId="{09B5D4B2-0A76-464F-B786-84828338BB55}" srcId="{867DA117-D3E7-460A-B57E-6BF9AB5A0B6C}" destId="{2F777F57-1995-4745-9035-34B985476F93}" srcOrd="0" destOrd="0" parTransId="{3DBE2ED3-DE20-4203-91E1-394C21A288A6}" sibTransId="{D22DF51D-C883-402D-882A-0963918D928A}"/>
    <dgm:cxn modelId="{A0A94B03-1759-415D-9ADA-075D57794FFF}" srcId="{867DA117-D3E7-460A-B57E-6BF9AB5A0B6C}" destId="{12FC0570-AC73-44D1-ACD6-8E0107CB5637}" srcOrd="2" destOrd="0" parTransId="{7462864D-BC1A-4317-94A5-3FAC60374427}" sibTransId="{FE5E63F8-9893-449F-8653-AFEF26019A5B}"/>
    <dgm:cxn modelId="{C3BF1586-9E3D-4404-8D51-99D2A7046D8F}" srcId="{D2986F6D-8BE6-4436-B189-792C15A25AE8}" destId="{867DA117-D3E7-460A-B57E-6BF9AB5A0B6C}" srcOrd="0" destOrd="0" parTransId="{F71952A4-5AB9-4790-AE60-C5B882B45732}" sibTransId="{7BF94E41-A9C7-4F5C-ABFD-610212DC9DC8}"/>
    <dgm:cxn modelId="{7E670982-21FA-4C57-87D9-9673F34EEC00}" type="presOf" srcId="{12FC0570-AC73-44D1-ACD6-8E0107CB5637}" destId="{6EE5A5A8-3876-4D74-A80A-0B0F205011E2}" srcOrd="0" destOrd="0" presId="urn:microsoft.com/office/officeart/2005/8/layout/hierarchy4"/>
    <dgm:cxn modelId="{2CECE069-AA40-4C96-8408-65094923B8EA}" type="presOf" srcId="{11CE473E-513D-498F-B602-791488B0A78D}" destId="{035D1BE7-45A9-4327-BBF1-A75852A3A4F2}" srcOrd="0" destOrd="0" presId="urn:microsoft.com/office/officeart/2005/8/layout/hierarchy4"/>
    <dgm:cxn modelId="{CB07B897-567D-4F8C-AA2D-06861194A658}" type="presOf" srcId="{2F777F57-1995-4745-9035-34B985476F93}" destId="{7F62D89A-7F74-497B-BB9A-18A3C0A57153}" srcOrd="0" destOrd="0" presId="urn:microsoft.com/office/officeart/2005/8/layout/hierarchy4"/>
    <dgm:cxn modelId="{99C737C0-7026-4A62-843E-EE43E1228298}" srcId="{867DA117-D3E7-460A-B57E-6BF9AB5A0B6C}" destId="{11CE473E-513D-498F-B602-791488B0A78D}" srcOrd="1" destOrd="0" parTransId="{4FDD06E9-7F8C-4796-97B3-9E3B4ABC2DDB}" sibTransId="{7B8DBA36-5E3D-4DE9-86DB-516D78F801E5}"/>
    <dgm:cxn modelId="{C274B932-396D-4DCF-B83F-3172AF28C2E0}" type="presParOf" srcId="{CBA9431A-1FD8-49D8-B4D4-EDDAFF941E91}" destId="{0C809F58-A60C-4229-882A-261F4789A75E}" srcOrd="0" destOrd="0" presId="urn:microsoft.com/office/officeart/2005/8/layout/hierarchy4"/>
    <dgm:cxn modelId="{5E7EA13C-C3CE-40E7-B9A6-71014D035C53}" type="presParOf" srcId="{0C809F58-A60C-4229-882A-261F4789A75E}" destId="{92C6D28D-DB1F-46CD-BF55-74CFD52CCBC8}" srcOrd="0" destOrd="0" presId="urn:microsoft.com/office/officeart/2005/8/layout/hierarchy4"/>
    <dgm:cxn modelId="{43427144-8794-4C30-9E50-FCA9F75AAAD2}" type="presParOf" srcId="{0C809F58-A60C-4229-882A-261F4789A75E}" destId="{272AF5CB-5862-4D69-A9C0-1C0491CE420A}" srcOrd="1" destOrd="0" presId="urn:microsoft.com/office/officeart/2005/8/layout/hierarchy4"/>
    <dgm:cxn modelId="{AE49F6EF-7F99-4D0C-B195-78FF3E735F99}" type="presParOf" srcId="{0C809F58-A60C-4229-882A-261F4789A75E}" destId="{EC862A51-D583-4285-88CE-8AFC1DE7FFD4}" srcOrd="2" destOrd="0" presId="urn:microsoft.com/office/officeart/2005/8/layout/hierarchy4"/>
    <dgm:cxn modelId="{BF5AD9BE-B813-46A5-AC49-E297BF2FBAB7}" type="presParOf" srcId="{EC862A51-D583-4285-88CE-8AFC1DE7FFD4}" destId="{99B72EE1-53F4-4842-A526-44E9D19975B0}" srcOrd="0" destOrd="0" presId="urn:microsoft.com/office/officeart/2005/8/layout/hierarchy4"/>
    <dgm:cxn modelId="{61A079C7-38E9-402C-8BE9-29C875B562BD}" type="presParOf" srcId="{99B72EE1-53F4-4842-A526-44E9D19975B0}" destId="{7F62D89A-7F74-497B-BB9A-18A3C0A57153}" srcOrd="0" destOrd="0" presId="urn:microsoft.com/office/officeart/2005/8/layout/hierarchy4"/>
    <dgm:cxn modelId="{368BD50B-96F4-4885-9CAA-A304FAEF8426}" type="presParOf" srcId="{99B72EE1-53F4-4842-A526-44E9D19975B0}" destId="{EDC8B469-1335-470E-8C56-110F826956AB}" srcOrd="1" destOrd="0" presId="urn:microsoft.com/office/officeart/2005/8/layout/hierarchy4"/>
    <dgm:cxn modelId="{9E4760B6-8A8C-4E2D-B7E5-D5BB86A03A08}" type="presParOf" srcId="{EC862A51-D583-4285-88CE-8AFC1DE7FFD4}" destId="{398DA6DC-B0DF-472B-954A-551065B5B67B}" srcOrd="1" destOrd="0" presId="urn:microsoft.com/office/officeart/2005/8/layout/hierarchy4"/>
    <dgm:cxn modelId="{50261BDC-495E-497C-B6C6-15C93699B368}" type="presParOf" srcId="{EC862A51-D583-4285-88CE-8AFC1DE7FFD4}" destId="{4BAA2000-DCEA-43C4-B5F1-1A92A3865924}" srcOrd="2" destOrd="0" presId="urn:microsoft.com/office/officeart/2005/8/layout/hierarchy4"/>
    <dgm:cxn modelId="{69760094-0287-49C8-9159-53669C108B77}" type="presParOf" srcId="{4BAA2000-DCEA-43C4-B5F1-1A92A3865924}" destId="{035D1BE7-45A9-4327-BBF1-A75852A3A4F2}" srcOrd="0" destOrd="0" presId="urn:microsoft.com/office/officeart/2005/8/layout/hierarchy4"/>
    <dgm:cxn modelId="{F94B6C09-C955-4EFB-9E2C-5A6BC84165C7}" type="presParOf" srcId="{4BAA2000-DCEA-43C4-B5F1-1A92A3865924}" destId="{3C471A56-775D-4497-A6C9-D643DAD809C3}" srcOrd="1" destOrd="0" presId="urn:microsoft.com/office/officeart/2005/8/layout/hierarchy4"/>
    <dgm:cxn modelId="{9A965AEE-3A68-4008-AC0A-B6E0B63A3AE4}" type="presParOf" srcId="{EC862A51-D583-4285-88CE-8AFC1DE7FFD4}" destId="{8DD6359D-EBC9-434B-950D-D1D4F24E0BC1}" srcOrd="3" destOrd="0" presId="urn:microsoft.com/office/officeart/2005/8/layout/hierarchy4"/>
    <dgm:cxn modelId="{71FD1736-5881-488D-BD51-14F28A3B05C7}" type="presParOf" srcId="{EC862A51-D583-4285-88CE-8AFC1DE7FFD4}" destId="{C3D9F8B1-85F8-43AE-A41D-49B7575511E9}" srcOrd="4" destOrd="0" presId="urn:microsoft.com/office/officeart/2005/8/layout/hierarchy4"/>
    <dgm:cxn modelId="{8D17A516-B9A8-429B-8FE1-E30CF637DE98}" type="presParOf" srcId="{C3D9F8B1-85F8-43AE-A41D-49B7575511E9}" destId="{6EE5A5A8-3876-4D74-A80A-0B0F205011E2}" srcOrd="0" destOrd="0" presId="urn:microsoft.com/office/officeart/2005/8/layout/hierarchy4"/>
    <dgm:cxn modelId="{20039988-5922-4C3B-9E36-3A3FD70FA8B6}" type="presParOf" srcId="{C3D9F8B1-85F8-43AE-A41D-49B7575511E9}" destId="{D1015EFF-A9CE-47A7-A2A0-A9E4E6D6C9A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89A4600-1599-49F5-A879-CDE01ED7FD74}" type="doc">
      <dgm:prSet loTypeId="urn:microsoft.com/office/officeart/2005/8/layout/target3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E15B297-CDB3-47F7-83BE-07F67E5B904E}">
      <dgm:prSet phldrT="[Text]" custT="1"/>
      <dgm:spPr/>
      <dgm:t>
        <a:bodyPr/>
        <a:lstStyle/>
        <a:p>
          <a:r>
            <a:rPr lang="en-US" sz="24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Chuẩn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qui </a:t>
          </a:r>
          <a:r>
            <a:rPr lang="en-US" sz="24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623C8D-10A1-42F9-93DC-F0C77C0B51B0}" type="parTrans" cxnId="{A9DA31DB-6C2D-4353-927E-BE54F311342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49BAE7-A365-4BCE-9D6D-62CA7DFDBAD9}" type="sibTrans" cxnId="{A9DA31DB-6C2D-4353-927E-BE54F311342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F3FDF1-F3CB-4A61-B2B0-E3920AB49F59}">
      <dgm:prSet phldrT="[Text]" custT="1"/>
      <dgm:spPr/>
      <dgm:t>
        <a:bodyPr/>
        <a:lstStyle/>
        <a:p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tối ưu ảo hóa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E84CA3-255B-46A4-931C-148A8F5F7A61}" type="parTrans" cxnId="{C07749AE-31FA-4CB5-9A14-8EE0F994D89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F79BFDF-BF10-45D5-A9A2-FE3EC4AFBB98}" type="sibTrans" cxnId="{C07749AE-31FA-4CB5-9A14-8EE0F994D89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32AA655-3CC8-4369-AF25-3683889A593C}">
      <dgm:prSet phldrT="[Text]" custT="1"/>
      <dgm:spPr/>
      <dgm:t>
        <a:bodyPr/>
        <a:lstStyle/>
        <a:p>
          <a:r>
            <a:rPr lang="en-US" sz="24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Chuẩn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hồ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sơ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</a:t>
          </a:r>
          <a:r>
            <a: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vụ/kỹ thuật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07C887-E3C0-4802-8F0F-E80D18DDAF88}" type="parTrans" cxnId="{F1DBF428-4083-4076-BE91-805E00DDAB9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780514-4C75-4E1E-A6E1-C7051EF635B9}" type="sibTrans" cxnId="{F1DBF428-4083-4076-BE91-805E00DDAB9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D97D45-2235-4C75-B0F7-F78CDEE19338}">
      <dgm:prSet phldrT="[Text]" custT="1"/>
      <dgm:spPr/>
      <dgm:t>
        <a:bodyPr/>
        <a:lstStyle/>
        <a:p>
          <a:r>
            <a: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Kỹ năng phối hợp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2B1979-B3CB-4CB6-B11E-815C7888F18C}" type="parTrans" cxnId="{3A4BA9EC-A2FA-4250-9328-14435AF0A09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8AB359-A93C-4484-816F-110533029A86}" type="sibTrans" cxnId="{3A4BA9EC-A2FA-4250-9328-14435AF0A09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5A10628-0BA3-468A-B92A-7676C22B0AAD}">
      <dgm:prSet phldrT="[Text]" custT="1"/>
      <dgm:spPr/>
      <dgm:t>
        <a:bodyPr/>
        <a:lstStyle/>
        <a:p>
          <a:r>
            <a:rPr lang="en-US" sz="16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lực</a:t>
          </a:r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quản lý dự án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C941FE-9790-4FE1-A4D7-5532CAD66723}" type="parTrans" cxnId="{DD22AE69-28E2-4536-83F9-9A98E8CAB92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E0A1BE-9588-4B3B-B87A-F0BAABD8D560}" type="sibTrans" cxnId="{DD22AE69-28E2-4536-83F9-9A98E8CAB92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E2AB0A3-A4DD-415B-998D-4E082A6FE483}">
      <dgm:prSet phldrT="[Text]" custT="1"/>
      <dgm:spPr/>
      <dgm:t>
        <a:bodyPr/>
        <a:lstStyle/>
        <a:p>
          <a:r>
            <a:rPr lang="en-US" sz="1600" b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start-up hệ thống</a:t>
          </a:r>
          <a:endParaRPr lang="en-US" sz="16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8D4E65-12AD-4581-A6B4-830AD2FF1891}" type="parTrans" cxnId="{C3B48925-258D-4017-BC58-4C6486644D3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3ED7C3-5703-4A98-AD13-9F149F43C69E}" type="sibTrans" cxnId="{C3B48925-258D-4017-BC58-4C6486644D3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C59F167-FFF6-4E06-9A0D-BF29BB3F04B6}">
      <dgm:prSet phldrT="[Text]" custT="1"/>
      <dgm:spPr/>
      <dgm:t>
        <a:bodyPr/>
        <a:lstStyle/>
        <a:p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 liệu case study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A3C805-7679-404F-B459-7356CC09A418}" type="parTrans" cxnId="{988013C0-5B9B-4BBE-B01C-795B52368E1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27CCF3-FD33-4D05-B01D-25EB65BF7CF0}" type="sibTrans" cxnId="{988013C0-5B9B-4BBE-B01C-795B52368E1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98C225-AB82-4DC3-9FF5-A7DE4D0EEDDA}">
      <dgm:prSet phldrT="[Text]" custT="1"/>
      <dgm:spPr/>
      <dgm:t>
        <a:bodyPr/>
        <a:lstStyle/>
        <a:p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ảo hóa máy trạm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4801BA-56E0-4F2A-8C90-20E4EDD1B9C7}" type="parTrans" cxnId="{8A2027DB-E67A-4437-AD7C-6FC02E98AA1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DC67217-EA11-4A28-870B-C610C0C92B28}" type="sibTrans" cxnId="{8A2027DB-E67A-4437-AD7C-6FC02E98AA1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B5B115-5466-4E7E-903D-14AED10E5525}">
      <dgm:prSet phldrT="[Text]" custT="1"/>
      <dgm:spPr/>
      <dgm:t>
        <a:bodyPr/>
        <a:lstStyle/>
        <a:p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 liệu PoC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A61092-C439-49CF-8E82-C5D543B12645}" type="parTrans" cxnId="{C46861FF-E86E-4F0F-BAE2-B84D39632A4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3B6583-46C8-4990-BA7C-10BBE9F3D7CC}" type="sibTrans" cxnId="{C46861FF-E86E-4F0F-BAE2-B84D39632A4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97C100B-207B-49FB-BB55-955FCC9A85F6}">
      <dgm:prSet phldrT="[Text]" custT="1"/>
      <dgm:spPr/>
      <dgm:t>
        <a:bodyPr/>
        <a:lstStyle/>
        <a:p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 liệu giới thiệu giải pháp/dịch vụ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F6291-2C74-4D96-A343-EDB56C6637F3}" type="parTrans" cxnId="{A4FD7AF3-35C6-4F21-96D9-095E13C5620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98DB30-AA4F-467A-B93E-8E29042CD2C0}" type="sibTrans" cxnId="{A4FD7AF3-35C6-4F21-96D9-095E13C5620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FC39F8-78D7-4815-90A3-18547BBCE7EC}">
      <dgm:prSet phldrT="[Text]" custT="1"/>
      <dgm:spPr/>
      <dgm:t>
        <a:bodyPr/>
        <a:lstStyle/>
        <a:p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 liệu triển khai dịch vụ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E0C883-8F84-4590-9D00-175FB906C830}" type="parTrans" cxnId="{8E1661C5-2F8E-4527-B8C5-79C3F2867A9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344E2D-4834-4280-8911-0E10DFEE322D}" type="sibTrans" cxnId="{8E1661C5-2F8E-4527-B8C5-79C3F2867A9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D057FA-D55C-4209-B330-7A962567E2A5}">
      <dgm:prSet phldrT="[Text]" custT="1"/>
      <dgm:spPr/>
      <dgm:t>
        <a:bodyPr/>
        <a:lstStyle/>
        <a:p>
          <a:r>
            <a: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Nâng cao vốn ngoại ngữ cho các dự án, phối hợp đối tác nước ngoài 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303A483-0EC4-4F8E-9AF2-66E597FDCB2F}" type="parTrans" cxnId="{C4EA92D7-26CC-49BE-86C0-BFA56550BC4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DD84F63-40DB-494D-AFBC-5C9BDC3FFE40}" type="sibTrans" cxnId="{C4EA92D7-26CC-49BE-86C0-BFA56550BC4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A17115-9A95-48AF-96ED-E1A59A34606B}">
      <dgm:prSet phldrT="[Text]" custT="1"/>
      <dgm:spPr/>
      <dgm:t>
        <a:bodyPr/>
        <a:lstStyle/>
        <a:p>
          <a:r>
            <a:rPr lang="en-US" sz="1600" b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tích hợp sâu, bảo trì</a:t>
          </a:r>
          <a:endParaRPr lang="en-US" sz="16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A78105F-45A1-47DE-9A53-E23F2511EB0E}" type="parTrans" cxnId="{DA000AD9-30F9-440C-9810-87A339980E3E}">
      <dgm:prSet/>
      <dgm:spPr/>
      <dgm:t>
        <a:bodyPr/>
        <a:lstStyle/>
        <a:p>
          <a:endParaRPr lang="en-US"/>
        </a:p>
      </dgm:t>
    </dgm:pt>
    <dgm:pt modelId="{F357CD90-06BB-48C5-A98B-CE6D5AE679F9}" type="sibTrans" cxnId="{DA000AD9-30F9-440C-9810-87A339980E3E}">
      <dgm:prSet/>
      <dgm:spPr/>
      <dgm:t>
        <a:bodyPr/>
        <a:lstStyle/>
        <a:p>
          <a:endParaRPr lang="en-US"/>
        </a:p>
      </dgm:t>
    </dgm:pt>
    <dgm:pt modelId="{539D57D4-D358-4568-9148-81FAFA416BB7}" type="pres">
      <dgm:prSet presAssocID="{389A4600-1599-49F5-A879-CDE01ED7FD7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59FDB-8B37-4D54-9DB4-4FEF413A1C43}" type="pres">
      <dgm:prSet presAssocID="{7E15B297-CDB3-47F7-83BE-07F67E5B904E}" presName="circle1" presStyleLbl="node1" presStyleIdx="0" presStyleCnt="3"/>
      <dgm:spPr/>
    </dgm:pt>
    <dgm:pt modelId="{1F717B1D-21B4-45C1-9544-17361DD8ED54}" type="pres">
      <dgm:prSet presAssocID="{7E15B297-CDB3-47F7-83BE-07F67E5B904E}" presName="space" presStyleCnt="0"/>
      <dgm:spPr/>
    </dgm:pt>
    <dgm:pt modelId="{1762D348-B7D2-4E1E-89F9-8B793346DFA1}" type="pres">
      <dgm:prSet presAssocID="{7E15B297-CDB3-47F7-83BE-07F67E5B904E}" presName="rect1" presStyleLbl="alignAcc1" presStyleIdx="0" presStyleCnt="3"/>
      <dgm:spPr/>
      <dgm:t>
        <a:bodyPr/>
        <a:lstStyle/>
        <a:p>
          <a:endParaRPr lang="en-US"/>
        </a:p>
      </dgm:t>
    </dgm:pt>
    <dgm:pt modelId="{4B5F69E1-B1CE-4CAF-9264-E6B8888E3B03}" type="pres">
      <dgm:prSet presAssocID="{C32AA655-3CC8-4369-AF25-3683889A593C}" presName="vertSpace2" presStyleLbl="node1" presStyleIdx="0" presStyleCnt="3"/>
      <dgm:spPr/>
    </dgm:pt>
    <dgm:pt modelId="{EAED3773-0D34-412D-A50A-E7790407474C}" type="pres">
      <dgm:prSet presAssocID="{C32AA655-3CC8-4369-AF25-3683889A593C}" presName="circle2" presStyleLbl="node1" presStyleIdx="1" presStyleCnt="3"/>
      <dgm:spPr/>
    </dgm:pt>
    <dgm:pt modelId="{A8C0F814-3FEA-472C-8619-B71D56F1ECDD}" type="pres">
      <dgm:prSet presAssocID="{C32AA655-3CC8-4369-AF25-3683889A593C}" presName="rect2" presStyleLbl="alignAcc1" presStyleIdx="1" presStyleCnt="3"/>
      <dgm:spPr/>
      <dgm:t>
        <a:bodyPr/>
        <a:lstStyle/>
        <a:p>
          <a:endParaRPr lang="en-US"/>
        </a:p>
      </dgm:t>
    </dgm:pt>
    <dgm:pt modelId="{9BD0AFE0-44CB-4454-B7A0-77789ED5D567}" type="pres">
      <dgm:prSet presAssocID="{96D97D45-2235-4C75-B0F7-F78CDEE19338}" presName="vertSpace3" presStyleLbl="node1" presStyleIdx="1" presStyleCnt="3"/>
      <dgm:spPr/>
    </dgm:pt>
    <dgm:pt modelId="{201AF8C3-F7D3-4B5E-87D9-7A90213CF765}" type="pres">
      <dgm:prSet presAssocID="{96D97D45-2235-4C75-B0F7-F78CDEE19338}" presName="circle3" presStyleLbl="node1" presStyleIdx="2" presStyleCnt="3"/>
      <dgm:spPr/>
    </dgm:pt>
    <dgm:pt modelId="{FD94AEA8-73FC-49C2-A97F-CA948BB7C424}" type="pres">
      <dgm:prSet presAssocID="{96D97D45-2235-4C75-B0F7-F78CDEE19338}" presName="rect3" presStyleLbl="alignAcc1" presStyleIdx="2" presStyleCnt="3"/>
      <dgm:spPr/>
      <dgm:t>
        <a:bodyPr/>
        <a:lstStyle/>
        <a:p>
          <a:endParaRPr lang="en-US"/>
        </a:p>
      </dgm:t>
    </dgm:pt>
    <dgm:pt modelId="{737B1DCE-2922-494C-8821-74B7ACE546EA}" type="pres">
      <dgm:prSet presAssocID="{7E15B297-CDB3-47F7-83BE-07F67E5B904E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81068-453C-4EC8-B3F7-46DF9EB492AD}" type="pres">
      <dgm:prSet presAssocID="{7E15B297-CDB3-47F7-83BE-07F67E5B904E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88F28-ABFD-42A1-8FF3-835327E402C6}" type="pres">
      <dgm:prSet presAssocID="{C32AA655-3CC8-4369-AF25-3683889A593C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E8CFA-B950-43EA-B3BA-CA9DBDDAFC8F}" type="pres">
      <dgm:prSet presAssocID="{C32AA655-3CC8-4369-AF25-3683889A593C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7E1EC-7874-46C0-AB7B-01F5293884E3}" type="pres">
      <dgm:prSet presAssocID="{96D97D45-2235-4C75-B0F7-F78CDEE1933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E4E5-647C-49ED-8832-FB8F9C5F0B71}" type="pres">
      <dgm:prSet presAssocID="{96D97D45-2235-4C75-B0F7-F78CDEE19338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DA31DB-6C2D-4353-927E-BE54F311342C}" srcId="{389A4600-1599-49F5-A879-CDE01ED7FD74}" destId="{7E15B297-CDB3-47F7-83BE-07F67E5B904E}" srcOrd="0" destOrd="0" parTransId="{9D623C8D-10A1-42F9-93DC-F0C77C0B51B0}" sibTransId="{D549BAE7-A365-4BCE-9D6D-62CA7DFDBAD9}"/>
    <dgm:cxn modelId="{3E6F0D84-674B-42D1-B0D5-3A18AB3C5EE2}" type="presOf" srcId="{389A4600-1599-49F5-A879-CDE01ED7FD74}" destId="{539D57D4-D358-4568-9148-81FAFA416BB7}" srcOrd="0" destOrd="0" presId="urn:microsoft.com/office/officeart/2005/8/layout/target3"/>
    <dgm:cxn modelId="{B11DCD09-9D8B-43AF-98DA-BA0101710C78}" type="presOf" srcId="{D2A17115-9A95-48AF-96ED-E1A59A34606B}" destId="{EA281068-453C-4EC8-B3F7-46DF9EB492AD}" srcOrd="0" destOrd="1" presId="urn:microsoft.com/office/officeart/2005/8/layout/target3"/>
    <dgm:cxn modelId="{8D27F618-8B86-4BC3-B226-6C4C00CEE91A}" type="presOf" srcId="{7E15B297-CDB3-47F7-83BE-07F67E5B904E}" destId="{1762D348-B7D2-4E1E-89F9-8B793346DFA1}" srcOrd="0" destOrd="0" presId="urn:microsoft.com/office/officeart/2005/8/layout/target3"/>
    <dgm:cxn modelId="{DA000AD9-30F9-440C-9810-87A339980E3E}" srcId="{7E15B297-CDB3-47F7-83BE-07F67E5B904E}" destId="{D2A17115-9A95-48AF-96ED-E1A59A34606B}" srcOrd="1" destOrd="0" parTransId="{AA78105F-45A1-47DE-9A53-E23F2511EB0E}" sibTransId="{F357CD90-06BB-48C5-A98B-CE6D5AE679F9}"/>
    <dgm:cxn modelId="{3A4BA9EC-A2FA-4250-9328-14435AF0A09A}" srcId="{389A4600-1599-49F5-A879-CDE01ED7FD74}" destId="{96D97D45-2235-4C75-B0F7-F78CDEE19338}" srcOrd="2" destOrd="0" parTransId="{5B2B1979-B3CB-4CB6-B11E-815C7888F18C}" sibTransId="{548AB359-A93C-4484-816F-110533029A86}"/>
    <dgm:cxn modelId="{E9326A2A-C3CB-4C11-BEDF-57DCEEA678EE}" type="presOf" srcId="{EE2AB0A3-A4DD-415B-998D-4E082A6FE483}" destId="{EA281068-453C-4EC8-B3F7-46DF9EB492AD}" srcOrd="0" destOrd="0" presId="urn:microsoft.com/office/officeart/2005/8/layout/target3"/>
    <dgm:cxn modelId="{542EA305-6A23-4FAF-91DA-EBD9232D8467}" type="presOf" srcId="{35A10628-0BA3-468A-B92A-7676C22B0AAD}" destId="{6189E4E5-647C-49ED-8832-FB8F9C5F0B71}" srcOrd="0" destOrd="0" presId="urn:microsoft.com/office/officeart/2005/8/layout/target3"/>
    <dgm:cxn modelId="{8986D1E4-453E-4373-91F7-06BE67A9695F}" type="presOf" srcId="{7E15B297-CDB3-47F7-83BE-07F67E5B904E}" destId="{737B1DCE-2922-494C-8821-74B7ACE546EA}" srcOrd="1" destOrd="0" presId="urn:microsoft.com/office/officeart/2005/8/layout/target3"/>
    <dgm:cxn modelId="{C3B48925-258D-4017-BC58-4C6486644D31}" srcId="{7E15B297-CDB3-47F7-83BE-07F67E5B904E}" destId="{EE2AB0A3-A4DD-415B-998D-4E082A6FE483}" srcOrd="0" destOrd="0" parTransId="{388D4E65-12AD-4581-A6B4-830AD2FF1891}" sibTransId="{B63ED7C3-5703-4A98-AD13-9F149F43C69E}"/>
    <dgm:cxn modelId="{C4EA92D7-26CC-49BE-86C0-BFA56550BC4B}" srcId="{96D97D45-2235-4C75-B0F7-F78CDEE19338}" destId="{E4D057FA-D55C-4209-B330-7A962567E2A5}" srcOrd="1" destOrd="0" parTransId="{5303A483-0EC4-4F8E-9AF2-66E597FDCB2F}" sibTransId="{ADD84F63-40DB-494D-AFBC-5C9BDC3FFE40}"/>
    <dgm:cxn modelId="{8E1661C5-2F8E-4527-B8C5-79C3F2867A9F}" srcId="{C32AA655-3CC8-4369-AF25-3683889A593C}" destId="{04FC39F8-78D7-4815-90A3-18547BBCE7EC}" srcOrd="3" destOrd="0" parTransId="{1CE0C883-8F84-4590-9D00-175FB906C830}" sibTransId="{C6344E2D-4834-4280-8911-0E10DFEE322D}"/>
    <dgm:cxn modelId="{F1DBF428-4083-4076-BE91-805E00DDAB92}" srcId="{389A4600-1599-49F5-A879-CDE01ED7FD74}" destId="{C32AA655-3CC8-4369-AF25-3683889A593C}" srcOrd="1" destOrd="0" parTransId="{2E07C887-E3C0-4802-8F0F-E80D18DDAF88}" sibTransId="{4C780514-4C75-4E1E-A6E1-C7051EF635B9}"/>
    <dgm:cxn modelId="{C07749AE-31FA-4CB5-9A14-8EE0F994D895}" srcId="{7E15B297-CDB3-47F7-83BE-07F67E5B904E}" destId="{3DF3FDF1-F3CB-4A61-B2B0-E3920AB49F59}" srcOrd="2" destOrd="0" parTransId="{CDE84CA3-255B-46A4-931C-148A8F5F7A61}" sibTransId="{0F79BFDF-BF10-45D5-A9A2-FE3EC4AFBB98}"/>
    <dgm:cxn modelId="{898FB4B8-0276-4662-95AF-AFCED44DC46D}" type="presOf" srcId="{C32AA655-3CC8-4369-AF25-3683889A593C}" destId="{4D088F28-ABFD-42A1-8FF3-835327E402C6}" srcOrd="1" destOrd="0" presId="urn:microsoft.com/office/officeart/2005/8/layout/target3"/>
    <dgm:cxn modelId="{F8F988DB-D36E-4BD0-866E-DB4D8F29B3BE}" type="presOf" srcId="{96D97D45-2235-4C75-B0F7-F78CDEE19338}" destId="{F387E1EC-7874-46C0-AB7B-01F5293884E3}" srcOrd="1" destOrd="0" presId="urn:microsoft.com/office/officeart/2005/8/layout/target3"/>
    <dgm:cxn modelId="{8983CF80-3D57-4A3E-84E4-84512B0D240D}" type="presOf" srcId="{04FC39F8-78D7-4815-90A3-18547BBCE7EC}" destId="{F7AE8CFA-B950-43EA-B3BA-CA9DBDDAFC8F}" srcOrd="0" destOrd="3" presId="urn:microsoft.com/office/officeart/2005/8/layout/target3"/>
    <dgm:cxn modelId="{3E8B5BD8-AE7D-4D12-9A75-2E66FD9E42C0}" type="presOf" srcId="{4AB5B115-5466-4E7E-903D-14AED10E5525}" destId="{F7AE8CFA-B950-43EA-B3BA-CA9DBDDAFC8F}" srcOrd="0" destOrd="1" presId="urn:microsoft.com/office/officeart/2005/8/layout/target3"/>
    <dgm:cxn modelId="{9F0EF730-E902-462B-8434-578DC02E46F3}" type="presOf" srcId="{3DF3FDF1-F3CB-4A61-B2B0-E3920AB49F59}" destId="{EA281068-453C-4EC8-B3F7-46DF9EB492AD}" srcOrd="0" destOrd="2" presId="urn:microsoft.com/office/officeart/2005/8/layout/target3"/>
    <dgm:cxn modelId="{C74F9E0C-DE65-4F13-A22C-CDFDB4E96F9A}" type="presOf" srcId="{96D97D45-2235-4C75-B0F7-F78CDEE19338}" destId="{FD94AEA8-73FC-49C2-A97F-CA948BB7C424}" srcOrd="0" destOrd="0" presId="urn:microsoft.com/office/officeart/2005/8/layout/target3"/>
    <dgm:cxn modelId="{988013C0-5B9B-4BBE-B01C-795B52368E1E}" srcId="{C32AA655-3CC8-4369-AF25-3683889A593C}" destId="{AC59F167-FFF6-4E06-9A0D-BF29BB3F04B6}" srcOrd="0" destOrd="0" parTransId="{D5A3C805-7679-404F-B459-7356CC09A418}" sibTransId="{2D27CCF3-FD33-4D05-B01D-25EB65BF7CF0}"/>
    <dgm:cxn modelId="{8A2027DB-E67A-4437-AD7C-6FC02E98AA1D}" srcId="{7E15B297-CDB3-47F7-83BE-07F67E5B904E}" destId="{2498C225-AB82-4DC3-9FF5-A7DE4D0EEDDA}" srcOrd="3" destOrd="0" parTransId="{FF4801BA-56E0-4F2A-8C90-20E4EDD1B9C7}" sibTransId="{1DC67217-EA11-4A28-870B-C610C0C92B28}"/>
    <dgm:cxn modelId="{74602E09-BF52-46C7-8D09-C4A43BD41BE9}" type="presOf" srcId="{2498C225-AB82-4DC3-9FF5-A7DE4D0EEDDA}" destId="{EA281068-453C-4EC8-B3F7-46DF9EB492AD}" srcOrd="0" destOrd="3" presId="urn:microsoft.com/office/officeart/2005/8/layout/target3"/>
    <dgm:cxn modelId="{DD22AE69-28E2-4536-83F9-9A98E8CAB92E}" srcId="{96D97D45-2235-4C75-B0F7-F78CDEE19338}" destId="{35A10628-0BA3-468A-B92A-7676C22B0AAD}" srcOrd="0" destOrd="0" parTransId="{77C941FE-9790-4FE1-A4D7-5532CAD66723}" sibTransId="{3DE0A1BE-9588-4B3B-B87A-F0BAABD8D560}"/>
    <dgm:cxn modelId="{DAEFB283-72C9-4F33-B1A4-F01CA19CA00B}" type="presOf" srcId="{997C100B-207B-49FB-BB55-955FCC9A85F6}" destId="{F7AE8CFA-B950-43EA-B3BA-CA9DBDDAFC8F}" srcOrd="0" destOrd="2" presId="urn:microsoft.com/office/officeart/2005/8/layout/target3"/>
    <dgm:cxn modelId="{C46861FF-E86E-4F0F-BAE2-B84D39632A4D}" srcId="{C32AA655-3CC8-4369-AF25-3683889A593C}" destId="{4AB5B115-5466-4E7E-903D-14AED10E5525}" srcOrd="1" destOrd="0" parTransId="{2DA61092-C439-49CF-8E82-C5D543B12645}" sibTransId="{AB3B6583-46C8-4990-BA7C-10BBE9F3D7CC}"/>
    <dgm:cxn modelId="{13F4537E-0FE6-4FF3-B936-E9442E97D33D}" type="presOf" srcId="{C32AA655-3CC8-4369-AF25-3683889A593C}" destId="{A8C0F814-3FEA-472C-8619-B71D56F1ECDD}" srcOrd="0" destOrd="0" presId="urn:microsoft.com/office/officeart/2005/8/layout/target3"/>
    <dgm:cxn modelId="{0A770EE6-34CF-4DCD-85B4-351E3427D427}" type="presOf" srcId="{AC59F167-FFF6-4E06-9A0D-BF29BB3F04B6}" destId="{F7AE8CFA-B950-43EA-B3BA-CA9DBDDAFC8F}" srcOrd="0" destOrd="0" presId="urn:microsoft.com/office/officeart/2005/8/layout/target3"/>
    <dgm:cxn modelId="{A4FD7AF3-35C6-4F21-96D9-095E13C56201}" srcId="{C32AA655-3CC8-4369-AF25-3683889A593C}" destId="{997C100B-207B-49FB-BB55-955FCC9A85F6}" srcOrd="2" destOrd="0" parTransId="{137F6291-2C74-4D96-A343-EDB56C6637F3}" sibTransId="{DD98DB30-AA4F-467A-B93E-8E29042CD2C0}"/>
    <dgm:cxn modelId="{08CBC21B-57EC-4030-B82D-776FD01E7131}" type="presOf" srcId="{E4D057FA-D55C-4209-B330-7A962567E2A5}" destId="{6189E4E5-647C-49ED-8832-FB8F9C5F0B71}" srcOrd="0" destOrd="1" presId="urn:microsoft.com/office/officeart/2005/8/layout/target3"/>
    <dgm:cxn modelId="{AE59344E-8877-404B-A532-B89CF415027C}" type="presParOf" srcId="{539D57D4-D358-4568-9148-81FAFA416BB7}" destId="{41559FDB-8B37-4D54-9DB4-4FEF413A1C43}" srcOrd="0" destOrd="0" presId="urn:microsoft.com/office/officeart/2005/8/layout/target3"/>
    <dgm:cxn modelId="{B3184537-F275-480C-B941-62E3FBC66437}" type="presParOf" srcId="{539D57D4-D358-4568-9148-81FAFA416BB7}" destId="{1F717B1D-21B4-45C1-9544-17361DD8ED54}" srcOrd="1" destOrd="0" presId="urn:microsoft.com/office/officeart/2005/8/layout/target3"/>
    <dgm:cxn modelId="{5BE3C7B3-0A21-47DB-9F3C-1B6C30D483B2}" type="presParOf" srcId="{539D57D4-D358-4568-9148-81FAFA416BB7}" destId="{1762D348-B7D2-4E1E-89F9-8B793346DFA1}" srcOrd="2" destOrd="0" presId="urn:microsoft.com/office/officeart/2005/8/layout/target3"/>
    <dgm:cxn modelId="{50DBFEA7-C334-45A5-83D0-618696A13E9E}" type="presParOf" srcId="{539D57D4-D358-4568-9148-81FAFA416BB7}" destId="{4B5F69E1-B1CE-4CAF-9264-E6B8888E3B03}" srcOrd="3" destOrd="0" presId="urn:microsoft.com/office/officeart/2005/8/layout/target3"/>
    <dgm:cxn modelId="{40017F8E-F0FD-4339-BEED-B9EC4CAC1C25}" type="presParOf" srcId="{539D57D4-D358-4568-9148-81FAFA416BB7}" destId="{EAED3773-0D34-412D-A50A-E7790407474C}" srcOrd="4" destOrd="0" presId="urn:microsoft.com/office/officeart/2005/8/layout/target3"/>
    <dgm:cxn modelId="{7B2CD6B1-FD22-455E-805F-B98FED1F102E}" type="presParOf" srcId="{539D57D4-D358-4568-9148-81FAFA416BB7}" destId="{A8C0F814-3FEA-472C-8619-B71D56F1ECDD}" srcOrd="5" destOrd="0" presId="urn:microsoft.com/office/officeart/2005/8/layout/target3"/>
    <dgm:cxn modelId="{BD30E1FF-82A3-4DD4-BA99-57E44F6DECF4}" type="presParOf" srcId="{539D57D4-D358-4568-9148-81FAFA416BB7}" destId="{9BD0AFE0-44CB-4454-B7A0-77789ED5D567}" srcOrd="6" destOrd="0" presId="urn:microsoft.com/office/officeart/2005/8/layout/target3"/>
    <dgm:cxn modelId="{1B5C9807-D122-408B-8F45-28B865FAF5D2}" type="presParOf" srcId="{539D57D4-D358-4568-9148-81FAFA416BB7}" destId="{201AF8C3-F7D3-4B5E-87D9-7A90213CF765}" srcOrd="7" destOrd="0" presId="urn:microsoft.com/office/officeart/2005/8/layout/target3"/>
    <dgm:cxn modelId="{4EA8BAF6-38B8-46AA-A852-A727D84E60DB}" type="presParOf" srcId="{539D57D4-D358-4568-9148-81FAFA416BB7}" destId="{FD94AEA8-73FC-49C2-A97F-CA948BB7C424}" srcOrd="8" destOrd="0" presId="urn:microsoft.com/office/officeart/2005/8/layout/target3"/>
    <dgm:cxn modelId="{47C23A67-0278-4261-9F6F-A4D5594315D0}" type="presParOf" srcId="{539D57D4-D358-4568-9148-81FAFA416BB7}" destId="{737B1DCE-2922-494C-8821-74B7ACE546EA}" srcOrd="9" destOrd="0" presId="urn:microsoft.com/office/officeart/2005/8/layout/target3"/>
    <dgm:cxn modelId="{B2DF8985-DC98-4E7B-953C-3E68092F1FF2}" type="presParOf" srcId="{539D57D4-D358-4568-9148-81FAFA416BB7}" destId="{EA281068-453C-4EC8-B3F7-46DF9EB492AD}" srcOrd="10" destOrd="0" presId="urn:microsoft.com/office/officeart/2005/8/layout/target3"/>
    <dgm:cxn modelId="{053EB917-7146-4EEF-9309-E95CD1C597F8}" type="presParOf" srcId="{539D57D4-D358-4568-9148-81FAFA416BB7}" destId="{4D088F28-ABFD-42A1-8FF3-835327E402C6}" srcOrd="11" destOrd="0" presId="urn:microsoft.com/office/officeart/2005/8/layout/target3"/>
    <dgm:cxn modelId="{F45AB4F9-F108-41A5-9086-0ADEF26810CE}" type="presParOf" srcId="{539D57D4-D358-4568-9148-81FAFA416BB7}" destId="{F7AE8CFA-B950-43EA-B3BA-CA9DBDDAFC8F}" srcOrd="12" destOrd="0" presId="urn:microsoft.com/office/officeart/2005/8/layout/target3"/>
    <dgm:cxn modelId="{15F5B2B7-2C50-404E-A623-414366D4EE8D}" type="presParOf" srcId="{539D57D4-D358-4568-9148-81FAFA416BB7}" destId="{F387E1EC-7874-46C0-AB7B-01F5293884E3}" srcOrd="13" destOrd="0" presId="urn:microsoft.com/office/officeart/2005/8/layout/target3"/>
    <dgm:cxn modelId="{141899CE-566C-471D-AA3F-185A0567F123}" type="presParOf" srcId="{539D57D4-D358-4568-9148-81FAFA416BB7}" destId="{6189E4E5-647C-49ED-8832-FB8F9C5F0B71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E0A06-6E14-4359-BCCA-91DC1BC4971B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02F1E6-A504-44FE-A6CE-8F9330F0A0C4}">
      <dgm:prSet phldrT="[Text]" custT="1"/>
      <dgm:spPr/>
      <dgm:t>
        <a:bodyPr/>
        <a:lstStyle/>
        <a:p>
          <a:r>
            <a:rPr lang="en-US" sz="1800" dirty="0" err="1" smtClean="0">
              <a:latin typeface="Arial (Body)"/>
            </a:rPr>
            <a:t>Mạnh</a:t>
          </a:r>
          <a:endParaRPr lang="en-US" sz="1800" dirty="0">
            <a:latin typeface="Arial (Body)"/>
          </a:endParaRPr>
        </a:p>
      </dgm:t>
    </dgm:pt>
    <dgm:pt modelId="{BC50D3F2-5BA4-49AA-BF3D-1B41213E5C00}" type="parTrans" cxnId="{8200111F-2782-4440-83B4-AA39FBC5EACD}">
      <dgm:prSet/>
      <dgm:spPr/>
      <dgm:t>
        <a:bodyPr/>
        <a:lstStyle/>
        <a:p>
          <a:endParaRPr lang="en-US"/>
        </a:p>
      </dgm:t>
    </dgm:pt>
    <dgm:pt modelId="{670B224C-0C75-47E0-979F-3DB4D308FFAB}" type="sibTrans" cxnId="{8200111F-2782-4440-83B4-AA39FBC5EACD}">
      <dgm:prSet/>
      <dgm:spPr/>
      <dgm:t>
        <a:bodyPr/>
        <a:lstStyle/>
        <a:p>
          <a:endParaRPr lang="en-US"/>
        </a:p>
      </dgm:t>
    </dgm:pt>
    <dgm:pt modelId="{5E950DD8-12DD-4526-8D71-E47B0F1BF4F7}">
      <dgm:prSet phldrT="[Text]" phldr="1"/>
      <dgm:spPr/>
      <dgm:t>
        <a:bodyPr/>
        <a:lstStyle/>
        <a:p>
          <a:endParaRPr lang="en-US" sz="2000"/>
        </a:p>
      </dgm:t>
    </dgm:pt>
    <dgm:pt modelId="{0FA78E94-7FB0-440F-92F3-6E58FDF5646A}" type="parTrans" cxnId="{35013E57-79DA-41E3-A08B-7219C2D8B8C3}">
      <dgm:prSet/>
      <dgm:spPr/>
      <dgm:t>
        <a:bodyPr/>
        <a:lstStyle/>
        <a:p>
          <a:endParaRPr lang="en-US"/>
        </a:p>
      </dgm:t>
    </dgm:pt>
    <dgm:pt modelId="{ADEFF671-93D1-4CDB-8D92-92BF1E0F4C84}" type="sibTrans" cxnId="{35013E57-79DA-41E3-A08B-7219C2D8B8C3}">
      <dgm:prSet/>
      <dgm:spPr/>
      <dgm:t>
        <a:bodyPr/>
        <a:lstStyle/>
        <a:p>
          <a:endParaRPr lang="en-US"/>
        </a:p>
      </dgm:t>
    </dgm:pt>
    <dgm:pt modelId="{46A9C7E9-EE59-421C-88DE-5A7C2DF63B9C}">
      <dgm:prSet phldrT="[Text]"/>
      <dgm:spPr/>
      <dgm:t>
        <a:bodyPr/>
        <a:lstStyle/>
        <a:p>
          <a:endParaRPr lang="en-US" sz="2000"/>
        </a:p>
      </dgm:t>
    </dgm:pt>
    <dgm:pt modelId="{C8BFCBDA-D211-424C-ADE2-FB31917D9AC1}" type="parTrans" cxnId="{01ABBC86-C73B-41AA-9AEE-673C7BC608B7}">
      <dgm:prSet/>
      <dgm:spPr/>
      <dgm:t>
        <a:bodyPr/>
        <a:lstStyle/>
        <a:p>
          <a:endParaRPr lang="en-US"/>
        </a:p>
      </dgm:t>
    </dgm:pt>
    <dgm:pt modelId="{B123048E-CFC5-477C-A049-8B3A81DFDE2B}" type="sibTrans" cxnId="{01ABBC86-C73B-41AA-9AEE-673C7BC608B7}">
      <dgm:prSet/>
      <dgm:spPr/>
      <dgm:t>
        <a:bodyPr/>
        <a:lstStyle/>
        <a:p>
          <a:endParaRPr lang="en-US"/>
        </a:p>
      </dgm:t>
    </dgm:pt>
    <dgm:pt modelId="{33C57EFA-036F-4A44-8BB6-88ADD15A8073}">
      <dgm:prSet phldrT="[Text]" custT="1"/>
      <dgm:spPr/>
      <dgm:t>
        <a:bodyPr/>
        <a:lstStyle/>
        <a:p>
          <a:r>
            <a:rPr lang="en-US" sz="1800" dirty="0" err="1" smtClean="0">
              <a:latin typeface="Arial (Body)"/>
            </a:rPr>
            <a:t>Hạn</a:t>
          </a:r>
          <a:r>
            <a:rPr lang="en-US" sz="1800" dirty="0" smtClean="0">
              <a:latin typeface="Arial (Body)"/>
            </a:rPr>
            <a:t> </a:t>
          </a:r>
          <a:r>
            <a:rPr lang="en-US" sz="1800" dirty="0" err="1" smtClean="0">
              <a:latin typeface="Arial (Body)"/>
            </a:rPr>
            <a:t>chế</a:t>
          </a:r>
          <a:endParaRPr lang="en-US" sz="1800" dirty="0">
            <a:latin typeface="Arial (Body)"/>
          </a:endParaRPr>
        </a:p>
      </dgm:t>
    </dgm:pt>
    <dgm:pt modelId="{986B7CEA-8BE9-497A-9291-A206D07A16E4}" type="parTrans" cxnId="{148D9C74-7CEB-4966-BEE4-70C8A913E3F8}">
      <dgm:prSet/>
      <dgm:spPr/>
      <dgm:t>
        <a:bodyPr/>
        <a:lstStyle/>
        <a:p>
          <a:endParaRPr lang="en-US"/>
        </a:p>
      </dgm:t>
    </dgm:pt>
    <dgm:pt modelId="{C035FBE2-02A5-4186-8D6B-CEEE57DF9A24}" type="sibTrans" cxnId="{148D9C74-7CEB-4966-BEE4-70C8A913E3F8}">
      <dgm:prSet/>
      <dgm:spPr/>
      <dgm:t>
        <a:bodyPr/>
        <a:lstStyle/>
        <a:p>
          <a:endParaRPr lang="en-US"/>
        </a:p>
      </dgm:t>
    </dgm:pt>
    <dgm:pt modelId="{AFA84F55-6541-4D6C-BAE5-4B266DF92DD4}">
      <dgm:prSet phldrT="[Text]"/>
      <dgm:spPr/>
      <dgm:t>
        <a:bodyPr/>
        <a:lstStyle/>
        <a:p>
          <a:endParaRPr lang="en-US" sz="2000" dirty="0"/>
        </a:p>
      </dgm:t>
    </dgm:pt>
    <dgm:pt modelId="{6426124F-D795-4C35-9CF6-988DD8CD47D7}" type="parTrans" cxnId="{8433EEA1-2724-4120-ACCD-2D2FE0F6AA73}">
      <dgm:prSet/>
      <dgm:spPr/>
      <dgm:t>
        <a:bodyPr/>
        <a:lstStyle/>
        <a:p>
          <a:endParaRPr lang="en-US"/>
        </a:p>
      </dgm:t>
    </dgm:pt>
    <dgm:pt modelId="{8ADD5A43-29D5-4DDD-906A-A3EFF4EDA0BC}" type="sibTrans" cxnId="{8433EEA1-2724-4120-ACCD-2D2FE0F6AA73}">
      <dgm:prSet/>
      <dgm:spPr/>
      <dgm:t>
        <a:bodyPr/>
        <a:lstStyle/>
        <a:p>
          <a:endParaRPr lang="en-US"/>
        </a:p>
      </dgm:t>
    </dgm:pt>
    <dgm:pt modelId="{4A115302-6159-4ED7-9C84-C5DBA9B4C08B}">
      <dgm:prSet phldrT="[Text]"/>
      <dgm:spPr/>
      <dgm:t>
        <a:bodyPr/>
        <a:lstStyle/>
        <a:p>
          <a:endParaRPr lang="en-US" sz="2000" dirty="0"/>
        </a:p>
      </dgm:t>
    </dgm:pt>
    <dgm:pt modelId="{83B8FBB5-DF7E-4B2B-A8EA-E1E2C13DA7E7}" type="parTrans" cxnId="{1E8415C0-50FA-402E-A56B-AE7DBBC44F92}">
      <dgm:prSet/>
      <dgm:spPr/>
      <dgm:t>
        <a:bodyPr/>
        <a:lstStyle/>
        <a:p>
          <a:endParaRPr lang="en-US"/>
        </a:p>
      </dgm:t>
    </dgm:pt>
    <dgm:pt modelId="{6480F7F6-1E5F-4206-8F01-F5359C44F70C}" type="sibTrans" cxnId="{1E8415C0-50FA-402E-A56B-AE7DBBC44F92}">
      <dgm:prSet/>
      <dgm:spPr/>
      <dgm:t>
        <a:bodyPr/>
        <a:lstStyle/>
        <a:p>
          <a:endParaRPr lang="en-US"/>
        </a:p>
      </dgm:t>
    </dgm:pt>
    <dgm:pt modelId="{8BA0D079-1DE1-4D8D-BA56-965B7B93A825}">
      <dgm:prSet phldrT="[Text]" custT="1"/>
      <dgm:spPr/>
      <dgm:t>
        <a:bodyPr/>
        <a:lstStyle/>
        <a:p>
          <a:r>
            <a:rPr lang="en-US" sz="1800" b="0" smtClean="0">
              <a:latin typeface="Arial (Body)"/>
              <a:cs typeface="Arial" pitchFamily="34" charset="0"/>
            </a:rPr>
            <a:t>100% dịch vụ thực hiện cho khách hàng đúng tiến độ, khách hàng hài lòng và tái ký hợp đồng năm 2015. </a:t>
          </a:r>
          <a:endParaRPr lang="en-US" sz="1800" b="0" dirty="0">
            <a:latin typeface="Arial (Body)"/>
          </a:endParaRPr>
        </a:p>
      </dgm:t>
    </dgm:pt>
    <dgm:pt modelId="{6D6D6F9B-7EC1-4FB4-ABB8-A63D1D47100B}" type="parTrans" cxnId="{0B404E00-05DD-4E21-959E-6F05AA1261C9}">
      <dgm:prSet/>
      <dgm:spPr/>
      <dgm:t>
        <a:bodyPr/>
        <a:lstStyle/>
        <a:p>
          <a:endParaRPr lang="en-US"/>
        </a:p>
      </dgm:t>
    </dgm:pt>
    <dgm:pt modelId="{80569530-2F4C-48BF-B9E3-FD700A7EC239}" type="sibTrans" cxnId="{0B404E00-05DD-4E21-959E-6F05AA1261C9}">
      <dgm:prSet/>
      <dgm:spPr/>
      <dgm:t>
        <a:bodyPr/>
        <a:lstStyle/>
        <a:p>
          <a:endParaRPr lang="en-US"/>
        </a:p>
      </dgm:t>
    </dgm:pt>
    <dgm:pt modelId="{CD72F277-42CB-4B81-8BA9-BDFFDDFD0408}">
      <dgm:prSet phldrT="[Text]" custT="1"/>
      <dgm:spPr/>
      <dgm:t>
        <a:bodyPr/>
        <a:lstStyle/>
        <a:p>
          <a:endParaRPr lang="en-US" sz="1800" dirty="0">
            <a:latin typeface="Arial (Body)"/>
          </a:endParaRPr>
        </a:p>
      </dgm:t>
    </dgm:pt>
    <dgm:pt modelId="{F60893E6-804F-4D67-BF5F-64908788C699}" type="parTrans" cxnId="{F5870F7E-50C4-4838-887E-B234715E01CB}">
      <dgm:prSet/>
      <dgm:spPr/>
      <dgm:t>
        <a:bodyPr/>
        <a:lstStyle/>
        <a:p>
          <a:endParaRPr lang="en-US"/>
        </a:p>
      </dgm:t>
    </dgm:pt>
    <dgm:pt modelId="{7FCB0F4C-859F-4DF6-8E26-42B4343FF35B}" type="sibTrans" cxnId="{F5870F7E-50C4-4838-887E-B234715E01CB}">
      <dgm:prSet/>
      <dgm:spPr/>
      <dgm:t>
        <a:bodyPr/>
        <a:lstStyle/>
        <a:p>
          <a:endParaRPr lang="en-US"/>
        </a:p>
      </dgm:t>
    </dgm:pt>
    <dgm:pt modelId="{A8BEDE72-3CCB-4A7E-9F9F-845D0F9D24A5}">
      <dgm:prSet phldrT="[Text]" custT="1"/>
      <dgm:spPr/>
      <dgm:t>
        <a:bodyPr/>
        <a:lstStyle/>
        <a:p>
          <a:endParaRPr lang="en-US" sz="1800" dirty="0">
            <a:latin typeface="Arial (Body)"/>
          </a:endParaRPr>
        </a:p>
      </dgm:t>
    </dgm:pt>
    <dgm:pt modelId="{9AC5C27B-E589-4BCA-8E37-EDF0C9AFA4D2}" type="parTrans" cxnId="{8443049E-19EA-4BD2-8DF3-DC0BF2F0876F}">
      <dgm:prSet/>
      <dgm:spPr/>
      <dgm:t>
        <a:bodyPr/>
        <a:lstStyle/>
        <a:p>
          <a:endParaRPr lang="en-US"/>
        </a:p>
      </dgm:t>
    </dgm:pt>
    <dgm:pt modelId="{C6C8C179-CBC6-4274-A531-77C41D5CDACD}" type="sibTrans" cxnId="{8443049E-19EA-4BD2-8DF3-DC0BF2F0876F}">
      <dgm:prSet/>
      <dgm:spPr/>
      <dgm:t>
        <a:bodyPr/>
        <a:lstStyle/>
        <a:p>
          <a:endParaRPr lang="en-US"/>
        </a:p>
      </dgm:t>
    </dgm:pt>
    <dgm:pt modelId="{F1B3177E-6953-417D-9CFD-5C3F8C9A9649}">
      <dgm:prSet phldrT="[Text]" custT="1"/>
      <dgm:spPr/>
      <dgm:t>
        <a:bodyPr/>
        <a:lstStyle/>
        <a:p>
          <a:r>
            <a:rPr lang="en-US" sz="1800" smtClean="0">
              <a:latin typeface="Arial (Body)"/>
            </a:rPr>
            <a:t>Biến động nhân sự, chưa có nhân sự thay thế</a:t>
          </a:r>
          <a:endParaRPr lang="en-US" sz="1800" dirty="0">
            <a:latin typeface="Arial (Body)"/>
          </a:endParaRPr>
        </a:p>
      </dgm:t>
    </dgm:pt>
    <dgm:pt modelId="{3FDEC467-0F06-4993-B889-66833951C9B5}" type="parTrans" cxnId="{C69094C8-F09C-440F-8B12-862E2BB5122D}">
      <dgm:prSet/>
      <dgm:spPr/>
      <dgm:t>
        <a:bodyPr/>
        <a:lstStyle/>
        <a:p>
          <a:endParaRPr lang="en-US"/>
        </a:p>
      </dgm:t>
    </dgm:pt>
    <dgm:pt modelId="{6511F77B-B341-4A93-A498-E44956ADCE75}" type="sibTrans" cxnId="{C69094C8-F09C-440F-8B12-862E2BB5122D}">
      <dgm:prSet/>
      <dgm:spPr/>
      <dgm:t>
        <a:bodyPr/>
        <a:lstStyle/>
        <a:p>
          <a:endParaRPr lang="en-US"/>
        </a:p>
      </dgm:t>
    </dgm:pt>
    <dgm:pt modelId="{5C67B832-C90B-48EB-A18D-6634AFFFC576}">
      <dgm:prSet custT="1"/>
      <dgm:spPr/>
      <dgm:t>
        <a:bodyPr/>
        <a:lstStyle/>
        <a:p>
          <a:endParaRPr lang="en-US" sz="1800" dirty="0">
            <a:latin typeface="Arial (Body)"/>
          </a:endParaRPr>
        </a:p>
      </dgm:t>
    </dgm:pt>
    <dgm:pt modelId="{82FEBF8B-C430-47B8-A089-1DA449FC9F95}" type="parTrans" cxnId="{A3C43470-00FA-44BF-8A50-56EE9C24EB24}">
      <dgm:prSet/>
      <dgm:spPr/>
      <dgm:t>
        <a:bodyPr/>
        <a:lstStyle/>
        <a:p>
          <a:endParaRPr lang="en-US"/>
        </a:p>
      </dgm:t>
    </dgm:pt>
    <dgm:pt modelId="{D2AA41BD-077B-420F-9DE1-574EB561CBCC}" type="sibTrans" cxnId="{A3C43470-00FA-44BF-8A50-56EE9C24EB24}">
      <dgm:prSet/>
      <dgm:spPr/>
      <dgm:t>
        <a:bodyPr/>
        <a:lstStyle/>
        <a:p>
          <a:endParaRPr lang="en-US"/>
        </a:p>
      </dgm:t>
    </dgm:pt>
    <dgm:pt modelId="{B12C52CB-B8F2-4B36-B7DE-8FECDFE7AD63}">
      <dgm:prSet custT="1"/>
      <dgm:spPr/>
      <dgm:t>
        <a:bodyPr/>
        <a:lstStyle/>
        <a:p>
          <a:r>
            <a:rPr lang="en-US" sz="1800" b="0" smtClean="0">
              <a:latin typeface="Arial (Body)"/>
              <a:cs typeface="Arial" pitchFamily="34" charset="0"/>
            </a:rPr>
            <a:t>Mạnh về Oracle Database và các giải pháp của Oracle đang đứng số 1</a:t>
          </a:r>
          <a:endParaRPr lang="en-US" sz="1800" b="0" dirty="0">
            <a:latin typeface="Arial (Body)"/>
            <a:cs typeface="Arial" pitchFamily="34" charset="0"/>
          </a:endParaRPr>
        </a:p>
      </dgm:t>
    </dgm:pt>
    <dgm:pt modelId="{C4BC1A0F-3B70-47C0-9E2C-7F61EE7E4F87}" type="parTrans" cxnId="{2FE36058-A0DA-442E-8CF4-80AD364C47D6}">
      <dgm:prSet/>
      <dgm:spPr/>
      <dgm:t>
        <a:bodyPr/>
        <a:lstStyle/>
        <a:p>
          <a:endParaRPr lang="en-US"/>
        </a:p>
      </dgm:t>
    </dgm:pt>
    <dgm:pt modelId="{66135A67-AF7B-4DC0-82C8-59F09948ADA0}" type="sibTrans" cxnId="{2FE36058-A0DA-442E-8CF4-80AD364C47D6}">
      <dgm:prSet/>
      <dgm:spPr/>
      <dgm:t>
        <a:bodyPr/>
        <a:lstStyle/>
        <a:p>
          <a:endParaRPr lang="en-US"/>
        </a:p>
      </dgm:t>
    </dgm:pt>
    <dgm:pt modelId="{E775CFC7-6192-46D9-ABC5-16E77AC2A02B}">
      <dgm:prSet custT="1"/>
      <dgm:spPr/>
      <dgm:t>
        <a:bodyPr/>
        <a:lstStyle/>
        <a:p>
          <a:endParaRPr lang="en-US" sz="1800" b="0" dirty="0">
            <a:latin typeface="Arial (Body)"/>
            <a:cs typeface="Arial" pitchFamily="34" charset="0"/>
          </a:endParaRPr>
        </a:p>
      </dgm:t>
    </dgm:pt>
    <dgm:pt modelId="{87EAD1B1-A2CE-4303-B7A2-FAB422305292}" type="parTrans" cxnId="{0D30E473-EE4E-49BB-B1A5-A568BA647A87}">
      <dgm:prSet/>
      <dgm:spPr/>
      <dgm:t>
        <a:bodyPr/>
        <a:lstStyle/>
        <a:p>
          <a:endParaRPr lang="en-US"/>
        </a:p>
      </dgm:t>
    </dgm:pt>
    <dgm:pt modelId="{623E18AF-9AE9-493E-AF13-B40B74DC114C}" type="sibTrans" cxnId="{0D30E473-EE4E-49BB-B1A5-A568BA647A87}">
      <dgm:prSet/>
      <dgm:spPr/>
      <dgm:t>
        <a:bodyPr/>
        <a:lstStyle/>
        <a:p>
          <a:endParaRPr lang="en-US"/>
        </a:p>
      </dgm:t>
    </dgm:pt>
    <dgm:pt modelId="{99719F81-5AC2-4CAA-97A0-4DC53DB72F9E}">
      <dgm:prSet custT="1"/>
      <dgm:spPr/>
      <dgm:t>
        <a:bodyPr/>
        <a:lstStyle/>
        <a:p>
          <a:r>
            <a:rPr lang="en-US" sz="1800" b="0" smtClean="0">
              <a:latin typeface="Arial (Body)"/>
              <a:cs typeface="Arial" pitchFamily="34" charset="0"/>
            </a:rPr>
            <a:t>Các giải pháp về CSDL Oracle khá đa dạng</a:t>
          </a:r>
          <a:endParaRPr lang="en-US" sz="1800" b="0" dirty="0">
            <a:latin typeface="Arial (Body)"/>
            <a:cs typeface="Arial" pitchFamily="34" charset="0"/>
          </a:endParaRPr>
        </a:p>
      </dgm:t>
    </dgm:pt>
    <dgm:pt modelId="{67FA9352-9527-4A8E-86D1-07BE79D67614}" type="parTrans" cxnId="{ED90C964-ACA7-4CC3-8252-6E7C8927217B}">
      <dgm:prSet/>
      <dgm:spPr/>
      <dgm:t>
        <a:bodyPr/>
        <a:lstStyle/>
        <a:p>
          <a:endParaRPr lang="en-US"/>
        </a:p>
      </dgm:t>
    </dgm:pt>
    <dgm:pt modelId="{371D099C-41CE-4665-8955-EA00BE029FAC}" type="sibTrans" cxnId="{ED90C964-ACA7-4CC3-8252-6E7C8927217B}">
      <dgm:prSet/>
      <dgm:spPr/>
      <dgm:t>
        <a:bodyPr/>
        <a:lstStyle/>
        <a:p>
          <a:endParaRPr lang="en-US"/>
        </a:p>
      </dgm:t>
    </dgm:pt>
    <dgm:pt modelId="{3FEBECEF-E07D-4F4A-BD36-B2BA874AB65E}">
      <dgm:prSet custT="1"/>
      <dgm:spPr/>
      <dgm:t>
        <a:bodyPr/>
        <a:lstStyle/>
        <a:p>
          <a:r>
            <a:rPr lang="en-US" sz="1800" smtClean="0">
              <a:latin typeface="Arial (Body)"/>
              <a:cs typeface="Arial" pitchFamily="34" charset="0"/>
            </a:rPr>
            <a:t>N</a:t>
          </a:r>
          <a:r>
            <a:rPr lang="en-US" sz="1800" smtClean="0">
              <a:latin typeface="Arial (Body)"/>
              <a:ea typeface="+mn-ea"/>
              <a:cs typeface="Arial" pitchFamily="34" charset="0"/>
            </a:rPr>
            <a:t>hân sự</a:t>
          </a:r>
          <a:r>
            <a:rPr lang="en-US" sz="1800" baseline="0" smtClean="0">
              <a:latin typeface="Arial (Body)"/>
              <a:ea typeface="+mn-ea"/>
              <a:cs typeface="Arial" pitchFamily="34" charset="0"/>
            </a:rPr>
            <a:t> thiếu kỹ năng mềm</a:t>
          </a:r>
          <a:endParaRPr lang="en-US" sz="1800" dirty="0">
            <a:latin typeface="Arial (Body)"/>
          </a:endParaRPr>
        </a:p>
      </dgm:t>
    </dgm:pt>
    <dgm:pt modelId="{18141146-258A-4860-9A82-701EA5084266}" type="parTrans" cxnId="{5F79FE8F-A433-4522-B198-DA95B4F8539A}">
      <dgm:prSet/>
      <dgm:spPr/>
      <dgm:t>
        <a:bodyPr/>
        <a:lstStyle/>
        <a:p>
          <a:endParaRPr lang="en-US"/>
        </a:p>
      </dgm:t>
    </dgm:pt>
    <dgm:pt modelId="{3045EF5F-7EAA-46D4-BCC9-68D52B8978FA}" type="sibTrans" cxnId="{5F79FE8F-A433-4522-B198-DA95B4F8539A}">
      <dgm:prSet/>
      <dgm:spPr/>
      <dgm:t>
        <a:bodyPr/>
        <a:lstStyle/>
        <a:p>
          <a:endParaRPr lang="en-US"/>
        </a:p>
      </dgm:t>
    </dgm:pt>
    <dgm:pt modelId="{CB761424-58C7-41DE-AA07-6F776AFAC883}">
      <dgm:prSet custT="1"/>
      <dgm:spPr/>
      <dgm:t>
        <a:bodyPr/>
        <a:lstStyle/>
        <a:p>
          <a:r>
            <a:rPr lang="en-US" sz="1800" smtClean="0">
              <a:latin typeface="Arial (Body)"/>
            </a:rPr>
            <a:t>Các sản phẩm dịch vụ chưa đến được với khách hàng</a:t>
          </a:r>
          <a:endParaRPr lang="en-US" sz="1800" dirty="0">
            <a:latin typeface="Arial (Body)"/>
          </a:endParaRPr>
        </a:p>
      </dgm:t>
    </dgm:pt>
    <dgm:pt modelId="{66BFF6C1-31A7-4D1B-9C8A-62C8CC360F35}" type="parTrans" cxnId="{1C0432F3-9CB1-4866-B7F4-E721E45DFACE}">
      <dgm:prSet/>
      <dgm:spPr/>
      <dgm:t>
        <a:bodyPr/>
        <a:lstStyle/>
        <a:p>
          <a:endParaRPr lang="en-US"/>
        </a:p>
      </dgm:t>
    </dgm:pt>
    <dgm:pt modelId="{8E56A332-476B-408D-9493-F97A0EC38754}" type="sibTrans" cxnId="{1C0432F3-9CB1-4866-B7F4-E721E45DFACE}">
      <dgm:prSet/>
      <dgm:spPr/>
      <dgm:t>
        <a:bodyPr/>
        <a:lstStyle/>
        <a:p>
          <a:endParaRPr lang="en-US"/>
        </a:p>
      </dgm:t>
    </dgm:pt>
    <dgm:pt modelId="{7C49911D-280B-4765-BE5C-C7761E7ED0BA}">
      <dgm:prSet custT="1"/>
      <dgm:spPr/>
      <dgm:t>
        <a:bodyPr/>
        <a:lstStyle/>
        <a:p>
          <a:r>
            <a:rPr lang="en-US" sz="1800" smtClean="0">
              <a:latin typeface="Arial (Body)"/>
            </a:rPr>
            <a:t>Mảng SQL Server chưa được quan tâm</a:t>
          </a:r>
          <a:endParaRPr lang="en-US" sz="1800" dirty="0">
            <a:latin typeface="Arial (Body)"/>
          </a:endParaRPr>
        </a:p>
      </dgm:t>
    </dgm:pt>
    <dgm:pt modelId="{20983E97-D3CA-4793-9A09-AB5270BA5CE0}" type="parTrans" cxnId="{39D6A73D-FF81-4F9E-BF35-18A397049E03}">
      <dgm:prSet/>
      <dgm:spPr/>
      <dgm:t>
        <a:bodyPr/>
        <a:lstStyle/>
        <a:p>
          <a:endParaRPr lang="en-US"/>
        </a:p>
      </dgm:t>
    </dgm:pt>
    <dgm:pt modelId="{6C9E17FF-2D3E-4EBE-8D81-1BBCD56246CA}" type="sibTrans" cxnId="{39D6A73D-FF81-4F9E-BF35-18A397049E03}">
      <dgm:prSet/>
      <dgm:spPr/>
      <dgm:t>
        <a:bodyPr/>
        <a:lstStyle/>
        <a:p>
          <a:endParaRPr lang="en-US"/>
        </a:p>
      </dgm:t>
    </dgm:pt>
    <dgm:pt modelId="{FD2410E3-B591-4716-8906-2C1F1A0BB106}">
      <dgm:prSet custT="1"/>
      <dgm:spPr/>
      <dgm:t>
        <a:bodyPr/>
        <a:lstStyle/>
        <a:p>
          <a:r>
            <a:rPr lang="en-US" sz="1800" smtClean="0">
              <a:latin typeface="Arial (Body)"/>
            </a:rPr>
            <a:t>Chứng chỉ còn thiếu </a:t>
          </a:r>
          <a:endParaRPr lang="en-US" sz="1800" dirty="0">
            <a:latin typeface="Arial (Body)"/>
          </a:endParaRPr>
        </a:p>
      </dgm:t>
    </dgm:pt>
    <dgm:pt modelId="{32752A24-F3CB-4D22-B407-ADB611941737}" type="parTrans" cxnId="{4CE72006-4A40-4C06-B4E2-B30564522286}">
      <dgm:prSet/>
      <dgm:spPr/>
      <dgm:t>
        <a:bodyPr/>
        <a:lstStyle/>
        <a:p>
          <a:endParaRPr lang="en-US"/>
        </a:p>
      </dgm:t>
    </dgm:pt>
    <dgm:pt modelId="{80DBD693-3608-44E6-B8CC-50EB262A33A8}" type="sibTrans" cxnId="{4CE72006-4A40-4C06-B4E2-B30564522286}">
      <dgm:prSet/>
      <dgm:spPr/>
      <dgm:t>
        <a:bodyPr/>
        <a:lstStyle/>
        <a:p>
          <a:endParaRPr lang="en-US"/>
        </a:p>
      </dgm:t>
    </dgm:pt>
    <dgm:pt modelId="{B00FFE92-10B0-494A-8D2F-C08B12E401D7}" type="pres">
      <dgm:prSet presAssocID="{0C9E0A06-6E14-4359-BCCA-91DC1BC4971B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868186-8C1D-4AD5-86B3-92010E724BEC}" type="pres">
      <dgm:prSet presAssocID="{0C9E0A06-6E14-4359-BCCA-91DC1BC4971B}" presName="Background" presStyleLbl="bgImgPlace1" presStyleIdx="0" presStyleCnt="1" custLinFactNeighborX="1183" custLinFactNeighborY="-1436"/>
      <dgm:spPr/>
      <dgm:t>
        <a:bodyPr/>
        <a:lstStyle/>
        <a:p>
          <a:endParaRPr lang="en-US"/>
        </a:p>
      </dgm:t>
    </dgm:pt>
    <dgm:pt modelId="{1DA09511-29A6-4CF6-940C-B8A693A60796}" type="pres">
      <dgm:prSet presAssocID="{0C9E0A06-6E14-4359-BCCA-91DC1BC4971B}" presName="ParentText1" presStyleLbl="revTx" presStyleIdx="0" presStyleCnt="2" custLinFactNeighborX="2834" custLinFactNeighborY="-26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28D22-234B-4417-AE02-E2B9F7F1A10A}" type="pres">
      <dgm:prSet presAssocID="{0C9E0A06-6E14-4359-BCCA-91DC1BC4971B}" presName="ParentText2" presStyleLbl="revTx" presStyleIdx="1" presStyleCnt="2" custLinFactNeighborX="102" custLinFactNeighborY="-26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BA414-FF86-4969-A1F3-8B443C403511}" type="pres">
      <dgm:prSet presAssocID="{0C9E0A06-6E14-4359-BCCA-91DC1BC4971B}" presName="Plus" presStyleLbl="alignNode1" presStyleIdx="0" presStyleCnt="2"/>
      <dgm:spPr/>
      <dgm:t>
        <a:bodyPr/>
        <a:lstStyle/>
        <a:p>
          <a:endParaRPr lang="en-US"/>
        </a:p>
      </dgm:t>
    </dgm:pt>
    <dgm:pt modelId="{D5ADD636-93FD-4F19-B3AE-BD19F17B3164}" type="pres">
      <dgm:prSet presAssocID="{0C9E0A06-6E14-4359-BCCA-91DC1BC4971B}" presName="Minus" presStyleLbl="alignNode1" presStyleIdx="1" presStyleCnt="2"/>
      <dgm:spPr/>
      <dgm:t>
        <a:bodyPr/>
        <a:lstStyle/>
        <a:p>
          <a:endParaRPr lang="en-US"/>
        </a:p>
      </dgm:t>
    </dgm:pt>
    <dgm:pt modelId="{FCE66AD4-83BB-478F-9AA3-1D882EEF9E9F}" type="pres">
      <dgm:prSet presAssocID="{0C9E0A06-6E14-4359-BCCA-91DC1BC4971B}" presName="Divider" presStyleLbl="parChTrans1D1" presStyleIdx="0" presStyleCnt="1"/>
      <dgm:spPr/>
      <dgm:t>
        <a:bodyPr/>
        <a:lstStyle/>
        <a:p>
          <a:endParaRPr lang="en-US"/>
        </a:p>
      </dgm:t>
    </dgm:pt>
  </dgm:ptLst>
  <dgm:cxnLst>
    <dgm:cxn modelId="{F08C7CD6-5582-49B4-919B-F9DC90408461}" type="presOf" srcId="{F1B3177E-6953-417D-9CFD-5C3F8C9A9649}" destId="{8F028D22-234B-4417-AE02-E2B9F7F1A10A}" srcOrd="0" destOrd="1" presId="urn:microsoft.com/office/officeart/2009/3/layout/PlusandMinus"/>
    <dgm:cxn modelId="{35013E57-79DA-41E3-A08B-7219C2D8B8C3}" srcId="{0C9E0A06-6E14-4359-BCCA-91DC1BC4971B}" destId="{5E950DD8-12DD-4526-8D71-E47B0F1BF4F7}" srcOrd="5" destOrd="0" parTransId="{0FA78E94-7FB0-440F-92F3-6E58FDF5646A}" sibTransId="{ADEFF671-93D1-4CDB-8D92-92BF1E0F4C84}"/>
    <dgm:cxn modelId="{27F57C3E-3BEF-4C4F-BE5D-27C2614A1DA0}" type="presOf" srcId="{99719F81-5AC2-4CAA-97A0-4DC53DB72F9E}" destId="{1DA09511-29A6-4CF6-940C-B8A693A60796}" srcOrd="0" destOrd="5" presId="urn:microsoft.com/office/officeart/2009/3/layout/PlusandMinus"/>
    <dgm:cxn modelId="{BCE5DE27-73E3-4338-801C-4876FB1F86CA}" type="presOf" srcId="{3FEBECEF-E07D-4F4A-BD36-B2BA874AB65E}" destId="{8F028D22-234B-4417-AE02-E2B9F7F1A10A}" srcOrd="0" destOrd="2" presId="urn:microsoft.com/office/officeart/2009/3/layout/PlusandMinus"/>
    <dgm:cxn modelId="{C69094C8-F09C-440F-8B12-862E2BB5122D}" srcId="{33C57EFA-036F-4A44-8BB6-88ADD15A8073}" destId="{F1B3177E-6953-417D-9CFD-5C3F8C9A9649}" srcOrd="0" destOrd="0" parTransId="{3FDEC467-0F06-4993-B889-66833951C9B5}" sibTransId="{6511F77B-B341-4A93-A498-E44956ADCE75}"/>
    <dgm:cxn modelId="{4CE72006-4A40-4C06-B4E2-B30564522286}" srcId="{33C57EFA-036F-4A44-8BB6-88ADD15A8073}" destId="{FD2410E3-B591-4716-8906-2C1F1A0BB106}" srcOrd="4" destOrd="0" parTransId="{32752A24-F3CB-4D22-B407-ADB611941737}" sibTransId="{80DBD693-3608-44E6-B8CC-50EB262A33A8}"/>
    <dgm:cxn modelId="{8443049E-19EA-4BD2-8DF3-DC0BF2F0876F}" srcId="{33C57EFA-036F-4A44-8BB6-88ADD15A8073}" destId="{A8BEDE72-3CCB-4A7E-9F9F-845D0F9D24A5}" srcOrd="6" destOrd="0" parTransId="{9AC5C27B-E589-4BCA-8E37-EDF0C9AFA4D2}" sibTransId="{C6C8C179-CBC6-4274-A531-77C41D5CDACD}"/>
    <dgm:cxn modelId="{B1B6C9EC-B49A-46E3-8E22-1EAFC81738C9}" type="presOf" srcId="{B12C52CB-B8F2-4B36-B7DE-8FECDFE7AD63}" destId="{1DA09511-29A6-4CF6-940C-B8A693A60796}" srcOrd="0" destOrd="3" presId="urn:microsoft.com/office/officeart/2009/3/layout/PlusandMinus"/>
    <dgm:cxn modelId="{0D30E473-EE4E-49BB-B1A5-A568BA647A87}" srcId="{EC02F1E6-A504-44FE-A6CE-8F9330F0A0C4}" destId="{E775CFC7-6192-46D9-ABC5-16E77AC2A02B}" srcOrd="3" destOrd="0" parTransId="{87EAD1B1-A2CE-4303-B7A2-FAB422305292}" sibTransId="{623E18AF-9AE9-493E-AF13-B40B74DC114C}"/>
    <dgm:cxn modelId="{D312498F-3029-48E2-A3F4-DD0649F929D2}" type="presOf" srcId="{CD72F277-42CB-4B81-8BA9-BDFFDDFD0408}" destId="{8F028D22-234B-4417-AE02-E2B9F7F1A10A}" srcOrd="0" destOrd="6" presId="urn:microsoft.com/office/officeart/2009/3/layout/PlusandMinus"/>
    <dgm:cxn modelId="{2FE36058-A0DA-442E-8CF4-80AD364C47D6}" srcId="{EC02F1E6-A504-44FE-A6CE-8F9330F0A0C4}" destId="{B12C52CB-B8F2-4B36-B7DE-8FECDFE7AD63}" srcOrd="2" destOrd="0" parTransId="{C4BC1A0F-3B70-47C0-9E2C-7F61EE7E4F87}" sibTransId="{66135A67-AF7B-4DC0-82C8-59F09948ADA0}"/>
    <dgm:cxn modelId="{8433EEA1-2724-4120-ACCD-2D2FE0F6AA73}" srcId="{0C9E0A06-6E14-4359-BCCA-91DC1BC4971B}" destId="{AFA84F55-6541-4D6C-BAE5-4B266DF92DD4}" srcOrd="2" destOrd="0" parTransId="{6426124F-D795-4C35-9CF6-988DD8CD47D7}" sibTransId="{8ADD5A43-29D5-4DDD-906A-A3EFF4EDA0BC}"/>
    <dgm:cxn modelId="{148D9C74-7CEB-4966-BEE4-70C8A913E3F8}" srcId="{0C9E0A06-6E14-4359-BCCA-91DC1BC4971B}" destId="{33C57EFA-036F-4A44-8BB6-88ADD15A8073}" srcOrd="1" destOrd="0" parTransId="{986B7CEA-8BE9-497A-9291-A206D07A16E4}" sibTransId="{C035FBE2-02A5-4186-8D6B-CEEE57DF9A24}"/>
    <dgm:cxn modelId="{A3C43470-00FA-44BF-8A50-56EE9C24EB24}" srcId="{EC02F1E6-A504-44FE-A6CE-8F9330F0A0C4}" destId="{5C67B832-C90B-48EB-A18D-6634AFFFC576}" srcOrd="1" destOrd="0" parTransId="{82FEBF8B-C430-47B8-A089-1DA449FC9F95}" sibTransId="{D2AA41BD-077B-420F-9DE1-574EB561CBCC}"/>
    <dgm:cxn modelId="{1E8415C0-50FA-402E-A56B-AE7DBBC44F92}" srcId="{0C9E0A06-6E14-4359-BCCA-91DC1BC4971B}" destId="{4A115302-6159-4ED7-9C84-C5DBA9B4C08B}" srcOrd="3" destOrd="0" parTransId="{83B8FBB5-DF7E-4B2B-A8EA-E1E2C13DA7E7}" sibTransId="{6480F7F6-1E5F-4206-8F01-F5359C44F70C}"/>
    <dgm:cxn modelId="{5F79FE8F-A433-4522-B198-DA95B4F8539A}" srcId="{33C57EFA-036F-4A44-8BB6-88ADD15A8073}" destId="{3FEBECEF-E07D-4F4A-BD36-B2BA874AB65E}" srcOrd="1" destOrd="0" parTransId="{18141146-258A-4860-9A82-701EA5084266}" sibTransId="{3045EF5F-7EAA-46D4-BCC9-68D52B8978FA}"/>
    <dgm:cxn modelId="{8B7E01DD-838C-431D-ABF5-40106D26394C}" type="presOf" srcId="{5C67B832-C90B-48EB-A18D-6634AFFFC576}" destId="{1DA09511-29A6-4CF6-940C-B8A693A60796}" srcOrd="0" destOrd="2" presId="urn:microsoft.com/office/officeart/2009/3/layout/PlusandMinus"/>
    <dgm:cxn modelId="{39D6A73D-FF81-4F9E-BF35-18A397049E03}" srcId="{33C57EFA-036F-4A44-8BB6-88ADD15A8073}" destId="{7C49911D-280B-4765-BE5C-C7761E7ED0BA}" srcOrd="3" destOrd="0" parTransId="{20983E97-D3CA-4793-9A09-AB5270BA5CE0}" sibTransId="{6C9E17FF-2D3E-4EBE-8D81-1BBCD56246CA}"/>
    <dgm:cxn modelId="{F5870F7E-50C4-4838-887E-B234715E01CB}" srcId="{33C57EFA-036F-4A44-8BB6-88ADD15A8073}" destId="{CD72F277-42CB-4B81-8BA9-BDFFDDFD0408}" srcOrd="5" destOrd="0" parTransId="{F60893E6-804F-4D67-BF5F-64908788C699}" sibTransId="{7FCB0F4C-859F-4DF6-8E26-42B4343FF35B}"/>
    <dgm:cxn modelId="{C442B1B9-605E-4F62-ABAB-B08A32856298}" type="presOf" srcId="{33C57EFA-036F-4A44-8BB6-88ADD15A8073}" destId="{8F028D22-234B-4417-AE02-E2B9F7F1A10A}" srcOrd="0" destOrd="0" presId="urn:microsoft.com/office/officeart/2009/3/layout/PlusandMinus"/>
    <dgm:cxn modelId="{0DD4417E-3DD2-437C-AD8A-6DFA594503A3}" type="presOf" srcId="{E775CFC7-6192-46D9-ABC5-16E77AC2A02B}" destId="{1DA09511-29A6-4CF6-940C-B8A693A60796}" srcOrd="0" destOrd="4" presId="urn:microsoft.com/office/officeart/2009/3/layout/PlusandMinus"/>
    <dgm:cxn modelId="{A204B0BA-4636-4E72-8FDE-29091998BBF1}" type="presOf" srcId="{8BA0D079-1DE1-4D8D-BA56-965B7B93A825}" destId="{1DA09511-29A6-4CF6-940C-B8A693A60796}" srcOrd="0" destOrd="1" presId="urn:microsoft.com/office/officeart/2009/3/layout/PlusandMinus"/>
    <dgm:cxn modelId="{1C0432F3-9CB1-4866-B7F4-E721E45DFACE}" srcId="{33C57EFA-036F-4A44-8BB6-88ADD15A8073}" destId="{CB761424-58C7-41DE-AA07-6F776AFAC883}" srcOrd="2" destOrd="0" parTransId="{66BFF6C1-31A7-4D1B-9C8A-62C8CC360F35}" sibTransId="{8E56A332-476B-408D-9493-F97A0EC38754}"/>
    <dgm:cxn modelId="{01ABBC86-C73B-41AA-9AEE-673C7BC608B7}" srcId="{0C9E0A06-6E14-4359-BCCA-91DC1BC4971B}" destId="{46A9C7E9-EE59-421C-88DE-5A7C2DF63B9C}" srcOrd="4" destOrd="0" parTransId="{C8BFCBDA-D211-424C-ADE2-FB31917D9AC1}" sibTransId="{B123048E-CFC5-477C-A049-8B3A81DFDE2B}"/>
    <dgm:cxn modelId="{52B67D65-21B2-4173-8542-46D5BE4A8E40}" type="presOf" srcId="{EC02F1E6-A504-44FE-A6CE-8F9330F0A0C4}" destId="{1DA09511-29A6-4CF6-940C-B8A693A60796}" srcOrd="0" destOrd="0" presId="urn:microsoft.com/office/officeart/2009/3/layout/PlusandMinus"/>
    <dgm:cxn modelId="{65A0DFF8-927B-471E-A49D-AE72FD90D816}" type="presOf" srcId="{CB761424-58C7-41DE-AA07-6F776AFAC883}" destId="{8F028D22-234B-4417-AE02-E2B9F7F1A10A}" srcOrd="0" destOrd="3" presId="urn:microsoft.com/office/officeart/2009/3/layout/PlusandMinus"/>
    <dgm:cxn modelId="{ED90C964-ACA7-4CC3-8252-6E7C8927217B}" srcId="{EC02F1E6-A504-44FE-A6CE-8F9330F0A0C4}" destId="{99719F81-5AC2-4CAA-97A0-4DC53DB72F9E}" srcOrd="4" destOrd="0" parTransId="{67FA9352-9527-4A8E-86D1-07BE79D67614}" sibTransId="{371D099C-41CE-4665-8955-EA00BE029FAC}"/>
    <dgm:cxn modelId="{31EC4974-701D-4918-96C4-A24513560B9A}" type="presOf" srcId="{7C49911D-280B-4765-BE5C-C7761E7ED0BA}" destId="{8F028D22-234B-4417-AE02-E2B9F7F1A10A}" srcOrd="0" destOrd="4" presId="urn:microsoft.com/office/officeart/2009/3/layout/PlusandMinus"/>
    <dgm:cxn modelId="{0A3E264A-C573-43B6-9C7C-BB9E329B230C}" type="presOf" srcId="{0C9E0A06-6E14-4359-BCCA-91DC1BC4971B}" destId="{B00FFE92-10B0-494A-8D2F-C08B12E401D7}" srcOrd="0" destOrd="0" presId="urn:microsoft.com/office/officeart/2009/3/layout/PlusandMinus"/>
    <dgm:cxn modelId="{3D95B8A5-4990-4484-A6D0-534C6449A331}" type="presOf" srcId="{A8BEDE72-3CCB-4A7E-9F9F-845D0F9D24A5}" destId="{8F028D22-234B-4417-AE02-E2B9F7F1A10A}" srcOrd="0" destOrd="7" presId="urn:microsoft.com/office/officeart/2009/3/layout/PlusandMinus"/>
    <dgm:cxn modelId="{5538198C-6B5E-4142-86B9-796A0AA36959}" type="presOf" srcId="{FD2410E3-B591-4716-8906-2C1F1A0BB106}" destId="{8F028D22-234B-4417-AE02-E2B9F7F1A10A}" srcOrd="0" destOrd="5" presId="urn:microsoft.com/office/officeart/2009/3/layout/PlusandMinus"/>
    <dgm:cxn modelId="{0B404E00-05DD-4E21-959E-6F05AA1261C9}" srcId="{EC02F1E6-A504-44FE-A6CE-8F9330F0A0C4}" destId="{8BA0D079-1DE1-4D8D-BA56-965B7B93A825}" srcOrd="0" destOrd="0" parTransId="{6D6D6F9B-7EC1-4FB4-ABB8-A63D1D47100B}" sibTransId="{80569530-2F4C-48BF-B9E3-FD700A7EC239}"/>
    <dgm:cxn modelId="{8200111F-2782-4440-83B4-AA39FBC5EACD}" srcId="{0C9E0A06-6E14-4359-BCCA-91DC1BC4971B}" destId="{EC02F1E6-A504-44FE-A6CE-8F9330F0A0C4}" srcOrd="0" destOrd="0" parTransId="{BC50D3F2-5BA4-49AA-BF3D-1B41213E5C00}" sibTransId="{670B224C-0C75-47E0-979F-3DB4D308FFAB}"/>
    <dgm:cxn modelId="{5EBA4FED-75C5-41CA-8021-D9BD3AC4E89B}" type="presParOf" srcId="{B00FFE92-10B0-494A-8D2F-C08B12E401D7}" destId="{AC868186-8C1D-4AD5-86B3-92010E724BEC}" srcOrd="0" destOrd="0" presId="urn:microsoft.com/office/officeart/2009/3/layout/PlusandMinus"/>
    <dgm:cxn modelId="{7CFB5C33-4425-43CD-8698-021DF68F5343}" type="presParOf" srcId="{B00FFE92-10B0-494A-8D2F-C08B12E401D7}" destId="{1DA09511-29A6-4CF6-940C-B8A693A60796}" srcOrd="1" destOrd="0" presId="urn:microsoft.com/office/officeart/2009/3/layout/PlusandMinus"/>
    <dgm:cxn modelId="{420EC5E4-5104-4C13-B123-A50234405F18}" type="presParOf" srcId="{B00FFE92-10B0-494A-8D2F-C08B12E401D7}" destId="{8F028D22-234B-4417-AE02-E2B9F7F1A10A}" srcOrd="2" destOrd="0" presId="urn:microsoft.com/office/officeart/2009/3/layout/PlusandMinus"/>
    <dgm:cxn modelId="{AFB1874F-4282-4A7C-87A7-C4A765DFE865}" type="presParOf" srcId="{B00FFE92-10B0-494A-8D2F-C08B12E401D7}" destId="{710BA414-FF86-4969-A1F3-8B443C403511}" srcOrd="3" destOrd="0" presId="urn:microsoft.com/office/officeart/2009/3/layout/PlusandMinus"/>
    <dgm:cxn modelId="{071E3160-551D-46A6-8E50-42730E255D3A}" type="presParOf" srcId="{B00FFE92-10B0-494A-8D2F-C08B12E401D7}" destId="{D5ADD636-93FD-4F19-B3AE-BD19F17B3164}" srcOrd="4" destOrd="0" presId="urn:microsoft.com/office/officeart/2009/3/layout/PlusandMinus"/>
    <dgm:cxn modelId="{3E30B9AC-67FE-426F-8955-0E4FAFBC524D}" type="presParOf" srcId="{B00FFE92-10B0-494A-8D2F-C08B12E401D7}" destId="{FCE66AD4-83BB-478F-9AA3-1D882EEF9E9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9E0A06-6E14-4359-BCCA-91DC1BC4971B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02F1E6-A504-44FE-A6CE-8F9330F0A0C4}">
      <dgm:prSet phldrT="[Text]" custT="1"/>
      <dgm:spPr/>
      <dgm:t>
        <a:bodyPr/>
        <a:lstStyle/>
        <a:p>
          <a:r>
            <a:rPr lang="en-US" sz="2000" dirty="0" err="1" smtClean="0">
              <a:latin typeface="Arial (Body)"/>
            </a:rPr>
            <a:t>Mạnh</a:t>
          </a:r>
          <a:endParaRPr lang="en-US" sz="2000" dirty="0">
            <a:latin typeface="Arial (Body)"/>
          </a:endParaRPr>
        </a:p>
      </dgm:t>
    </dgm:pt>
    <dgm:pt modelId="{BC50D3F2-5BA4-49AA-BF3D-1B41213E5C00}" type="parTrans" cxnId="{8200111F-2782-4440-83B4-AA39FBC5EACD}">
      <dgm:prSet/>
      <dgm:spPr/>
      <dgm:t>
        <a:bodyPr/>
        <a:lstStyle/>
        <a:p>
          <a:endParaRPr lang="en-US"/>
        </a:p>
      </dgm:t>
    </dgm:pt>
    <dgm:pt modelId="{670B224C-0C75-47E0-979F-3DB4D308FFAB}" type="sibTrans" cxnId="{8200111F-2782-4440-83B4-AA39FBC5EACD}">
      <dgm:prSet/>
      <dgm:spPr/>
      <dgm:t>
        <a:bodyPr/>
        <a:lstStyle/>
        <a:p>
          <a:endParaRPr lang="en-US"/>
        </a:p>
      </dgm:t>
    </dgm:pt>
    <dgm:pt modelId="{5E950DD8-12DD-4526-8D71-E47B0F1BF4F7}">
      <dgm:prSet phldrT="[Text]" phldr="1"/>
      <dgm:spPr/>
      <dgm:t>
        <a:bodyPr/>
        <a:lstStyle/>
        <a:p>
          <a:endParaRPr lang="en-US" sz="2000"/>
        </a:p>
      </dgm:t>
    </dgm:pt>
    <dgm:pt modelId="{0FA78E94-7FB0-440F-92F3-6E58FDF5646A}" type="parTrans" cxnId="{35013E57-79DA-41E3-A08B-7219C2D8B8C3}">
      <dgm:prSet/>
      <dgm:spPr/>
      <dgm:t>
        <a:bodyPr/>
        <a:lstStyle/>
        <a:p>
          <a:endParaRPr lang="en-US"/>
        </a:p>
      </dgm:t>
    </dgm:pt>
    <dgm:pt modelId="{ADEFF671-93D1-4CDB-8D92-92BF1E0F4C84}" type="sibTrans" cxnId="{35013E57-79DA-41E3-A08B-7219C2D8B8C3}">
      <dgm:prSet/>
      <dgm:spPr/>
      <dgm:t>
        <a:bodyPr/>
        <a:lstStyle/>
        <a:p>
          <a:endParaRPr lang="en-US"/>
        </a:p>
      </dgm:t>
    </dgm:pt>
    <dgm:pt modelId="{46A9C7E9-EE59-421C-88DE-5A7C2DF63B9C}">
      <dgm:prSet phldrT="[Text]"/>
      <dgm:spPr/>
      <dgm:t>
        <a:bodyPr/>
        <a:lstStyle/>
        <a:p>
          <a:endParaRPr lang="en-US" sz="2000"/>
        </a:p>
      </dgm:t>
    </dgm:pt>
    <dgm:pt modelId="{C8BFCBDA-D211-424C-ADE2-FB31917D9AC1}" type="parTrans" cxnId="{01ABBC86-C73B-41AA-9AEE-673C7BC608B7}">
      <dgm:prSet/>
      <dgm:spPr/>
      <dgm:t>
        <a:bodyPr/>
        <a:lstStyle/>
        <a:p>
          <a:endParaRPr lang="en-US"/>
        </a:p>
      </dgm:t>
    </dgm:pt>
    <dgm:pt modelId="{B123048E-CFC5-477C-A049-8B3A81DFDE2B}" type="sibTrans" cxnId="{01ABBC86-C73B-41AA-9AEE-673C7BC608B7}">
      <dgm:prSet/>
      <dgm:spPr/>
      <dgm:t>
        <a:bodyPr/>
        <a:lstStyle/>
        <a:p>
          <a:endParaRPr lang="en-US"/>
        </a:p>
      </dgm:t>
    </dgm:pt>
    <dgm:pt modelId="{33C57EFA-036F-4A44-8BB6-88ADD15A8073}">
      <dgm:prSet phldrT="[Text]" custT="1"/>
      <dgm:spPr/>
      <dgm:t>
        <a:bodyPr/>
        <a:lstStyle/>
        <a:p>
          <a:r>
            <a:rPr lang="en-US" sz="2000" dirty="0" err="1" smtClean="0">
              <a:latin typeface="Arial (Body)"/>
            </a:rPr>
            <a:t>Hạn</a:t>
          </a:r>
          <a:r>
            <a:rPr lang="en-US" sz="2000" dirty="0" smtClean="0">
              <a:latin typeface="Arial (Body)"/>
            </a:rPr>
            <a:t> </a:t>
          </a:r>
          <a:r>
            <a:rPr lang="en-US" sz="2000" dirty="0" err="1" smtClean="0">
              <a:latin typeface="Arial (Body)"/>
            </a:rPr>
            <a:t>chế</a:t>
          </a:r>
          <a:endParaRPr lang="en-US" sz="2000" dirty="0">
            <a:latin typeface="Arial (Body)"/>
          </a:endParaRPr>
        </a:p>
      </dgm:t>
    </dgm:pt>
    <dgm:pt modelId="{986B7CEA-8BE9-497A-9291-A206D07A16E4}" type="parTrans" cxnId="{148D9C74-7CEB-4966-BEE4-70C8A913E3F8}">
      <dgm:prSet/>
      <dgm:spPr/>
      <dgm:t>
        <a:bodyPr/>
        <a:lstStyle/>
        <a:p>
          <a:endParaRPr lang="en-US"/>
        </a:p>
      </dgm:t>
    </dgm:pt>
    <dgm:pt modelId="{C035FBE2-02A5-4186-8D6B-CEEE57DF9A24}" type="sibTrans" cxnId="{148D9C74-7CEB-4966-BEE4-70C8A913E3F8}">
      <dgm:prSet/>
      <dgm:spPr/>
      <dgm:t>
        <a:bodyPr/>
        <a:lstStyle/>
        <a:p>
          <a:endParaRPr lang="en-US"/>
        </a:p>
      </dgm:t>
    </dgm:pt>
    <dgm:pt modelId="{AFA84F55-6541-4D6C-BAE5-4B266DF92DD4}">
      <dgm:prSet phldrT="[Text]"/>
      <dgm:spPr/>
      <dgm:t>
        <a:bodyPr/>
        <a:lstStyle/>
        <a:p>
          <a:endParaRPr lang="en-US" sz="2000" dirty="0"/>
        </a:p>
      </dgm:t>
    </dgm:pt>
    <dgm:pt modelId="{6426124F-D795-4C35-9CF6-988DD8CD47D7}" type="parTrans" cxnId="{8433EEA1-2724-4120-ACCD-2D2FE0F6AA73}">
      <dgm:prSet/>
      <dgm:spPr/>
      <dgm:t>
        <a:bodyPr/>
        <a:lstStyle/>
        <a:p>
          <a:endParaRPr lang="en-US"/>
        </a:p>
      </dgm:t>
    </dgm:pt>
    <dgm:pt modelId="{8ADD5A43-29D5-4DDD-906A-A3EFF4EDA0BC}" type="sibTrans" cxnId="{8433EEA1-2724-4120-ACCD-2D2FE0F6AA73}">
      <dgm:prSet/>
      <dgm:spPr/>
      <dgm:t>
        <a:bodyPr/>
        <a:lstStyle/>
        <a:p>
          <a:endParaRPr lang="en-US"/>
        </a:p>
      </dgm:t>
    </dgm:pt>
    <dgm:pt modelId="{4A115302-6159-4ED7-9C84-C5DBA9B4C08B}">
      <dgm:prSet phldrT="[Text]"/>
      <dgm:spPr/>
      <dgm:t>
        <a:bodyPr/>
        <a:lstStyle/>
        <a:p>
          <a:endParaRPr lang="en-US" sz="2000" dirty="0"/>
        </a:p>
      </dgm:t>
    </dgm:pt>
    <dgm:pt modelId="{83B8FBB5-DF7E-4B2B-A8EA-E1E2C13DA7E7}" type="parTrans" cxnId="{1E8415C0-50FA-402E-A56B-AE7DBBC44F92}">
      <dgm:prSet/>
      <dgm:spPr/>
      <dgm:t>
        <a:bodyPr/>
        <a:lstStyle/>
        <a:p>
          <a:endParaRPr lang="en-US"/>
        </a:p>
      </dgm:t>
    </dgm:pt>
    <dgm:pt modelId="{6480F7F6-1E5F-4206-8F01-F5359C44F70C}" type="sibTrans" cxnId="{1E8415C0-50FA-402E-A56B-AE7DBBC44F92}">
      <dgm:prSet/>
      <dgm:spPr/>
      <dgm:t>
        <a:bodyPr/>
        <a:lstStyle/>
        <a:p>
          <a:endParaRPr lang="en-US"/>
        </a:p>
      </dgm:t>
    </dgm:pt>
    <dgm:pt modelId="{8BA0D079-1DE1-4D8D-BA56-965B7B93A825}">
      <dgm:prSet phldrT="[Text]" custT="1"/>
      <dgm:spPr/>
      <dgm:t>
        <a:bodyPr/>
        <a:lstStyle/>
        <a:p>
          <a:r>
            <a:rPr lang="en-US" sz="1700" b="0" smtClean="0">
              <a:latin typeface="Arial (Body)"/>
            </a:rPr>
            <a:t>Đáp ứng nguồn lực cho tư vấn và triển khai từ phòng ban kinh doanh cho các dự án tư vấn/triển khai cơ bản</a:t>
          </a:r>
          <a:endParaRPr lang="en-US" sz="1700" b="0" dirty="0">
            <a:latin typeface="Arial (Body)"/>
          </a:endParaRPr>
        </a:p>
      </dgm:t>
    </dgm:pt>
    <dgm:pt modelId="{6D6D6F9B-7EC1-4FB4-ABB8-A63D1D47100B}" type="parTrans" cxnId="{0B404E00-05DD-4E21-959E-6F05AA1261C9}">
      <dgm:prSet/>
      <dgm:spPr/>
      <dgm:t>
        <a:bodyPr/>
        <a:lstStyle/>
        <a:p>
          <a:endParaRPr lang="en-US"/>
        </a:p>
      </dgm:t>
    </dgm:pt>
    <dgm:pt modelId="{80569530-2F4C-48BF-B9E3-FD700A7EC239}" type="sibTrans" cxnId="{0B404E00-05DD-4E21-959E-6F05AA1261C9}">
      <dgm:prSet/>
      <dgm:spPr/>
      <dgm:t>
        <a:bodyPr/>
        <a:lstStyle/>
        <a:p>
          <a:endParaRPr lang="en-US"/>
        </a:p>
      </dgm:t>
    </dgm:pt>
    <dgm:pt modelId="{3B64250A-3AD1-4F80-A3DC-295445CC4E9D}">
      <dgm:prSet phldrT="[Text]" custT="1"/>
      <dgm:spPr/>
      <dgm:t>
        <a:bodyPr/>
        <a:lstStyle/>
        <a:p>
          <a:r>
            <a:rPr lang="en-US" sz="1700" dirty="0" err="1" smtClean="0">
              <a:latin typeface="Arial (Body)"/>
              <a:cs typeface="Arial" pitchFamily="34" charset="0"/>
            </a:rPr>
            <a:t>N</a:t>
          </a:r>
          <a:r>
            <a:rPr lang="en-US" sz="1700" dirty="0" err="1" smtClean="0">
              <a:latin typeface="Arial (Body)"/>
              <a:ea typeface="+mn-ea"/>
              <a:cs typeface="Arial" pitchFamily="34" charset="0"/>
            </a:rPr>
            <a:t>hân</a:t>
          </a:r>
          <a:r>
            <a:rPr lang="en-US" sz="1700" dirty="0" smtClean="0">
              <a:latin typeface="Arial (Body)"/>
              <a:ea typeface="+mn-ea"/>
              <a:cs typeface="Arial" pitchFamily="34" charset="0"/>
            </a:rPr>
            <a:t> </a:t>
          </a:r>
          <a:r>
            <a:rPr lang="en-US" sz="1700" dirty="0" err="1" smtClean="0">
              <a:latin typeface="Arial (Body)"/>
              <a:ea typeface="+mn-ea"/>
              <a:cs typeface="Arial" pitchFamily="34" charset="0"/>
            </a:rPr>
            <a:t>sự</a:t>
          </a:r>
          <a:r>
            <a:rPr lang="en-US" sz="1700" dirty="0" smtClean="0">
              <a:latin typeface="Arial (Body)"/>
              <a:ea typeface="+mn-ea"/>
              <a:cs typeface="Arial" pitchFamily="34" charset="0"/>
            </a:rPr>
            <a:t> </a:t>
          </a:r>
          <a:r>
            <a:rPr lang="en-US" sz="1700" dirty="0" err="1" smtClean="0">
              <a:latin typeface="Arial (Body)"/>
              <a:ea typeface="+mn-ea"/>
              <a:cs typeface="Arial" pitchFamily="34" charset="0"/>
            </a:rPr>
            <a:t>thiếu</a:t>
          </a:r>
          <a:r>
            <a:rPr lang="en-US" sz="1700" baseline="0" dirty="0" smtClean="0">
              <a:latin typeface="Arial (Body)"/>
              <a:ea typeface="+mn-ea"/>
              <a:cs typeface="Arial" pitchFamily="34" charset="0"/>
            </a:rPr>
            <a:t> </a:t>
          </a:r>
          <a:r>
            <a:rPr lang="en-US" sz="1700" baseline="0" err="1" smtClean="0">
              <a:latin typeface="Arial (Body)"/>
              <a:ea typeface="+mn-ea"/>
              <a:cs typeface="Arial" pitchFamily="34" charset="0"/>
            </a:rPr>
            <a:t>kinh</a:t>
          </a:r>
          <a:r>
            <a:rPr lang="en-US" sz="1700" baseline="0" smtClean="0">
              <a:latin typeface="Arial (Body)"/>
              <a:ea typeface="+mn-ea"/>
              <a:cs typeface="Arial" pitchFamily="34" charset="0"/>
            </a:rPr>
            <a:t> nghiệm chuyên môn, thiếu kinh nghiệm phối hợp làm việc với khách hàng</a:t>
          </a:r>
          <a:endParaRPr lang="en-US" sz="1700" dirty="0">
            <a:latin typeface="Arial (Body)"/>
          </a:endParaRPr>
        </a:p>
      </dgm:t>
    </dgm:pt>
    <dgm:pt modelId="{AE02EEE7-B95B-4D8B-9ECD-C1BC2064634E}" type="parTrans" cxnId="{95449686-1153-4C3E-AD97-FF34C71F5FD8}">
      <dgm:prSet/>
      <dgm:spPr/>
      <dgm:t>
        <a:bodyPr/>
        <a:lstStyle/>
        <a:p>
          <a:endParaRPr lang="en-US"/>
        </a:p>
      </dgm:t>
    </dgm:pt>
    <dgm:pt modelId="{FF3F485C-FDBF-46D2-AB05-4D2D50F33BC4}" type="sibTrans" cxnId="{95449686-1153-4C3E-AD97-FF34C71F5FD8}">
      <dgm:prSet/>
      <dgm:spPr/>
      <dgm:t>
        <a:bodyPr/>
        <a:lstStyle/>
        <a:p>
          <a:endParaRPr lang="en-US"/>
        </a:p>
      </dgm:t>
    </dgm:pt>
    <dgm:pt modelId="{A8BEDE72-3CCB-4A7E-9F9F-845D0F9D24A5}">
      <dgm:prSet phldrT="[Text]" custT="1"/>
      <dgm:spPr/>
      <dgm:t>
        <a:bodyPr/>
        <a:lstStyle/>
        <a:p>
          <a:endParaRPr lang="en-US" sz="1700" dirty="0">
            <a:latin typeface="Arial (Body)"/>
          </a:endParaRPr>
        </a:p>
      </dgm:t>
    </dgm:pt>
    <dgm:pt modelId="{9AC5C27B-E589-4BCA-8E37-EDF0C9AFA4D2}" type="parTrans" cxnId="{8443049E-19EA-4BD2-8DF3-DC0BF2F0876F}">
      <dgm:prSet/>
      <dgm:spPr/>
      <dgm:t>
        <a:bodyPr/>
        <a:lstStyle/>
        <a:p>
          <a:endParaRPr lang="en-US"/>
        </a:p>
      </dgm:t>
    </dgm:pt>
    <dgm:pt modelId="{C6C8C179-CBC6-4274-A531-77C41D5CDACD}" type="sibTrans" cxnId="{8443049E-19EA-4BD2-8DF3-DC0BF2F0876F}">
      <dgm:prSet/>
      <dgm:spPr/>
      <dgm:t>
        <a:bodyPr/>
        <a:lstStyle/>
        <a:p>
          <a:endParaRPr lang="en-US"/>
        </a:p>
      </dgm:t>
    </dgm:pt>
    <dgm:pt modelId="{F1B3177E-6953-417D-9CFD-5C3F8C9A9649}">
      <dgm:prSet phldrT="[Text]" custT="1"/>
      <dgm:spPr/>
      <dgm:t>
        <a:bodyPr/>
        <a:lstStyle/>
        <a:p>
          <a:r>
            <a:rPr lang="en-US" sz="1700" dirty="0" err="1" smtClean="0">
              <a:latin typeface="Arial (Body)"/>
            </a:rPr>
            <a:t>Biến</a:t>
          </a:r>
          <a:r>
            <a:rPr lang="en-US" sz="1700" dirty="0" smtClean="0">
              <a:latin typeface="Arial (Body)"/>
            </a:rPr>
            <a:t> </a:t>
          </a:r>
          <a:r>
            <a:rPr lang="en-US" sz="1700" dirty="0" err="1" smtClean="0">
              <a:latin typeface="Arial (Body)"/>
            </a:rPr>
            <a:t>động</a:t>
          </a:r>
          <a:r>
            <a:rPr lang="en-US" sz="1700" dirty="0" smtClean="0">
              <a:latin typeface="Arial (Body)"/>
            </a:rPr>
            <a:t> </a:t>
          </a:r>
          <a:r>
            <a:rPr lang="en-US" sz="1700" err="1" smtClean="0">
              <a:latin typeface="Arial (Body)"/>
            </a:rPr>
            <a:t>nhân</a:t>
          </a:r>
          <a:r>
            <a:rPr lang="en-US" sz="1700" smtClean="0">
              <a:latin typeface="Arial (Body)"/>
            </a:rPr>
            <a:t> sự nhiều ảnh hưởng đến thời gian đáp ứng công việc</a:t>
          </a:r>
          <a:endParaRPr lang="en-US" sz="1700" dirty="0">
            <a:latin typeface="Arial (Body)"/>
          </a:endParaRPr>
        </a:p>
      </dgm:t>
    </dgm:pt>
    <dgm:pt modelId="{3FDEC467-0F06-4993-B889-66833951C9B5}" type="parTrans" cxnId="{C69094C8-F09C-440F-8B12-862E2BB5122D}">
      <dgm:prSet/>
      <dgm:spPr/>
      <dgm:t>
        <a:bodyPr/>
        <a:lstStyle/>
        <a:p>
          <a:endParaRPr lang="en-US"/>
        </a:p>
      </dgm:t>
    </dgm:pt>
    <dgm:pt modelId="{6511F77B-B341-4A93-A498-E44956ADCE75}" type="sibTrans" cxnId="{C69094C8-F09C-440F-8B12-862E2BB5122D}">
      <dgm:prSet/>
      <dgm:spPr/>
      <dgm:t>
        <a:bodyPr/>
        <a:lstStyle/>
        <a:p>
          <a:endParaRPr lang="en-US"/>
        </a:p>
      </dgm:t>
    </dgm:pt>
    <dgm:pt modelId="{216E7B20-43E4-4F4F-9805-EE02530D7690}">
      <dgm:prSet phldrT="[Text]" custT="1"/>
      <dgm:spPr/>
      <dgm:t>
        <a:bodyPr/>
        <a:lstStyle/>
        <a:p>
          <a:r>
            <a:rPr lang="en-US" sz="1700" smtClean="0">
              <a:latin typeface="Arial (Body)"/>
            </a:rPr>
            <a:t>Chưa tập trung nhiều vào các giải pháp chuyên sâu</a:t>
          </a:r>
          <a:endParaRPr lang="en-US" sz="1700" dirty="0">
            <a:latin typeface="Arial (Body)"/>
          </a:endParaRPr>
        </a:p>
      </dgm:t>
    </dgm:pt>
    <dgm:pt modelId="{83F6D9C4-21C6-48B0-8C53-6E96255BF017}" type="parTrans" cxnId="{27BA9A9E-CF8E-42DB-B22E-6F88DD8238E1}">
      <dgm:prSet/>
      <dgm:spPr/>
      <dgm:t>
        <a:bodyPr/>
        <a:lstStyle/>
        <a:p>
          <a:endParaRPr lang="en-US"/>
        </a:p>
      </dgm:t>
    </dgm:pt>
    <dgm:pt modelId="{D7C47AEB-EE1C-4A3B-868E-0544A64CFDCF}" type="sibTrans" cxnId="{27BA9A9E-CF8E-42DB-B22E-6F88DD8238E1}">
      <dgm:prSet/>
      <dgm:spPr/>
      <dgm:t>
        <a:bodyPr/>
        <a:lstStyle/>
        <a:p>
          <a:endParaRPr lang="en-US"/>
        </a:p>
      </dgm:t>
    </dgm:pt>
    <dgm:pt modelId="{25A4B417-21D9-4E19-89AF-95E5587604E7}">
      <dgm:prSet custT="1"/>
      <dgm:spPr/>
      <dgm:t>
        <a:bodyPr/>
        <a:lstStyle/>
        <a:p>
          <a:r>
            <a:rPr lang="vi-VN" sz="1700" b="0" smtClean="0">
              <a:latin typeface="Arial (Body)"/>
              <a:cs typeface="Arial" pitchFamily="34" charset="0"/>
            </a:rPr>
            <a:t>Triển khai tốt các giải pháp trên nền tảng ảo hóa, hệ thống lưu trữ</a:t>
          </a:r>
          <a:endParaRPr lang="en-US" sz="1700" b="0" dirty="0">
            <a:latin typeface="Arial (Body)"/>
            <a:cs typeface="Arial" pitchFamily="34" charset="0"/>
          </a:endParaRPr>
        </a:p>
      </dgm:t>
    </dgm:pt>
    <dgm:pt modelId="{CE1E2A39-7C49-48A1-9ED1-402264573338}" type="parTrans" cxnId="{2EF19EDB-AA4B-4AAA-A67E-BD556DE2B819}">
      <dgm:prSet/>
      <dgm:spPr/>
      <dgm:t>
        <a:bodyPr/>
        <a:lstStyle/>
        <a:p>
          <a:endParaRPr lang="en-US"/>
        </a:p>
      </dgm:t>
    </dgm:pt>
    <dgm:pt modelId="{EB73D066-B0F0-4843-95A8-493DB45808D0}" type="sibTrans" cxnId="{2EF19EDB-AA4B-4AAA-A67E-BD556DE2B819}">
      <dgm:prSet/>
      <dgm:spPr/>
      <dgm:t>
        <a:bodyPr/>
        <a:lstStyle/>
        <a:p>
          <a:endParaRPr lang="en-US"/>
        </a:p>
      </dgm:t>
    </dgm:pt>
    <dgm:pt modelId="{0F1137D0-5A62-42AE-80F3-CFB664366DFC}">
      <dgm:prSet custT="1"/>
      <dgm:spPr/>
      <dgm:t>
        <a:bodyPr/>
        <a:lstStyle/>
        <a:p>
          <a:endParaRPr lang="en-US" sz="1600" dirty="0">
            <a:latin typeface="Arial (Body)"/>
          </a:endParaRPr>
        </a:p>
      </dgm:t>
    </dgm:pt>
    <dgm:pt modelId="{83219F8C-327E-4CED-84AB-77E9EFFDFA58}" type="parTrans" cxnId="{8018FB8C-C479-4836-A3B8-F2A075DCE51A}">
      <dgm:prSet/>
      <dgm:spPr/>
      <dgm:t>
        <a:bodyPr/>
        <a:lstStyle/>
        <a:p>
          <a:endParaRPr lang="en-US"/>
        </a:p>
      </dgm:t>
    </dgm:pt>
    <dgm:pt modelId="{2A872AB3-7BA0-46EA-9DAB-A12A17BB18F1}" type="sibTrans" cxnId="{8018FB8C-C479-4836-A3B8-F2A075DCE51A}">
      <dgm:prSet/>
      <dgm:spPr/>
      <dgm:t>
        <a:bodyPr/>
        <a:lstStyle/>
        <a:p>
          <a:endParaRPr lang="en-US"/>
        </a:p>
      </dgm:t>
    </dgm:pt>
    <dgm:pt modelId="{B00FFE92-10B0-494A-8D2F-C08B12E401D7}" type="pres">
      <dgm:prSet presAssocID="{0C9E0A06-6E14-4359-BCCA-91DC1BC4971B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868186-8C1D-4AD5-86B3-92010E724BEC}" type="pres">
      <dgm:prSet presAssocID="{0C9E0A06-6E14-4359-BCCA-91DC1BC4971B}" presName="Background" presStyleLbl="bgImgPlace1" presStyleIdx="0" presStyleCnt="1" custLinFactNeighborX="1183" custLinFactNeighborY="-1436"/>
      <dgm:spPr/>
      <dgm:t>
        <a:bodyPr/>
        <a:lstStyle/>
        <a:p>
          <a:endParaRPr lang="en-US"/>
        </a:p>
      </dgm:t>
    </dgm:pt>
    <dgm:pt modelId="{1DA09511-29A6-4CF6-940C-B8A693A60796}" type="pres">
      <dgm:prSet presAssocID="{0C9E0A06-6E14-4359-BCCA-91DC1BC4971B}" presName="ParentText1" presStyleLbl="revTx" presStyleIdx="0" presStyleCnt="2" custLinFactNeighborX="2834" custLinFactNeighborY="-26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28D22-234B-4417-AE02-E2B9F7F1A10A}" type="pres">
      <dgm:prSet presAssocID="{0C9E0A06-6E14-4359-BCCA-91DC1BC4971B}" presName="ParentText2" presStyleLbl="revTx" presStyleIdx="1" presStyleCnt="2" custLinFactNeighborX="102" custLinFactNeighborY="-26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BA414-FF86-4969-A1F3-8B443C403511}" type="pres">
      <dgm:prSet presAssocID="{0C9E0A06-6E14-4359-BCCA-91DC1BC4971B}" presName="Plus" presStyleLbl="alignNode1" presStyleIdx="0" presStyleCnt="2"/>
      <dgm:spPr/>
      <dgm:t>
        <a:bodyPr/>
        <a:lstStyle/>
        <a:p>
          <a:endParaRPr lang="en-US"/>
        </a:p>
      </dgm:t>
    </dgm:pt>
    <dgm:pt modelId="{D5ADD636-93FD-4F19-B3AE-BD19F17B3164}" type="pres">
      <dgm:prSet presAssocID="{0C9E0A06-6E14-4359-BCCA-91DC1BC4971B}" presName="Minus" presStyleLbl="alignNode1" presStyleIdx="1" presStyleCnt="2"/>
      <dgm:spPr/>
      <dgm:t>
        <a:bodyPr/>
        <a:lstStyle/>
        <a:p>
          <a:endParaRPr lang="en-US"/>
        </a:p>
      </dgm:t>
    </dgm:pt>
    <dgm:pt modelId="{FCE66AD4-83BB-478F-9AA3-1D882EEF9E9F}" type="pres">
      <dgm:prSet presAssocID="{0C9E0A06-6E14-4359-BCCA-91DC1BC4971B}" presName="Divider" presStyleLbl="parChTrans1D1" presStyleIdx="0" presStyleCnt="1"/>
      <dgm:spPr/>
      <dgm:t>
        <a:bodyPr/>
        <a:lstStyle/>
        <a:p>
          <a:endParaRPr lang="en-US"/>
        </a:p>
      </dgm:t>
    </dgm:pt>
  </dgm:ptLst>
  <dgm:cxnLst>
    <dgm:cxn modelId="{8018FB8C-C479-4836-A3B8-F2A075DCE51A}" srcId="{EC02F1E6-A504-44FE-A6CE-8F9330F0A0C4}" destId="{0F1137D0-5A62-42AE-80F3-CFB664366DFC}" srcOrd="1" destOrd="0" parTransId="{83219F8C-327E-4CED-84AB-77E9EFFDFA58}" sibTransId="{2A872AB3-7BA0-46EA-9DAB-A12A17BB18F1}"/>
    <dgm:cxn modelId="{8F835614-AE73-42AB-A7EB-FE772C4A0C10}" type="presOf" srcId="{33C57EFA-036F-4A44-8BB6-88ADD15A8073}" destId="{8F028D22-234B-4417-AE02-E2B9F7F1A10A}" srcOrd="0" destOrd="0" presId="urn:microsoft.com/office/officeart/2009/3/layout/PlusandMinus"/>
    <dgm:cxn modelId="{01ABBC86-C73B-41AA-9AEE-673C7BC608B7}" srcId="{0C9E0A06-6E14-4359-BCCA-91DC1BC4971B}" destId="{46A9C7E9-EE59-421C-88DE-5A7C2DF63B9C}" srcOrd="4" destOrd="0" parTransId="{C8BFCBDA-D211-424C-ADE2-FB31917D9AC1}" sibTransId="{B123048E-CFC5-477C-A049-8B3A81DFDE2B}"/>
    <dgm:cxn modelId="{8443049E-19EA-4BD2-8DF3-DC0BF2F0876F}" srcId="{33C57EFA-036F-4A44-8BB6-88ADD15A8073}" destId="{A8BEDE72-3CCB-4A7E-9F9F-845D0F9D24A5}" srcOrd="3" destOrd="0" parTransId="{9AC5C27B-E589-4BCA-8E37-EDF0C9AFA4D2}" sibTransId="{C6C8C179-CBC6-4274-A531-77C41D5CDACD}"/>
    <dgm:cxn modelId="{1E8415C0-50FA-402E-A56B-AE7DBBC44F92}" srcId="{0C9E0A06-6E14-4359-BCCA-91DC1BC4971B}" destId="{4A115302-6159-4ED7-9C84-C5DBA9B4C08B}" srcOrd="3" destOrd="0" parTransId="{83B8FBB5-DF7E-4B2B-A8EA-E1E2C13DA7E7}" sibTransId="{6480F7F6-1E5F-4206-8F01-F5359C44F70C}"/>
    <dgm:cxn modelId="{0B404E00-05DD-4E21-959E-6F05AA1261C9}" srcId="{EC02F1E6-A504-44FE-A6CE-8F9330F0A0C4}" destId="{8BA0D079-1DE1-4D8D-BA56-965B7B93A825}" srcOrd="0" destOrd="0" parTransId="{6D6D6F9B-7EC1-4FB4-ABB8-A63D1D47100B}" sibTransId="{80569530-2F4C-48BF-B9E3-FD700A7EC239}"/>
    <dgm:cxn modelId="{C69094C8-F09C-440F-8B12-862E2BB5122D}" srcId="{33C57EFA-036F-4A44-8BB6-88ADD15A8073}" destId="{F1B3177E-6953-417D-9CFD-5C3F8C9A9649}" srcOrd="0" destOrd="0" parTransId="{3FDEC467-0F06-4993-B889-66833951C9B5}" sibTransId="{6511F77B-B341-4A93-A498-E44956ADCE75}"/>
    <dgm:cxn modelId="{FBF3ACEA-E785-4BCF-8DBA-C1B7967271DB}" type="presOf" srcId="{8BA0D079-1DE1-4D8D-BA56-965B7B93A825}" destId="{1DA09511-29A6-4CF6-940C-B8A693A60796}" srcOrd="0" destOrd="1" presId="urn:microsoft.com/office/officeart/2009/3/layout/PlusandMinus"/>
    <dgm:cxn modelId="{732EB424-3A71-49C9-885B-9B42909D348F}" type="presOf" srcId="{25A4B417-21D9-4E19-89AF-95E5587604E7}" destId="{1DA09511-29A6-4CF6-940C-B8A693A60796}" srcOrd="0" destOrd="3" presId="urn:microsoft.com/office/officeart/2009/3/layout/PlusandMinus"/>
    <dgm:cxn modelId="{35013E57-79DA-41E3-A08B-7219C2D8B8C3}" srcId="{0C9E0A06-6E14-4359-BCCA-91DC1BC4971B}" destId="{5E950DD8-12DD-4526-8D71-E47B0F1BF4F7}" srcOrd="5" destOrd="0" parTransId="{0FA78E94-7FB0-440F-92F3-6E58FDF5646A}" sibTransId="{ADEFF671-93D1-4CDB-8D92-92BF1E0F4C84}"/>
    <dgm:cxn modelId="{9705C0D8-C4A3-417A-A60F-085D98A1151F}" type="presOf" srcId="{EC02F1E6-A504-44FE-A6CE-8F9330F0A0C4}" destId="{1DA09511-29A6-4CF6-940C-B8A693A60796}" srcOrd="0" destOrd="0" presId="urn:microsoft.com/office/officeart/2009/3/layout/PlusandMinus"/>
    <dgm:cxn modelId="{09E908FD-78E8-40BA-9BC1-D3FC8826437E}" type="presOf" srcId="{F1B3177E-6953-417D-9CFD-5C3F8C9A9649}" destId="{8F028D22-234B-4417-AE02-E2B9F7F1A10A}" srcOrd="0" destOrd="1" presId="urn:microsoft.com/office/officeart/2009/3/layout/PlusandMinus"/>
    <dgm:cxn modelId="{27BA9A9E-CF8E-42DB-B22E-6F88DD8238E1}" srcId="{33C57EFA-036F-4A44-8BB6-88ADD15A8073}" destId="{216E7B20-43E4-4F4F-9805-EE02530D7690}" srcOrd="1" destOrd="0" parTransId="{83F6D9C4-21C6-48B0-8C53-6E96255BF017}" sibTransId="{D7C47AEB-EE1C-4A3B-868E-0544A64CFDCF}"/>
    <dgm:cxn modelId="{F5025221-E09D-4AF5-9705-5FAF2B893205}" type="presOf" srcId="{216E7B20-43E4-4F4F-9805-EE02530D7690}" destId="{8F028D22-234B-4417-AE02-E2B9F7F1A10A}" srcOrd="0" destOrd="2" presId="urn:microsoft.com/office/officeart/2009/3/layout/PlusandMinus"/>
    <dgm:cxn modelId="{2EF19EDB-AA4B-4AAA-A67E-BD556DE2B819}" srcId="{EC02F1E6-A504-44FE-A6CE-8F9330F0A0C4}" destId="{25A4B417-21D9-4E19-89AF-95E5587604E7}" srcOrd="2" destOrd="0" parTransId="{CE1E2A39-7C49-48A1-9ED1-402264573338}" sibTransId="{EB73D066-B0F0-4843-95A8-493DB45808D0}"/>
    <dgm:cxn modelId="{27728DD2-ACA7-4C42-BCD5-5E140D0D3A15}" type="presOf" srcId="{0F1137D0-5A62-42AE-80F3-CFB664366DFC}" destId="{1DA09511-29A6-4CF6-940C-B8A693A60796}" srcOrd="0" destOrd="2" presId="urn:microsoft.com/office/officeart/2009/3/layout/PlusandMinus"/>
    <dgm:cxn modelId="{95449686-1153-4C3E-AD97-FF34C71F5FD8}" srcId="{33C57EFA-036F-4A44-8BB6-88ADD15A8073}" destId="{3B64250A-3AD1-4F80-A3DC-295445CC4E9D}" srcOrd="2" destOrd="0" parTransId="{AE02EEE7-B95B-4D8B-9ECD-C1BC2064634E}" sibTransId="{FF3F485C-FDBF-46D2-AB05-4D2D50F33BC4}"/>
    <dgm:cxn modelId="{8200111F-2782-4440-83B4-AA39FBC5EACD}" srcId="{0C9E0A06-6E14-4359-BCCA-91DC1BC4971B}" destId="{EC02F1E6-A504-44FE-A6CE-8F9330F0A0C4}" srcOrd="0" destOrd="0" parTransId="{BC50D3F2-5BA4-49AA-BF3D-1B41213E5C00}" sibTransId="{670B224C-0C75-47E0-979F-3DB4D308FFAB}"/>
    <dgm:cxn modelId="{BF25C707-4C79-4342-B7C5-DE452BF63E56}" type="presOf" srcId="{3B64250A-3AD1-4F80-A3DC-295445CC4E9D}" destId="{8F028D22-234B-4417-AE02-E2B9F7F1A10A}" srcOrd="0" destOrd="3" presId="urn:microsoft.com/office/officeart/2009/3/layout/PlusandMinus"/>
    <dgm:cxn modelId="{148D9C74-7CEB-4966-BEE4-70C8A913E3F8}" srcId="{0C9E0A06-6E14-4359-BCCA-91DC1BC4971B}" destId="{33C57EFA-036F-4A44-8BB6-88ADD15A8073}" srcOrd="1" destOrd="0" parTransId="{986B7CEA-8BE9-497A-9291-A206D07A16E4}" sibTransId="{C035FBE2-02A5-4186-8D6B-CEEE57DF9A24}"/>
    <dgm:cxn modelId="{CD69C189-CB55-45F6-A76E-7013AF7DBAE1}" type="presOf" srcId="{A8BEDE72-3CCB-4A7E-9F9F-845D0F9D24A5}" destId="{8F028D22-234B-4417-AE02-E2B9F7F1A10A}" srcOrd="0" destOrd="4" presId="urn:microsoft.com/office/officeart/2009/3/layout/PlusandMinus"/>
    <dgm:cxn modelId="{8433EEA1-2724-4120-ACCD-2D2FE0F6AA73}" srcId="{0C9E0A06-6E14-4359-BCCA-91DC1BC4971B}" destId="{AFA84F55-6541-4D6C-BAE5-4B266DF92DD4}" srcOrd="2" destOrd="0" parTransId="{6426124F-D795-4C35-9CF6-988DD8CD47D7}" sibTransId="{8ADD5A43-29D5-4DDD-906A-A3EFF4EDA0BC}"/>
    <dgm:cxn modelId="{5B89DA0B-8FE1-4CD3-8297-90FD8D0DD4D0}" type="presOf" srcId="{0C9E0A06-6E14-4359-BCCA-91DC1BC4971B}" destId="{B00FFE92-10B0-494A-8D2F-C08B12E401D7}" srcOrd="0" destOrd="0" presId="urn:microsoft.com/office/officeart/2009/3/layout/PlusandMinus"/>
    <dgm:cxn modelId="{D1FC214D-0E93-4BB8-B025-6DE5AE50780B}" type="presParOf" srcId="{B00FFE92-10B0-494A-8D2F-C08B12E401D7}" destId="{AC868186-8C1D-4AD5-86B3-92010E724BEC}" srcOrd="0" destOrd="0" presId="urn:microsoft.com/office/officeart/2009/3/layout/PlusandMinus"/>
    <dgm:cxn modelId="{E17D9174-941B-41E6-8539-A4A0B3DA6056}" type="presParOf" srcId="{B00FFE92-10B0-494A-8D2F-C08B12E401D7}" destId="{1DA09511-29A6-4CF6-940C-B8A693A60796}" srcOrd="1" destOrd="0" presId="urn:microsoft.com/office/officeart/2009/3/layout/PlusandMinus"/>
    <dgm:cxn modelId="{48AD276D-5E65-472A-BA48-A145F101C9A6}" type="presParOf" srcId="{B00FFE92-10B0-494A-8D2F-C08B12E401D7}" destId="{8F028D22-234B-4417-AE02-E2B9F7F1A10A}" srcOrd="2" destOrd="0" presId="urn:microsoft.com/office/officeart/2009/3/layout/PlusandMinus"/>
    <dgm:cxn modelId="{15CCCAE8-856E-412B-A673-028DD330C067}" type="presParOf" srcId="{B00FFE92-10B0-494A-8D2F-C08B12E401D7}" destId="{710BA414-FF86-4969-A1F3-8B443C403511}" srcOrd="3" destOrd="0" presId="urn:microsoft.com/office/officeart/2009/3/layout/PlusandMinus"/>
    <dgm:cxn modelId="{9C405467-45C7-41A1-954E-B58983C707BC}" type="presParOf" srcId="{B00FFE92-10B0-494A-8D2F-C08B12E401D7}" destId="{D5ADD636-93FD-4F19-B3AE-BD19F17B3164}" srcOrd="4" destOrd="0" presId="urn:microsoft.com/office/officeart/2009/3/layout/PlusandMinus"/>
    <dgm:cxn modelId="{90F53B46-5F16-484B-87A3-8E34FC90AF62}" type="presParOf" srcId="{B00FFE92-10B0-494A-8D2F-C08B12E401D7}" destId="{FCE66AD4-83BB-478F-9AA3-1D882EEF9E9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B4A8FB-FFE8-47F0-9489-3D39D6766B84}" type="doc">
      <dgm:prSet loTypeId="urn:microsoft.com/office/officeart/2005/8/layout/radial5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1AB9F8-62C1-4021-A806-AE7616682634}">
      <dgm:prSet phldrT="[Text]" custT="1"/>
      <dgm:spPr/>
      <dgm:t>
        <a:bodyPr/>
        <a:lstStyle/>
        <a:p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7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7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phối</a:t>
          </a:r>
          <a:r>
            <a:rPr lang="en-US" sz="17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7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lang="en-US" sz="17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endParaRPr lang="en-US" sz="17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07D040-81C3-4E4E-83D5-780A0A74883F}" type="parTrans" cxnId="{3FBA5AEE-D547-465A-9DC1-3A2C288361CC}">
      <dgm:prSet/>
      <dgm:spPr/>
      <dgm:t>
        <a:bodyPr/>
        <a:lstStyle/>
        <a:p>
          <a:endParaRPr lang="en-US" sz="1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098E08-06C0-44FA-B1CE-0FC0A478976B}" type="sibTrans" cxnId="{3FBA5AEE-D547-465A-9DC1-3A2C288361CC}">
      <dgm:prSet/>
      <dgm:spPr/>
      <dgm:t>
        <a:bodyPr/>
        <a:lstStyle/>
        <a:p>
          <a:endParaRPr lang="en-US" sz="1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857AE8-1EC8-43EB-81BE-F61E75624746}">
      <dgm:prSet phldrT="[Text]" custT="1"/>
      <dgm:spPr/>
      <dgm:t>
        <a:bodyPr/>
        <a:lstStyle/>
        <a:p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sz="17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doanh</a:t>
          </a:r>
          <a:endParaRPr lang="en-US" sz="17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96D9B3-F76F-4897-8AB4-93D792D93BB5}" type="parTrans" cxnId="{A02862F0-58B7-4599-91FA-70C3459C0F5C}">
      <dgm:prSet custT="1"/>
      <dgm:spPr/>
      <dgm:t>
        <a:bodyPr/>
        <a:lstStyle/>
        <a:p>
          <a:endParaRPr lang="en-US" sz="1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261582-2336-4A1C-B361-3275D46840D4}" type="sibTrans" cxnId="{A02862F0-58B7-4599-91FA-70C3459C0F5C}">
      <dgm:prSet/>
      <dgm:spPr/>
      <dgm:t>
        <a:bodyPr/>
        <a:lstStyle/>
        <a:p>
          <a:endParaRPr lang="en-US" sz="1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8E0BE3-80EB-4B36-840C-34648F627707}">
      <dgm:prSet phldrT="[Text]" custT="1"/>
      <dgm:spPr/>
      <dgm:t>
        <a:bodyPr/>
        <a:lstStyle/>
        <a:p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7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endParaRPr lang="en-US" sz="17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51FF30-C147-42F9-9A08-958010EE87B5}" type="parTrans" cxnId="{7E12C3C3-0F9D-491D-89E2-BC52BA4C6A53}">
      <dgm:prSet custT="1"/>
      <dgm:spPr/>
      <dgm:t>
        <a:bodyPr/>
        <a:lstStyle/>
        <a:p>
          <a:endParaRPr lang="en-US" sz="1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85428E-30E5-4C53-BAE0-0F183C935AE5}" type="sibTrans" cxnId="{7E12C3C3-0F9D-491D-89E2-BC52BA4C6A53}">
      <dgm:prSet/>
      <dgm:spPr/>
      <dgm:t>
        <a:bodyPr/>
        <a:lstStyle/>
        <a:p>
          <a:endParaRPr lang="en-US" sz="17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BE7A5A-4923-4367-975B-1BE2C921D10D}">
      <dgm:prSet phldrT="[Text]" custT="1"/>
      <dgm:spPr/>
      <dgm:t>
        <a:bodyPr/>
        <a:lstStyle/>
        <a:p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7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đơn</a:t>
          </a:r>
          <a:r>
            <a:rPr lang="en-US" sz="17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vị</a:t>
          </a:r>
          <a:r>
            <a:rPr lang="en-US" sz="17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kỹ</a:t>
          </a:r>
          <a:r>
            <a:rPr lang="en-US" sz="17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endParaRPr lang="en-US" sz="17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04D918-DF72-458D-BEE8-EB76FF632792}" type="parTrans" cxnId="{9B507434-B38E-4A6F-B25A-C28D742FA4D5}">
      <dgm:prSet/>
      <dgm:spPr/>
      <dgm:t>
        <a:bodyPr/>
        <a:lstStyle/>
        <a:p>
          <a:endParaRPr lang="en-US"/>
        </a:p>
      </dgm:t>
    </dgm:pt>
    <dgm:pt modelId="{EA28DBCD-B161-4D67-9133-877740189533}" type="sibTrans" cxnId="{9B507434-B38E-4A6F-B25A-C28D742FA4D5}">
      <dgm:prSet/>
      <dgm:spPr/>
      <dgm:t>
        <a:bodyPr/>
        <a:lstStyle/>
        <a:p>
          <a:endParaRPr lang="en-US"/>
        </a:p>
      </dgm:t>
    </dgm:pt>
    <dgm:pt modelId="{7F5F162C-B141-47E2-8186-32CCC4A1B257}" type="pres">
      <dgm:prSet presAssocID="{FDB4A8FB-FFE8-47F0-9489-3D39D6766B8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482CC9-24DE-4CE8-AA98-1EE6B9E081AE}" type="pres">
      <dgm:prSet presAssocID="{931AB9F8-62C1-4021-A806-AE7616682634}" presName="centerShape" presStyleLbl="node0" presStyleIdx="0" presStyleCnt="1" custScaleX="119591" custScaleY="119591"/>
      <dgm:spPr/>
      <dgm:t>
        <a:bodyPr/>
        <a:lstStyle/>
        <a:p>
          <a:endParaRPr lang="en-US"/>
        </a:p>
      </dgm:t>
    </dgm:pt>
    <dgm:pt modelId="{FFC16883-FDCB-4101-993E-0B508CCB72BF}" type="pres">
      <dgm:prSet presAssocID="{3304D918-DF72-458D-BEE8-EB76FF632792}" presName="parTrans" presStyleLbl="sibTrans2D1" presStyleIdx="0" presStyleCnt="3"/>
      <dgm:spPr/>
      <dgm:t>
        <a:bodyPr/>
        <a:lstStyle/>
        <a:p>
          <a:endParaRPr lang="en-US"/>
        </a:p>
      </dgm:t>
    </dgm:pt>
    <dgm:pt modelId="{E2F659D4-FD2E-4DE6-A712-74BCF1D229F9}" type="pres">
      <dgm:prSet presAssocID="{3304D918-DF72-458D-BEE8-EB76FF63279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26CADBD-376C-4D8A-96BF-11E93ADCBAB2}" type="pres">
      <dgm:prSet presAssocID="{9DBE7A5A-4923-4367-975B-1BE2C921D1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6D71E-2C3A-418C-9CB2-1EAF7F58DDA4}" type="pres">
      <dgm:prSet presAssocID="{0D96D9B3-F76F-4897-8AB4-93D792D93BB5}" presName="parTrans" presStyleLbl="sibTrans2D1" presStyleIdx="1" presStyleCnt="3"/>
      <dgm:spPr/>
      <dgm:t>
        <a:bodyPr/>
        <a:lstStyle/>
        <a:p>
          <a:endParaRPr lang="en-US"/>
        </a:p>
      </dgm:t>
    </dgm:pt>
    <dgm:pt modelId="{18561247-545C-4C80-8042-96A3FF476C18}" type="pres">
      <dgm:prSet presAssocID="{0D96D9B3-F76F-4897-8AB4-93D792D93BB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EB8F3F6-ED8A-4DAB-B4C7-416141E15ABF}" type="pres">
      <dgm:prSet presAssocID="{C9857AE8-1EC8-43EB-81BE-F61E75624746}" presName="node" presStyleLbl="node1" presStyleIdx="1" presStyleCnt="3" custRadScaleRad="117581" custRadScaleInc="-48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8BD65-893C-4F22-A24E-E9239F3EF755}" type="pres">
      <dgm:prSet presAssocID="{6051FF30-C147-42F9-9A08-958010EE87B5}" presName="parTrans" presStyleLbl="sibTrans2D1" presStyleIdx="2" presStyleCnt="3"/>
      <dgm:spPr/>
      <dgm:t>
        <a:bodyPr/>
        <a:lstStyle/>
        <a:p>
          <a:endParaRPr lang="en-US"/>
        </a:p>
      </dgm:t>
    </dgm:pt>
    <dgm:pt modelId="{4BD40F5F-E4D0-46A6-9E89-FE126F15A0E1}" type="pres">
      <dgm:prSet presAssocID="{6051FF30-C147-42F9-9A08-958010EE87B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DC93619-25C0-4F37-9162-E3360486E1CA}" type="pres">
      <dgm:prSet presAssocID="{4F8E0BE3-80EB-4B36-840C-34648F627707}" presName="node" presStyleLbl="node1" presStyleIdx="2" presStyleCnt="3" custRadScaleRad="121521" custRadScaleInc="48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8F48D8-4D95-407D-AF9C-F5A9E865D0F0}" type="presOf" srcId="{6051FF30-C147-42F9-9A08-958010EE87B5}" destId="{9538BD65-893C-4F22-A24E-E9239F3EF755}" srcOrd="0" destOrd="0" presId="urn:microsoft.com/office/officeart/2005/8/layout/radial5"/>
    <dgm:cxn modelId="{309D81E8-5D2E-43D5-8E1A-D42A0CF93334}" type="presOf" srcId="{3304D918-DF72-458D-BEE8-EB76FF632792}" destId="{FFC16883-FDCB-4101-993E-0B508CCB72BF}" srcOrd="0" destOrd="0" presId="urn:microsoft.com/office/officeart/2005/8/layout/radial5"/>
    <dgm:cxn modelId="{408D86DC-65D0-4D3E-B3E7-F7B8DE3671D5}" type="presOf" srcId="{C9857AE8-1EC8-43EB-81BE-F61E75624746}" destId="{CEB8F3F6-ED8A-4DAB-B4C7-416141E15ABF}" srcOrd="0" destOrd="0" presId="urn:microsoft.com/office/officeart/2005/8/layout/radial5"/>
    <dgm:cxn modelId="{7C31E03A-3CF4-468D-A2E1-F785F8481CBA}" type="presOf" srcId="{3304D918-DF72-458D-BEE8-EB76FF632792}" destId="{E2F659D4-FD2E-4DE6-A712-74BCF1D229F9}" srcOrd="1" destOrd="0" presId="urn:microsoft.com/office/officeart/2005/8/layout/radial5"/>
    <dgm:cxn modelId="{9B507434-B38E-4A6F-B25A-C28D742FA4D5}" srcId="{931AB9F8-62C1-4021-A806-AE7616682634}" destId="{9DBE7A5A-4923-4367-975B-1BE2C921D10D}" srcOrd="0" destOrd="0" parTransId="{3304D918-DF72-458D-BEE8-EB76FF632792}" sibTransId="{EA28DBCD-B161-4D67-9133-877740189533}"/>
    <dgm:cxn modelId="{E083FCA0-781D-49A5-A46E-CBFB64752A2A}" type="presOf" srcId="{9DBE7A5A-4923-4367-975B-1BE2C921D10D}" destId="{926CADBD-376C-4D8A-96BF-11E93ADCBAB2}" srcOrd="0" destOrd="0" presId="urn:microsoft.com/office/officeart/2005/8/layout/radial5"/>
    <dgm:cxn modelId="{E4874F32-315D-4F69-99CF-6F72DA38226F}" type="presOf" srcId="{0D96D9B3-F76F-4897-8AB4-93D792D93BB5}" destId="{E516D71E-2C3A-418C-9CB2-1EAF7F58DDA4}" srcOrd="0" destOrd="0" presId="urn:microsoft.com/office/officeart/2005/8/layout/radial5"/>
    <dgm:cxn modelId="{2034E844-08ED-4575-A73C-9A8A0E33219C}" type="presOf" srcId="{FDB4A8FB-FFE8-47F0-9489-3D39D6766B84}" destId="{7F5F162C-B141-47E2-8186-32CCC4A1B257}" srcOrd="0" destOrd="0" presId="urn:microsoft.com/office/officeart/2005/8/layout/radial5"/>
    <dgm:cxn modelId="{7E12C3C3-0F9D-491D-89E2-BC52BA4C6A53}" srcId="{931AB9F8-62C1-4021-A806-AE7616682634}" destId="{4F8E0BE3-80EB-4B36-840C-34648F627707}" srcOrd="2" destOrd="0" parTransId="{6051FF30-C147-42F9-9A08-958010EE87B5}" sibTransId="{A685428E-30E5-4C53-BAE0-0F183C935AE5}"/>
    <dgm:cxn modelId="{8904702F-C269-459D-B529-BB87E0A3B9CF}" type="presOf" srcId="{6051FF30-C147-42F9-9A08-958010EE87B5}" destId="{4BD40F5F-E4D0-46A6-9E89-FE126F15A0E1}" srcOrd="1" destOrd="0" presId="urn:microsoft.com/office/officeart/2005/8/layout/radial5"/>
    <dgm:cxn modelId="{E4DDADC9-AFF5-494C-A531-F87EC0EE243D}" type="presOf" srcId="{0D96D9B3-F76F-4897-8AB4-93D792D93BB5}" destId="{18561247-545C-4C80-8042-96A3FF476C18}" srcOrd="1" destOrd="0" presId="urn:microsoft.com/office/officeart/2005/8/layout/radial5"/>
    <dgm:cxn modelId="{6B6FC7F4-DAB4-4679-A1A2-9CC2889CDBCF}" type="presOf" srcId="{4F8E0BE3-80EB-4B36-840C-34648F627707}" destId="{ADC93619-25C0-4F37-9162-E3360486E1CA}" srcOrd="0" destOrd="0" presId="urn:microsoft.com/office/officeart/2005/8/layout/radial5"/>
    <dgm:cxn modelId="{8F7230DB-0E61-4F90-9B21-3089A754E6D8}" type="presOf" srcId="{931AB9F8-62C1-4021-A806-AE7616682634}" destId="{7F482CC9-24DE-4CE8-AA98-1EE6B9E081AE}" srcOrd="0" destOrd="0" presId="urn:microsoft.com/office/officeart/2005/8/layout/radial5"/>
    <dgm:cxn modelId="{3FBA5AEE-D547-465A-9DC1-3A2C288361CC}" srcId="{FDB4A8FB-FFE8-47F0-9489-3D39D6766B84}" destId="{931AB9F8-62C1-4021-A806-AE7616682634}" srcOrd="0" destOrd="0" parTransId="{4C07D040-81C3-4E4E-83D5-780A0A74883F}" sibTransId="{FD098E08-06C0-44FA-B1CE-0FC0A478976B}"/>
    <dgm:cxn modelId="{A02862F0-58B7-4599-91FA-70C3459C0F5C}" srcId="{931AB9F8-62C1-4021-A806-AE7616682634}" destId="{C9857AE8-1EC8-43EB-81BE-F61E75624746}" srcOrd="1" destOrd="0" parTransId="{0D96D9B3-F76F-4897-8AB4-93D792D93BB5}" sibTransId="{B8261582-2336-4A1C-B361-3275D46840D4}"/>
    <dgm:cxn modelId="{A39B59E1-F51B-44C9-9402-610E932D1A48}" type="presParOf" srcId="{7F5F162C-B141-47E2-8186-32CCC4A1B257}" destId="{7F482CC9-24DE-4CE8-AA98-1EE6B9E081AE}" srcOrd="0" destOrd="0" presId="urn:microsoft.com/office/officeart/2005/8/layout/radial5"/>
    <dgm:cxn modelId="{D9E08F70-26A4-46BD-A003-913AD58F4A16}" type="presParOf" srcId="{7F5F162C-B141-47E2-8186-32CCC4A1B257}" destId="{FFC16883-FDCB-4101-993E-0B508CCB72BF}" srcOrd="1" destOrd="0" presId="urn:microsoft.com/office/officeart/2005/8/layout/radial5"/>
    <dgm:cxn modelId="{3193A155-744A-4324-A999-AC6596167786}" type="presParOf" srcId="{FFC16883-FDCB-4101-993E-0B508CCB72BF}" destId="{E2F659D4-FD2E-4DE6-A712-74BCF1D229F9}" srcOrd="0" destOrd="0" presId="urn:microsoft.com/office/officeart/2005/8/layout/radial5"/>
    <dgm:cxn modelId="{60FBE9E4-8C33-413F-AF20-3F1C2FE8ED02}" type="presParOf" srcId="{7F5F162C-B141-47E2-8186-32CCC4A1B257}" destId="{926CADBD-376C-4D8A-96BF-11E93ADCBAB2}" srcOrd="2" destOrd="0" presId="urn:microsoft.com/office/officeart/2005/8/layout/radial5"/>
    <dgm:cxn modelId="{40BD5609-DF4C-4936-AD29-52E007F47DF6}" type="presParOf" srcId="{7F5F162C-B141-47E2-8186-32CCC4A1B257}" destId="{E516D71E-2C3A-418C-9CB2-1EAF7F58DDA4}" srcOrd="3" destOrd="0" presId="urn:microsoft.com/office/officeart/2005/8/layout/radial5"/>
    <dgm:cxn modelId="{83C02C5B-E60F-4BB7-B5C9-EB16828EDE7A}" type="presParOf" srcId="{E516D71E-2C3A-418C-9CB2-1EAF7F58DDA4}" destId="{18561247-545C-4C80-8042-96A3FF476C18}" srcOrd="0" destOrd="0" presId="urn:microsoft.com/office/officeart/2005/8/layout/radial5"/>
    <dgm:cxn modelId="{EC6C431A-BDCA-4FB0-9568-44583A57022D}" type="presParOf" srcId="{7F5F162C-B141-47E2-8186-32CCC4A1B257}" destId="{CEB8F3F6-ED8A-4DAB-B4C7-416141E15ABF}" srcOrd="4" destOrd="0" presId="urn:microsoft.com/office/officeart/2005/8/layout/radial5"/>
    <dgm:cxn modelId="{57E623B5-A30E-4D42-9B4A-BD6A9A9E4D06}" type="presParOf" srcId="{7F5F162C-B141-47E2-8186-32CCC4A1B257}" destId="{9538BD65-893C-4F22-A24E-E9239F3EF755}" srcOrd="5" destOrd="0" presId="urn:microsoft.com/office/officeart/2005/8/layout/radial5"/>
    <dgm:cxn modelId="{7D0B53C0-756B-4F8F-AFF4-009B9AA20DF1}" type="presParOf" srcId="{9538BD65-893C-4F22-A24E-E9239F3EF755}" destId="{4BD40F5F-E4D0-46A6-9E89-FE126F15A0E1}" srcOrd="0" destOrd="0" presId="urn:microsoft.com/office/officeart/2005/8/layout/radial5"/>
    <dgm:cxn modelId="{7DC20F78-7A53-4E47-89A0-0302688968BB}" type="presParOf" srcId="{7F5F162C-B141-47E2-8186-32CCC4A1B257}" destId="{ADC93619-25C0-4F37-9162-E3360486E1CA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9A6457-B63D-467F-BFEC-429A677DADB5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0D8EEC2-B498-4B8C-8CB9-04C4D0197CE9}">
      <dgm:prSet phldrT="[Text]"/>
      <dgm:spPr/>
      <dgm:t>
        <a:bodyPr/>
        <a:lstStyle/>
        <a:p>
          <a:pPr algn="ctr"/>
          <a:r>
            <a:rPr lang="en-US" b="1" dirty="0" smtClean="0"/>
            <a:t>HIỆU QUẢ</a:t>
          </a:r>
          <a:endParaRPr lang="en-US" b="1" dirty="0"/>
        </a:p>
      </dgm:t>
    </dgm:pt>
    <dgm:pt modelId="{324893E3-5D48-4C9A-B5E2-D116B65ECB65}" type="parTrans" cxnId="{6C7B482B-2E43-45E2-9FB0-4AF5018DF6E8}">
      <dgm:prSet/>
      <dgm:spPr/>
      <dgm:t>
        <a:bodyPr/>
        <a:lstStyle/>
        <a:p>
          <a:endParaRPr lang="en-US"/>
        </a:p>
      </dgm:t>
    </dgm:pt>
    <dgm:pt modelId="{0B576076-7EC8-40E4-9E4C-CF4238C7B63B}" type="sibTrans" cxnId="{6C7B482B-2E43-45E2-9FB0-4AF5018DF6E8}">
      <dgm:prSet/>
      <dgm:spPr/>
      <dgm:t>
        <a:bodyPr/>
        <a:lstStyle/>
        <a:p>
          <a:endParaRPr lang="en-US"/>
        </a:p>
      </dgm:t>
    </dgm:pt>
    <dgm:pt modelId="{F30B4F54-0C3F-4E90-ACCE-3B664F33C663}">
      <dgm:prSet phldrT="[Text]"/>
      <dgm:spPr/>
      <dgm:t>
        <a:bodyPr/>
        <a:lstStyle/>
        <a:p>
          <a:pPr algn="ctr"/>
          <a:r>
            <a:rPr lang="en-US" b="1" dirty="0" smtClean="0"/>
            <a:t>HẠN CHẾ</a:t>
          </a:r>
          <a:endParaRPr lang="en-US" b="1" dirty="0"/>
        </a:p>
      </dgm:t>
    </dgm:pt>
    <dgm:pt modelId="{C7447813-25D1-4840-8A27-5F49ED6A9451}" type="parTrans" cxnId="{AF6901F1-E657-4201-9B98-4F273D979E18}">
      <dgm:prSet/>
      <dgm:spPr/>
      <dgm:t>
        <a:bodyPr/>
        <a:lstStyle/>
        <a:p>
          <a:endParaRPr lang="en-US"/>
        </a:p>
      </dgm:t>
    </dgm:pt>
    <dgm:pt modelId="{3CDBDA1E-DD9D-456D-A075-76D276AE42E5}" type="sibTrans" cxnId="{AF6901F1-E657-4201-9B98-4F273D979E18}">
      <dgm:prSet/>
      <dgm:spPr/>
      <dgm:t>
        <a:bodyPr/>
        <a:lstStyle/>
        <a:p>
          <a:endParaRPr lang="en-US"/>
        </a:p>
      </dgm:t>
    </dgm:pt>
    <dgm:pt modelId="{2FB3694D-BE16-4139-ABF5-AB5045BD2789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Xây dựng đội ngũ mới trẻ, ham học hỏi</a:t>
          </a:r>
        </a:p>
        <a:p>
          <a:r>
            <a:rPr lang="en-US" sz="1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Kết hợp hoạt động giữa 2 nhóm Dịch vụ HT (P.TK) và nhóm Tư vấn HT</a:t>
          </a:r>
        </a:p>
        <a:p>
          <a:r>
            <a:rPr lang="en-US" sz="1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Kế thừa và đáp ứng được cơ bản các yêu cầu từ kinh doanh/các phòng ban kỹ thuật khác về các mảng chuyên môn được đảm nhận về HT và DL</a:t>
          </a:r>
          <a:endParaRPr lang="en-US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684567-18CC-40F1-B387-87AABDF36953}" type="parTrans" cxnId="{12EB38B1-08D9-4167-941A-0926D7DBB51D}">
      <dgm:prSet/>
      <dgm:spPr/>
      <dgm:t>
        <a:bodyPr/>
        <a:lstStyle/>
        <a:p>
          <a:endParaRPr lang="en-US"/>
        </a:p>
      </dgm:t>
    </dgm:pt>
    <dgm:pt modelId="{36C16424-8470-4A77-A7C7-D0E3AD572481}" type="sibTrans" cxnId="{12EB38B1-08D9-4167-941A-0926D7DBB51D}">
      <dgm:prSet/>
      <dgm:spPr/>
      <dgm:t>
        <a:bodyPr/>
        <a:lstStyle/>
        <a:p>
          <a:endParaRPr lang="en-US"/>
        </a:p>
      </dgm:t>
    </dgm:pt>
    <dgm:pt modelId="{909EDB48-4397-423F-9F2D-3C83F01B0774}">
      <dgm:prSet phldrT="[Text]" custT="1"/>
      <dgm:spPr/>
      <dgm:t>
        <a:bodyPr anchor="b"/>
        <a:lstStyle/>
        <a:p>
          <a:r>
            <a:rPr lang="en-US" sz="1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Nhân sự mới còn thiếu kỹ năng cứng/mềm</a:t>
          </a:r>
        </a:p>
        <a:p>
          <a:r>
            <a:rPr lang="en-US" sz="1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Nhân sự có kinh nghiệm vẫn cần hoàn thiện và trau dồi nâng cao thêm kỹ năng mềm, kỹ năng làm việc </a:t>
          </a:r>
        </a:p>
        <a:p>
          <a:r>
            <a:rPr lang="en-US" sz="1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Các mảng HT chưa được tập trung giải pháp phân tán nguồn lực</a:t>
          </a:r>
        </a:p>
        <a:p>
          <a:r>
            <a:rPr lang="en-US" sz="1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Chưa tập trung được về mặt nghiên cứu giải pháp định hướng (HT) và dịch vụ (DL)</a:t>
          </a:r>
          <a:endParaRPr lang="en-US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D4D299-6F11-48C9-87D6-16C32C431534}" type="parTrans" cxnId="{31D145CB-651E-4370-B960-A5EF8AA54278}">
      <dgm:prSet/>
      <dgm:spPr/>
      <dgm:t>
        <a:bodyPr/>
        <a:lstStyle/>
        <a:p>
          <a:endParaRPr lang="en-US"/>
        </a:p>
      </dgm:t>
    </dgm:pt>
    <dgm:pt modelId="{B5CA5BE6-19AF-46B5-B99A-8A7117F2C916}" type="sibTrans" cxnId="{31D145CB-651E-4370-B960-A5EF8AA54278}">
      <dgm:prSet/>
      <dgm:spPr/>
      <dgm:t>
        <a:bodyPr/>
        <a:lstStyle/>
        <a:p>
          <a:endParaRPr lang="en-US"/>
        </a:p>
      </dgm:t>
    </dgm:pt>
    <dgm:pt modelId="{F4340805-BD29-4A29-86FC-44747AD05CED}" type="pres">
      <dgm:prSet presAssocID="{349A6457-B63D-467F-BFEC-429A677DADB5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1F5771-7C8E-457F-AEC9-F6F365C4382E}" type="pres">
      <dgm:prSet presAssocID="{349A6457-B63D-467F-BFEC-429A677DADB5}" presName="Background" presStyleLbl="node1" presStyleIdx="0" presStyleCnt="1" custLinFactNeighborX="0" custLinFactNeighborY="412"/>
      <dgm:spPr/>
    </dgm:pt>
    <dgm:pt modelId="{568434DA-2FE9-4FC6-9844-3D01591C5A39}" type="pres">
      <dgm:prSet presAssocID="{349A6457-B63D-467F-BFEC-429A677DADB5}" presName="Divider" presStyleLbl="callout" presStyleIdx="0" presStyleCnt="1"/>
      <dgm:spPr/>
    </dgm:pt>
    <dgm:pt modelId="{11B3709E-2683-492E-87AD-E0A9B9BA9700}" type="pres">
      <dgm:prSet presAssocID="{349A6457-B63D-467F-BFEC-429A677DADB5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6C1AA-AC83-4C8C-A551-D9D5043753AF}" type="pres">
      <dgm:prSet presAssocID="{349A6457-B63D-467F-BFEC-429A677DADB5}" presName="ChildText2" presStyleLbl="revTx" presStyleIdx="0" presStyleCnt="0" custLinFactNeighborY="37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29D8B-422E-4DBE-AE2B-0CEA820A219B}" type="pres">
      <dgm:prSet presAssocID="{349A6457-B63D-467F-BFEC-429A677DADB5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FC13D30-1E57-47FE-96B9-D4A691C42FF7}" type="pres">
      <dgm:prSet presAssocID="{349A6457-B63D-467F-BFEC-429A677DADB5}" presName="ParentShape1" presStyleLbl="alignImgPlace1" presStyleIdx="0" presStyleCnt="2">
        <dgm:presLayoutVars/>
      </dgm:prSet>
      <dgm:spPr/>
      <dgm:t>
        <a:bodyPr/>
        <a:lstStyle/>
        <a:p>
          <a:endParaRPr lang="en-US"/>
        </a:p>
      </dgm:t>
    </dgm:pt>
    <dgm:pt modelId="{BB6E244D-79DB-4386-9D9C-9D16F40B8163}" type="pres">
      <dgm:prSet presAssocID="{349A6457-B63D-467F-BFEC-429A677DADB5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FBFA011-04A3-459B-BC8B-F31CA6264184}" type="pres">
      <dgm:prSet presAssocID="{349A6457-B63D-467F-BFEC-429A677DADB5}" presName="ParentShape2" presStyleLbl="alignImgPlace1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6C7B482B-2E43-45E2-9FB0-4AF5018DF6E8}" srcId="{349A6457-B63D-467F-BFEC-429A677DADB5}" destId="{30D8EEC2-B498-4B8C-8CB9-04C4D0197CE9}" srcOrd="0" destOrd="0" parTransId="{324893E3-5D48-4C9A-B5E2-D116B65ECB65}" sibTransId="{0B576076-7EC8-40E4-9E4C-CF4238C7B63B}"/>
    <dgm:cxn modelId="{12EB38B1-08D9-4167-941A-0926D7DBB51D}" srcId="{30D8EEC2-B498-4B8C-8CB9-04C4D0197CE9}" destId="{2FB3694D-BE16-4139-ABF5-AB5045BD2789}" srcOrd="0" destOrd="0" parTransId="{FD684567-18CC-40F1-B387-87AABDF36953}" sibTransId="{36C16424-8470-4A77-A7C7-D0E3AD572481}"/>
    <dgm:cxn modelId="{8DC41B68-F79B-4C4E-BF23-8D095B75472C}" type="presOf" srcId="{30D8EEC2-B498-4B8C-8CB9-04C4D0197CE9}" destId="{8FC13D30-1E57-47FE-96B9-D4A691C42FF7}" srcOrd="1" destOrd="0" presId="urn:microsoft.com/office/officeart/2009/3/layout/OpposingIdeas"/>
    <dgm:cxn modelId="{532CD6C2-C156-4AB2-9F3F-3CB12B2D9CA0}" type="presOf" srcId="{2FB3694D-BE16-4139-ABF5-AB5045BD2789}" destId="{11B3709E-2683-492E-87AD-E0A9B9BA9700}" srcOrd="0" destOrd="0" presId="urn:microsoft.com/office/officeart/2009/3/layout/OpposingIdeas"/>
    <dgm:cxn modelId="{A0D64843-1AA8-4B17-A438-69179DBE2159}" type="presOf" srcId="{F30B4F54-0C3F-4E90-ACCE-3B664F33C663}" destId="{BB6E244D-79DB-4386-9D9C-9D16F40B8163}" srcOrd="0" destOrd="0" presId="urn:microsoft.com/office/officeart/2009/3/layout/OpposingIdeas"/>
    <dgm:cxn modelId="{0FEB051E-4249-4973-824B-4DEB69F01F97}" type="presOf" srcId="{909EDB48-4397-423F-9F2D-3C83F01B0774}" destId="{2B76C1AA-AC83-4C8C-A551-D9D5043753AF}" srcOrd="0" destOrd="0" presId="urn:microsoft.com/office/officeart/2009/3/layout/OpposingIdeas"/>
    <dgm:cxn modelId="{4E517557-90D3-4A07-9D02-390BBCF89434}" type="presOf" srcId="{349A6457-B63D-467F-BFEC-429A677DADB5}" destId="{F4340805-BD29-4A29-86FC-44747AD05CED}" srcOrd="0" destOrd="0" presId="urn:microsoft.com/office/officeart/2009/3/layout/OpposingIdeas"/>
    <dgm:cxn modelId="{3B9186C0-4AD3-48DA-9C4C-D01FAC35D05A}" type="presOf" srcId="{30D8EEC2-B498-4B8C-8CB9-04C4D0197CE9}" destId="{F7D29D8B-422E-4DBE-AE2B-0CEA820A219B}" srcOrd="0" destOrd="0" presId="urn:microsoft.com/office/officeart/2009/3/layout/OpposingIdeas"/>
    <dgm:cxn modelId="{AF6901F1-E657-4201-9B98-4F273D979E18}" srcId="{349A6457-B63D-467F-BFEC-429A677DADB5}" destId="{F30B4F54-0C3F-4E90-ACCE-3B664F33C663}" srcOrd="1" destOrd="0" parTransId="{C7447813-25D1-4840-8A27-5F49ED6A9451}" sibTransId="{3CDBDA1E-DD9D-456D-A075-76D276AE42E5}"/>
    <dgm:cxn modelId="{31D145CB-651E-4370-B960-A5EF8AA54278}" srcId="{F30B4F54-0C3F-4E90-ACCE-3B664F33C663}" destId="{909EDB48-4397-423F-9F2D-3C83F01B0774}" srcOrd="0" destOrd="0" parTransId="{89D4D299-6F11-48C9-87D6-16C32C431534}" sibTransId="{B5CA5BE6-19AF-46B5-B99A-8A7117F2C916}"/>
    <dgm:cxn modelId="{3D6CD964-9217-4081-AB81-33CC1139CD91}" type="presOf" srcId="{F30B4F54-0C3F-4E90-ACCE-3B664F33C663}" destId="{4FBFA011-04A3-459B-BC8B-F31CA6264184}" srcOrd="1" destOrd="0" presId="urn:microsoft.com/office/officeart/2009/3/layout/OpposingIdeas"/>
    <dgm:cxn modelId="{742964E3-1C20-4CC3-A5F7-2D85A9E2E199}" type="presParOf" srcId="{F4340805-BD29-4A29-86FC-44747AD05CED}" destId="{BC1F5771-7C8E-457F-AEC9-F6F365C4382E}" srcOrd="0" destOrd="0" presId="urn:microsoft.com/office/officeart/2009/3/layout/OpposingIdeas"/>
    <dgm:cxn modelId="{FE6D2C63-AA9D-49EE-9E22-4641FA5232C4}" type="presParOf" srcId="{F4340805-BD29-4A29-86FC-44747AD05CED}" destId="{568434DA-2FE9-4FC6-9844-3D01591C5A39}" srcOrd="1" destOrd="0" presId="urn:microsoft.com/office/officeart/2009/3/layout/OpposingIdeas"/>
    <dgm:cxn modelId="{908BF53D-E7EC-4AD9-9E3B-2079D771E947}" type="presParOf" srcId="{F4340805-BD29-4A29-86FC-44747AD05CED}" destId="{11B3709E-2683-492E-87AD-E0A9B9BA9700}" srcOrd="2" destOrd="0" presId="urn:microsoft.com/office/officeart/2009/3/layout/OpposingIdeas"/>
    <dgm:cxn modelId="{8C0B110F-44F6-4070-B82C-2073CB412908}" type="presParOf" srcId="{F4340805-BD29-4A29-86FC-44747AD05CED}" destId="{2B76C1AA-AC83-4C8C-A551-D9D5043753AF}" srcOrd="3" destOrd="0" presId="urn:microsoft.com/office/officeart/2009/3/layout/OpposingIdeas"/>
    <dgm:cxn modelId="{CB232598-CD20-4D4D-B3C9-32E35C3C0CB9}" type="presParOf" srcId="{F4340805-BD29-4A29-86FC-44747AD05CED}" destId="{F7D29D8B-422E-4DBE-AE2B-0CEA820A219B}" srcOrd="4" destOrd="0" presId="urn:microsoft.com/office/officeart/2009/3/layout/OpposingIdeas"/>
    <dgm:cxn modelId="{437F0B30-7777-495A-B438-BC565DE98346}" type="presParOf" srcId="{F4340805-BD29-4A29-86FC-44747AD05CED}" destId="{8FC13D30-1E57-47FE-96B9-D4A691C42FF7}" srcOrd="5" destOrd="0" presId="urn:microsoft.com/office/officeart/2009/3/layout/OpposingIdeas"/>
    <dgm:cxn modelId="{2B718B0C-A4B9-4230-82D7-CBB0FF62BE20}" type="presParOf" srcId="{F4340805-BD29-4A29-86FC-44747AD05CED}" destId="{BB6E244D-79DB-4386-9D9C-9D16F40B8163}" srcOrd="6" destOrd="0" presId="urn:microsoft.com/office/officeart/2009/3/layout/OpposingIdeas"/>
    <dgm:cxn modelId="{4437D236-F7C7-419F-ADCB-7AC6F0BBA559}" type="presParOf" srcId="{F4340805-BD29-4A29-86FC-44747AD05CED}" destId="{4FBFA011-04A3-459B-BC8B-F31CA6264184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9BF4AE-D8B5-FB4A-AC7F-2629AF8F6307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</dgm:pt>
    <dgm:pt modelId="{B8CDFBFF-C74B-D84A-9BBB-BE1B49C06611}">
      <dgm:prSet phldrT="[Text]" custT="1"/>
      <dgm:spPr>
        <a:solidFill>
          <a:srgbClr val="A50000">
            <a:alpha val="50000"/>
          </a:srgbClr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US" sz="1600" dirty="0" err="1" smtClean="0">
              <a:latin typeface="Arial"/>
              <a:cs typeface="Arial"/>
            </a:rPr>
            <a:t>Quảng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bá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nhân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rộng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các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dự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án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thành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công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trong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năm</a:t>
          </a:r>
          <a:r>
            <a:rPr lang="en-US" sz="1600" dirty="0" smtClean="0">
              <a:latin typeface="Arial"/>
              <a:cs typeface="Arial"/>
            </a:rPr>
            <a:t> 2015 </a:t>
          </a:r>
          <a:r>
            <a:rPr lang="en-US" sz="1600" dirty="0" err="1" smtClean="0">
              <a:latin typeface="Arial"/>
              <a:cs typeface="Arial"/>
            </a:rPr>
            <a:t>và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trước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đó</a:t>
          </a:r>
          <a:r>
            <a:rPr lang="en-US" sz="1600" dirty="0" smtClean="0">
              <a:latin typeface="Arial"/>
              <a:cs typeface="Arial"/>
            </a:rPr>
            <a:t>.</a:t>
          </a:r>
          <a:endParaRPr lang="en-US" sz="1600" dirty="0">
            <a:latin typeface="Arial"/>
            <a:cs typeface="Arial"/>
          </a:endParaRPr>
        </a:p>
      </dgm:t>
    </dgm:pt>
    <dgm:pt modelId="{A9D10FF0-8E80-234B-9042-F24B6E95A073}" type="parTrans" cxnId="{ED5293ED-4085-E949-A463-DA1F1824518C}">
      <dgm:prSet/>
      <dgm:spPr/>
      <dgm:t>
        <a:bodyPr/>
        <a:lstStyle/>
        <a:p>
          <a:endParaRPr lang="en-US"/>
        </a:p>
      </dgm:t>
    </dgm:pt>
    <dgm:pt modelId="{5B2F2E3B-E2D6-E04A-84C8-FBD171B9E37D}" type="sibTrans" cxnId="{ED5293ED-4085-E949-A463-DA1F1824518C}">
      <dgm:prSet/>
      <dgm:spPr/>
      <dgm:t>
        <a:bodyPr/>
        <a:lstStyle/>
        <a:p>
          <a:endParaRPr lang="en-US"/>
        </a:p>
      </dgm:t>
    </dgm:pt>
    <dgm:pt modelId="{1CB4D60B-7A92-D04D-B5A9-1556FB626F8E}">
      <dgm:prSet phldrT="[Text]" custT="1"/>
      <dgm:spPr>
        <a:solidFill>
          <a:schemeClr val="accent5">
            <a:lumMod val="75000"/>
            <a:alpha val="50000"/>
          </a:schemeClr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</dgm:spPr>
      <dgm:t>
        <a:bodyPr/>
        <a:lstStyle/>
        <a:p>
          <a:pPr algn="l"/>
          <a:r>
            <a:rPr lang="en-US" sz="1600" dirty="0" err="1" smtClean="0">
              <a:latin typeface="Arial"/>
              <a:cs typeface="Arial"/>
            </a:rPr>
            <a:t>Tiếp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tục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thực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hiện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các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mục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tiêu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phát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triển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giải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pháp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và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dịch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vụ</a:t>
          </a:r>
          <a:r>
            <a:rPr lang="en-US" sz="1600" dirty="0" smtClean="0">
              <a:latin typeface="Arial"/>
              <a:cs typeface="Arial"/>
            </a:rPr>
            <a:t>.</a:t>
          </a:r>
          <a:endParaRPr lang="en-US" sz="1600" dirty="0">
            <a:latin typeface="Arial"/>
            <a:cs typeface="Arial"/>
          </a:endParaRPr>
        </a:p>
      </dgm:t>
    </dgm:pt>
    <dgm:pt modelId="{87ABC39F-3445-384A-9107-E86196E228D9}" type="parTrans" cxnId="{53574BFD-259C-B349-9716-480760A6F1A8}">
      <dgm:prSet/>
      <dgm:spPr/>
      <dgm:t>
        <a:bodyPr/>
        <a:lstStyle/>
        <a:p>
          <a:endParaRPr lang="en-US"/>
        </a:p>
      </dgm:t>
    </dgm:pt>
    <dgm:pt modelId="{6C326765-3519-0445-A899-3F5B4E7B826D}" type="sibTrans" cxnId="{53574BFD-259C-B349-9716-480760A6F1A8}">
      <dgm:prSet/>
      <dgm:spPr/>
      <dgm:t>
        <a:bodyPr/>
        <a:lstStyle/>
        <a:p>
          <a:endParaRPr lang="en-US"/>
        </a:p>
      </dgm:t>
    </dgm:pt>
    <dgm:pt modelId="{F4918CB7-7583-AE45-8A34-957BE7D9790D}">
      <dgm:prSet phldrT="[Text]" custT="1"/>
      <dgm:spPr>
        <a:solidFill>
          <a:srgbClr val="009900">
            <a:alpha val="50000"/>
          </a:srgbClr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US" sz="1600" dirty="0" err="1" smtClean="0">
              <a:latin typeface="Arial"/>
              <a:cs typeface="Arial"/>
            </a:rPr>
            <a:t>Nâng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cao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năng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lực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tư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vấn</a:t>
          </a:r>
          <a:r>
            <a:rPr lang="en-US" sz="1600" dirty="0" smtClean="0">
              <a:latin typeface="Arial"/>
              <a:cs typeface="Arial"/>
            </a:rPr>
            <a:t>, </a:t>
          </a:r>
          <a:r>
            <a:rPr lang="en-US" sz="1600" dirty="0" err="1" smtClean="0">
              <a:latin typeface="Arial"/>
              <a:cs typeface="Arial"/>
            </a:rPr>
            <a:t>quản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trị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và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triển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khai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theo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yêu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cầu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của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thị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trường</a:t>
          </a:r>
          <a:r>
            <a:rPr lang="en-US" sz="1600" dirty="0" smtClean="0">
              <a:latin typeface="Arial"/>
              <a:cs typeface="Arial"/>
            </a:rPr>
            <a:t>, </a:t>
          </a:r>
          <a:r>
            <a:rPr lang="en-US" sz="1600" dirty="0" err="1" smtClean="0">
              <a:latin typeface="Arial"/>
              <a:cs typeface="Arial"/>
            </a:rPr>
            <a:t>dự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án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và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khách</a:t>
          </a:r>
          <a:r>
            <a:rPr lang="en-US" sz="1600" dirty="0" smtClean="0">
              <a:latin typeface="Arial"/>
              <a:cs typeface="Arial"/>
            </a:rPr>
            <a:t> </a:t>
          </a:r>
          <a:r>
            <a:rPr lang="en-US" sz="1600" dirty="0" err="1" smtClean="0">
              <a:latin typeface="Arial"/>
              <a:cs typeface="Arial"/>
            </a:rPr>
            <a:t>hàng</a:t>
          </a:r>
          <a:r>
            <a:rPr lang="en-US" sz="1600" dirty="0" smtClean="0">
              <a:latin typeface="Arial"/>
              <a:cs typeface="Arial"/>
            </a:rPr>
            <a:t>.</a:t>
          </a:r>
          <a:endParaRPr lang="en-US" sz="1600" dirty="0">
            <a:latin typeface="Arial"/>
            <a:cs typeface="Arial"/>
          </a:endParaRPr>
        </a:p>
      </dgm:t>
    </dgm:pt>
    <dgm:pt modelId="{6CAFC0C3-DDC8-5C4E-9055-F6B8D0DA722C}" type="parTrans" cxnId="{6A8B4AAA-4A46-884D-B450-8940C149CD30}">
      <dgm:prSet/>
      <dgm:spPr/>
      <dgm:t>
        <a:bodyPr/>
        <a:lstStyle/>
        <a:p>
          <a:endParaRPr lang="en-US"/>
        </a:p>
      </dgm:t>
    </dgm:pt>
    <dgm:pt modelId="{A81D1550-76A3-EB4E-93E1-E4A33C5ADB3F}" type="sibTrans" cxnId="{6A8B4AAA-4A46-884D-B450-8940C149CD30}">
      <dgm:prSet/>
      <dgm:spPr/>
      <dgm:t>
        <a:bodyPr/>
        <a:lstStyle/>
        <a:p>
          <a:endParaRPr lang="en-US"/>
        </a:p>
      </dgm:t>
    </dgm:pt>
    <dgm:pt modelId="{626BC99F-D707-014B-898F-A5380FDE4304}" type="pres">
      <dgm:prSet presAssocID="{1A9BF4AE-D8B5-FB4A-AC7F-2629AF8F6307}" presName="compositeShape" presStyleCnt="0">
        <dgm:presLayoutVars>
          <dgm:chMax val="7"/>
          <dgm:dir/>
          <dgm:resizeHandles val="exact"/>
        </dgm:presLayoutVars>
      </dgm:prSet>
      <dgm:spPr/>
    </dgm:pt>
    <dgm:pt modelId="{090AD60D-6ACD-A04A-A217-406922F1C826}" type="pres">
      <dgm:prSet presAssocID="{B8CDFBFF-C74B-D84A-9BBB-BE1B49C06611}" presName="circ1" presStyleLbl="vennNode1" presStyleIdx="0" presStyleCnt="3"/>
      <dgm:spPr/>
      <dgm:t>
        <a:bodyPr/>
        <a:lstStyle/>
        <a:p>
          <a:endParaRPr lang="en-US"/>
        </a:p>
      </dgm:t>
    </dgm:pt>
    <dgm:pt modelId="{F2C11466-CF29-B744-A02A-292EC50F74EE}" type="pres">
      <dgm:prSet presAssocID="{B8CDFBFF-C74B-D84A-9BBB-BE1B49C0661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686BF-C3E4-8D42-9DD4-9E09E1DE2251}" type="pres">
      <dgm:prSet presAssocID="{1CB4D60B-7A92-D04D-B5A9-1556FB626F8E}" presName="circ2" presStyleLbl="vennNode1" presStyleIdx="1" presStyleCnt="3"/>
      <dgm:spPr/>
      <dgm:t>
        <a:bodyPr/>
        <a:lstStyle/>
        <a:p>
          <a:endParaRPr lang="en-US"/>
        </a:p>
      </dgm:t>
    </dgm:pt>
    <dgm:pt modelId="{BD993F07-157B-534A-A55A-A6129F16E899}" type="pres">
      <dgm:prSet presAssocID="{1CB4D60B-7A92-D04D-B5A9-1556FB626F8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3D3D-4EDC-9A4A-AF4D-C2E7A62B9F8D}" type="pres">
      <dgm:prSet presAssocID="{F4918CB7-7583-AE45-8A34-957BE7D9790D}" presName="circ3" presStyleLbl="vennNode1" presStyleIdx="2" presStyleCnt="3"/>
      <dgm:spPr/>
      <dgm:t>
        <a:bodyPr/>
        <a:lstStyle/>
        <a:p>
          <a:endParaRPr lang="en-US"/>
        </a:p>
      </dgm:t>
    </dgm:pt>
    <dgm:pt modelId="{BFCEADF4-D74E-A444-95EB-E58A37CB53E8}" type="pres">
      <dgm:prSet presAssocID="{F4918CB7-7583-AE45-8A34-957BE7D9790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B4AAA-4A46-884D-B450-8940C149CD30}" srcId="{1A9BF4AE-D8B5-FB4A-AC7F-2629AF8F6307}" destId="{F4918CB7-7583-AE45-8A34-957BE7D9790D}" srcOrd="2" destOrd="0" parTransId="{6CAFC0C3-DDC8-5C4E-9055-F6B8D0DA722C}" sibTransId="{A81D1550-76A3-EB4E-93E1-E4A33C5ADB3F}"/>
    <dgm:cxn modelId="{53574BFD-259C-B349-9716-480760A6F1A8}" srcId="{1A9BF4AE-D8B5-FB4A-AC7F-2629AF8F6307}" destId="{1CB4D60B-7A92-D04D-B5A9-1556FB626F8E}" srcOrd="1" destOrd="0" parTransId="{87ABC39F-3445-384A-9107-E86196E228D9}" sibTransId="{6C326765-3519-0445-A899-3F5B4E7B826D}"/>
    <dgm:cxn modelId="{11B9F7A5-BBA8-4AEB-9812-E8194BAAAD36}" type="presOf" srcId="{1CB4D60B-7A92-D04D-B5A9-1556FB626F8E}" destId="{BD993F07-157B-534A-A55A-A6129F16E899}" srcOrd="1" destOrd="0" presId="urn:microsoft.com/office/officeart/2005/8/layout/venn1"/>
    <dgm:cxn modelId="{44C26447-230F-496D-83BA-77D3D8677C7A}" type="presOf" srcId="{B8CDFBFF-C74B-D84A-9BBB-BE1B49C06611}" destId="{F2C11466-CF29-B744-A02A-292EC50F74EE}" srcOrd="1" destOrd="0" presId="urn:microsoft.com/office/officeart/2005/8/layout/venn1"/>
    <dgm:cxn modelId="{1877000B-A8F4-49E7-A00A-62139B7F8896}" type="presOf" srcId="{F4918CB7-7583-AE45-8A34-957BE7D9790D}" destId="{A0833D3D-4EDC-9A4A-AF4D-C2E7A62B9F8D}" srcOrd="0" destOrd="0" presId="urn:microsoft.com/office/officeart/2005/8/layout/venn1"/>
    <dgm:cxn modelId="{8162B26E-6F90-4B6C-BDA7-96E396858916}" type="presOf" srcId="{1CB4D60B-7A92-D04D-B5A9-1556FB626F8E}" destId="{CAD686BF-C3E4-8D42-9DD4-9E09E1DE2251}" srcOrd="0" destOrd="0" presId="urn:microsoft.com/office/officeart/2005/8/layout/venn1"/>
    <dgm:cxn modelId="{B679ECFF-F947-457E-8B70-4B16EC6D3043}" type="presOf" srcId="{B8CDFBFF-C74B-D84A-9BBB-BE1B49C06611}" destId="{090AD60D-6ACD-A04A-A217-406922F1C826}" srcOrd="0" destOrd="0" presId="urn:microsoft.com/office/officeart/2005/8/layout/venn1"/>
    <dgm:cxn modelId="{34C49B70-5F48-4253-B15D-2444A7587598}" type="presOf" srcId="{1A9BF4AE-D8B5-FB4A-AC7F-2629AF8F6307}" destId="{626BC99F-D707-014B-898F-A5380FDE4304}" srcOrd="0" destOrd="0" presId="urn:microsoft.com/office/officeart/2005/8/layout/venn1"/>
    <dgm:cxn modelId="{9D9885F9-246C-45E4-A7BF-511D585E6958}" type="presOf" srcId="{F4918CB7-7583-AE45-8A34-957BE7D9790D}" destId="{BFCEADF4-D74E-A444-95EB-E58A37CB53E8}" srcOrd="1" destOrd="0" presId="urn:microsoft.com/office/officeart/2005/8/layout/venn1"/>
    <dgm:cxn modelId="{ED5293ED-4085-E949-A463-DA1F1824518C}" srcId="{1A9BF4AE-D8B5-FB4A-AC7F-2629AF8F6307}" destId="{B8CDFBFF-C74B-D84A-9BBB-BE1B49C06611}" srcOrd="0" destOrd="0" parTransId="{A9D10FF0-8E80-234B-9042-F24B6E95A073}" sibTransId="{5B2F2E3B-E2D6-E04A-84C8-FBD171B9E37D}"/>
    <dgm:cxn modelId="{0643E644-4BA6-426D-92D0-884B9DB6C6D9}" type="presParOf" srcId="{626BC99F-D707-014B-898F-A5380FDE4304}" destId="{090AD60D-6ACD-A04A-A217-406922F1C826}" srcOrd="0" destOrd="0" presId="urn:microsoft.com/office/officeart/2005/8/layout/venn1"/>
    <dgm:cxn modelId="{FFCA7539-A77C-4A41-BD95-49A3DB3180CD}" type="presParOf" srcId="{626BC99F-D707-014B-898F-A5380FDE4304}" destId="{F2C11466-CF29-B744-A02A-292EC50F74EE}" srcOrd="1" destOrd="0" presId="urn:microsoft.com/office/officeart/2005/8/layout/venn1"/>
    <dgm:cxn modelId="{197C737D-D167-4045-A5DE-025AD5BF84F0}" type="presParOf" srcId="{626BC99F-D707-014B-898F-A5380FDE4304}" destId="{CAD686BF-C3E4-8D42-9DD4-9E09E1DE2251}" srcOrd="2" destOrd="0" presId="urn:microsoft.com/office/officeart/2005/8/layout/venn1"/>
    <dgm:cxn modelId="{29D0F1B0-394B-46AB-92DE-34069BFE51F2}" type="presParOf" srcId="{626BC99F-D707-014B-898F-A5380FDE4304}" destId="{BD993F07-157B-534A-A55A-A6129F16E899}" srcOrd="3" destOrd="0" presId="urn:microsoft.com/office/officeart/2005/8/layout/venn1"/>
    <dgm:cxn modelId="{ACD38EC6-B20A-4548-873B-5A3A6C37EF48}" type="presParOf" srcId="{626BC99F-D707-014B-898F-A5380FDE4304}" destId="{A0833D3D-4EDC-9A4A-AF4D-C2E7A62B9F8D}" srcOrd="4" destOrd="0" presId="urn:microsoft.com/office/officeart/2005/8/layout/venn1"/>
    <dgm:cxn modelId="{4BCB2188-7CD0-4334-84F3-D5107FF28EDB}" type="presParOf" srcId="{626BC99F-D707-014B-898F-A5380FDE4304}" destId="{BFCEADF4-D74E-A444-95EB-E58A37CB53E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292B6C-1D26-4588-9A56-41F4D1F0778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ADDACC-8017-4FE8-B87C-EE8AAEEDC258}">
      <dgm:prSet phldrT="[Text]" custT="1"/>
      <dgm:spPr/>
      <dgm:t>
        <a:bodyPr/>
        <a:lstStyle/>
        <a:p>
          <a:r>
            <a:rPr lang="en-US" sz="1600" b="1" smtClean="0"/>
            <a:t>Ảo hóa và điện toán đám mây</a:t>
          </a:r>
          <a:endParaRPr lang="en-US" sz="1600" b="1" dirty="0"/>
        </a:p>
      </dgm:t>
    </dgm:pt>
    <dgm:pt modelId="{F95FF82B-C7BD-4E6F-A7F0-241D6B00C841}" type="parTrans" cxnId="{E6CF71EA-1730-466E-9C94-68540935A38D}">
      <dgm:prSet/>
      <dgm:spPr/>
      <dgm:t>
        <a:bodyPr/>
        <a:lstStyle/>
        <a:p>
          <a:endParaRPr lang="en-US" sz="1200"/>
        </a:p>
      </dgm:t>
    </dgm:pt>
    <dgm:pt modelId="{FF5F520A-4BF2-4B1D-9364-2065D668C7D7}" type="sibTrans" cxnId="{E6CF71EA-1730-466E-9C94-68540935A38D}">
      <dgm:prSet/>
      <dgm:spPr/>
      <dgm:t>
        <a:bodyPr/>
        <a:lstStyle/>
        <a:p>
          <a:endParaRPr lang="en-US" sz="1200"/>
        </a:p>
      </dgm:t>
    </dgm:pt>
    <dgm:pt modelId="{0F634A78-C6C0-4AB9-8C58-70B0B7392B09}">
      <dgm:prSet phldrT="[Text]" custT="1"/>
      <dgm:spPr/>
      <dgm:t>
        <a:bodyPr/>
        <a:lstStyle/>
        <a:p>
          <a:r>
            <a:rPr lang="en-US" sz="1600" b="1" smtClean="0"/>
            <a:t>Hạ tầng hệ thống tích hợp</a:t>
          </a:r>
          <a:endParaRPr lang="en-US" sz="1600" b="1" dirty="0"/>
        </a:p>
      </dgm:t>
    </dgm:pt>
    <dgm:pt modelId="{BB365A49-BA4F-496E-A2AC-356DFBC601EE}" type="parTrans" cxnId="{D2EDEA3E-700C-480F-91CC-F61D65973FE2}">
      <dgm:prSet/>
      <dgm:spPr/>
      <dgm:t>
        <a:bodyPr/>
        <a:lstStyle/>
        <a:p>
          <a:endParaRPr lang="en-US" sz="1200"/>
        </a:p>
      </dgm:t>
    </dgm:pt>
    <dgm:pt modelId="{718456BA-A5EE-4AAE-9E28-68C8B30528A4}" type="sibTrans" cxnId="{D2EDEA3E-700C-480F-91CC-F61D65973FE2}">
      <dgm:prSet/>
      <dgm:spPr/>
      <dgm:t>
        <a:bodyPr/>
        <a:lstStyle/>
        <a:p>
          <a:endParaRPr lang="en-US" sz="1200"/>
        </a:p>
      </dgm:t>
    </dgm:pt>
    <dgm:pt modelId="{066C9418-65D9-45D2-9F33-1F64ACE69A7B}">
      <dgm:prSet phldrT="[Text]" custT="1"/>
      <dgm:spPr/>
      <dgm:t>
        <a:bodyPr/>
        <a:lstStyle/>
        <a:p>
          <a:r>
            <a:rPr lang="en-US" sz="1600" b="1" smtClean="0"/>
            <a:t>Giải pháp lưu trữ</a:t>
          </a:r>
          <a:endParaRPr lang="en-US" sz="1600" b="1" dirty="0"/>
        </a:p>
      </dgm:t>
    </dgm:pt>
    <dgm:pt modelId="{02A240CF-1728-4674-9784-4ACC8BD0FB94}" type="parTrans" cxnId="{42ACAEF9-3568-4D7E-B9F4-E3EA238E606D}">
      <dgm:prSet/>
      <dgm:spPr/>
      <dgm:t>
        <a:bodyPr/>
        <a:lstStyle/>
        <a:p>
          <a:endParaRPr lang="en-US" sz="1200"/>
        </a:p>
      </dgm:t>
    </dgm:pt>
    <dgm:pt modelId="{F2EB2FA2-736D-42E1-A23A-ADF2DED38C8A}" type="sibTrans" cxnId="{42ACAEF9-3568-4D7E-B9F4-E3EA238E606D}">
      <dgm:prSet/>
      <dgm:spPr/>
      <dgm:t>
        <a:bodyPr/>
        <a:lstStyle/>
        <a:p>
          <a:endParaRPr lang="en-US" sz="1200"/>
        </a:p>
      </dgm:t>
    </dgm:pt>
    <dgm:pt modelId="{BDDD84CE-CF03-4165-8E30-ECC64B8403B5}">
      <dgm:prSet phldrT="[Text]" custT="1"/>
      <dgm:spPr/>
      <dgm:t>
        <a:bodyPr/>
        <a:lstStyle/>
        <a:p>
          <a:r>
            <a:rPr lang="en-US" sz="1400" smtClean="0"/>
            <a:t>Nhu cầu tối ưu quản trị hệ thống ảo hóa</a:t>
          </a:r>
          <a:endParaRPr lang="en-US" sz="1400" dirty="0"/>
        </a:p>
      </dgm:t>
    </dgm:pt>
    <dgm:pt modelId="{FA153F97-BE5C-4F4E-ABA1-8BA77C0F683B}" type="parTrans" cxnId="{9D72292D-9583-437B-A465-E440F8D24B74}">
      <dgm:prSet/>
      <dgm:spPr/>
      <dgm:t>
        <a:bodyPr/>
        <a:lstStyle/>
        <a:p>
          <a:endParaRPr lang="en-US" sz="1200"/>
        </a:p>
      </dgm:t>
    </dgm:pt>
    <dgm:pt modelId="{16752B46-D115-4EFE-BAFD-E2BA5C656B72}" type="sibTrans" cxnId="{9D72292D-9583-437B-A465-E440F8D24B74}">
      <dgm:prSet/>
      <dgm:spPr/>
      <dgm:t>
        <a:bodyPr/>
        <a:lstStyle/>
        <a:p>
          <a:endParaRPr lang="en-US" sz="1200"/>
        </a:p>
      </dgm:t>
    </dgm:pt>
    <dgm:pt modelId="{0FA0D710-88CE-4391-834D-5AC4ECC00097}">
      <dgm:prSet custT="1"/>
      <dgm:spPr/>
      <dgm:t>
        <a:bodyPr/>
        <a:lstStyle/>
        <a:p>
          <a:r>
            <a:rPr lang="en-US" sz="1400" smtClean="0"/>
            <a:t>Các hệ thống tích hợp không đứng rời mà gắn liện với các bài toán về ứng dụng (VDI, Analytics, …)</a:t>
          </a:r>
          <a:endParaRPr lang="en-US" sz="1400" dirty="0"/>
        </a:p>
      </dgm:t>
    </dgm:pt>
    <dgm:pt modelId="{66D77813-347A-4B62-BCD5-30D9ED99365B}" type="parTrans" cxnId="{81208393-5A68-4FB0-BA4C-60343A7B5A90}">
      <dgm:prSet/>
      <dgm:spPr/>
      <dgm:t>
        <a:bodyPr/>
        <a:lstStyle/>
        <a:p>
          <a:endParaRPr lang="en-US" sz="1200"/>
        </a:p>
      </dgm:t>
    </dgm:pt>
    <dgm:pt modelId="{BE269D03-E4BA-44C5-B780-B2F31227DD80}" type="sibTrans" cxnId="{81208393-5A68-4FB0-BA4C-60343A7B5A90}">
      <dgm:prSet/>
      <dgm:spPr/>
      <dgm:t>
        <a:bodyPr/>
        <a:lstStyle/>
        <a:p>
          <a:endParaRPr lang="en-US" sz="1200"/>
        </a:p>
      </dgm:t>
    </dgm:pt>
    <dgm:pt modelId="{4D0B0B45-6D72-4E80-B813-BED0EA23DCC7}">
      <dgm:prSet phldrT="[Text]" custT="1"/>
      <dgm:spPr/>
      <dgm:t>
        <a:bodyPr/>
        <a:lstStyle/>
        <a:p>
          <a:r>
            <a:rPr lang="en-US" sz="1400" smtClean="0"/>
            <a:t>Xu hướng phát triển nhiều tính năng hỗ trợ cho ứng dụng lớp trên</a:t>
          </a:r>
          <a:endParaRPr lang="en-US" sz="1400" dirty="0"/>
        </a:p>
      </dgm:t>
    </dgm:pt>
    <dgm:pt modelId="{E2F42A93-5A08-413D-BE5F-082D6DF1FEAB}" type="parTrans" cxnId="{CDA11162-6EDE-4866-9558-79685B11FE16}">
      <dgm:prSet/>
      <dgm:spPr/>
      <dgm:t>
        <a:bodyPr/>
        <a:lstStyle/>
        <a:p>
          <a:endParaRPr lang="en-US" sz="1200"/>
        </a:p>
      </dgm:t>
    </dgm:pt>
    <dgm:pt modelId="{76F90CCC-90A5-4979-ABF6-C3E6D6759023}" type="sibTrans" cxnId="{CDA11162-6EDE-4866-9558-79685B11FE16}">
      <dgm:prSet/>
      <dgm:spPr/>
      <dgm:t>
        <a:bodyPr/>
        <a:lstStyle/>
        <a:p>
          <a:endParaRPr lang="en-US" sz="1200"/>
        </a:p>
      </dgm:t>
    </dgm:pt>
    <dgm:pt modelId="{5FD57BDE-E79A-447B-8DCC-C69FC620A878}">
      <dgm:prSet phldrT="[Text]" custT="1"/>
      <dgm:spPr/>
      <dgm:t>
        <a:bodyPr/>
        <a:lstStyle/>
        <a:p>
          <a:r>
            <a:rPr lang="en-US" sz="1400" dirty="0" err="1" smtClean="0"/>
            <a:t>Xu</a:t>
          </a:r>
          <a:r>
            <a:rPr lang="en-US" sz="1400" dirty="0" smtClean="0"/>
            <a:t> </a:t>
          </a:r>
          <a:r>
            <a:rPr lang="en-US" sz="1400" dirty="0" err="1" smtClean="0"/>
            <a:t>hướng</a:t>
          </a:r>
          <a:r>
            <a:rPr lang="en-US" sz="1400" dirty="0" smtClean="0"/>
            <a:t> </a:t>
          </a:r>
          <a:r>
            <a:rPr lang="en-US" sz="1400" dirty="0" err="1" smtClean="0"/>
            <a:t>phát</a:t>
          </a:r>
          <a:r>
            <a:rPr lang="en-US" sz="1400" dirty="0" smtClean="0"/>
            <a:t> </a:t>
          </a:r>
          <a:r>
            <a:rPr lang="en-US" sz="1400" err="1" smtClean="0"/>
            <a:t>triển</a:t>
          </a:r>
          <a:r>
            <a:rPr lang="en-US" sz="1400" smtClean="0"/>
            <a:t> mạnh tại các ngân hàng / doanh nghiệp có chi nhánh phân tán.</a:t>
          </a:r>
          <a:endParaRPr lang="en-US" sz="1400" dirty="0"/>
        </a:p>
      </dgm:t>
    </dgm:pt>
    <dgm:pt modelId="{B8444A71-BE96-426C-B51E-1642944D7D6A}">
      <dgm:prSet phldrT="[Text]" custT="1"/>
      <dgm:spPr/>
      <dgm:t>
        <a:bodyPr/>
        <a:lstStyle/>
        <a:p>
          <a:r>
            <a:rPr lang="en-US" sz="1600" b="1" smtClean="0"/>
            <a:t>Giải pháp ảo hóa máy trạm</a:t>
          </a:r>
          <a:endParaRPr lang="en-US" sz="1600" b="1" dirty="0"/>
        </a:p>
      </dgm:t>
    </dgm:pt>
    <dgm:pt modelId="{6BA4F99C-2FF4-47BF-9F56-D206EF20A12F}" type="sibTrans" cxnId="{FBAF2D07-D418-4531-A851-B947BC317CFA}">
      <dgm:prSet/>
      <dgm:spPr/>
      <dgm:t>
        <a:bodyPr/>
        <a:lstStyle/>
        <a:p>
          <a:endParaRPr lang="en-US" sz="1200"/>
        </a:p>
      </dgm:t>
    </dgm:pt>
    <dgm:pt modelId="{7DA5E5F2-05D3-40FD-B2D6-3EBDC3D17AA0}" type="parTrans" cxnId="{FBAF2D07-D418-4531-A851-B947BC317CFA}">
      <dgm:prSet/>
      <dgm:spPr/>
      <dgm:t>
        <a:bodyPr/>
        <a:lstStyle/>
        <a:p>
          <a:endParaRPr lang="en-US" sz="1200"/>
        </a:p>
      </dgm:t>
    </dgm:pt>
    <dgm:pt modelId="{BF6F995E-23FC-4C8A-AD33-9057D3CACEBA}" type="sibTrans" cxnId="{EAC7E0D2-96A4-4A09-A293-A1292EA8B589}">
      <dgm:prSet/>
      <dgm:spPr/>
      <dgm:t>
        <a:bodyPr/>
        <a:lstStyle/>
        <a:p>
          <a:endParaRPr lang="en-US" sz="1200"/>
        </a:p>
      </dgm:t>
    </dgm:pt>
    <dgm:pt modelId="{CC129890-6DF0-488B-8C90-BF4B1EAB5E80}" type="parTrans" cxnId="{EAC7E0D2-96A4-4A09-A293-A1292EA8B589}">
      <dgm:prSet/>
      <dgm:spPr/>
      <dgm:t>
        <a:bodyPr/>
        <a:lstStyle/>
        <a:p>
          <a:endParaRPr lang="en-US" sz="1200"/>
        </a:p>
      </dgm:t>
    </dgm:pt>
    <dgm:pt modelId="{54D0E449-8A60-4808-94BA-BB7D740E6DF2}">
      <dgm:prSet phldrT="[Text]" custT="1"/>
      <dgm:spPr/>
      <dgm:t>
        <a:bodyPr/>
        <a:lstStyle/>
        <a:p>
          <a:r>
            <a:rPr lang="en-US" sz="1400" smtClean="0"/>
            <a:t>Một số khách hàng đã có nhu cầu PoC / đề xuất trong năm 2015</a:t>
          </a:r>
          <a:endParaRPr lang="en-US" sz="1400" dirty="0"/>
        </a:p>
      </dgm:t>
    </dgm:pt>
    <dgm:pt modelId="{34D8742A-6099-488C-8EDA-40CC23E62AAC}" type="parTrans" cxnId="{7CDF4B34-96E6-4451-B918-D483A341921E}">
      <dgm:prSet/>
      <dgm:spPr/>
      <dgm:t>
        <a:bodyPr/>
        <a:lstStyle/>
        <a:p>
          <a:endParaRPr lang="en-US"/>
        </a:p>
      </dgm:t>
    </dgm:pt>
    <dgm:pt modelId="{A2D7F1DC-8CDF-4BC5-8981-D8216E6F57A6}" type="sibTrans" cxnId="{7CDF4B34-96E6-4451-B918-D483A341921E}">
      <dgm:prSet/>
      <dgm:spPr/>
      <dgm:t>
        <a:bodyPr/>
        <a:lstStyle/>
        <a:p>
          <a:endParaRPr lang="en-US"/>
        </a:p>
      </dgm:t>
    </dgm:pt>
    <dgm:pt modelId="{C954E2C0-8E6F-4784-8F1C-C81640A2D9D2}">
      <dgm:prSet phldrT="[Text]" custT="1"/>
      <dgm:spPr/>
      <dgm:t>
        <a:bodyPr/>
        <a:lstStyle/>
        <a:p>
          <a:r>
            <a:rPr lang="en-US" sz="1400" smtClean="0"/>
            <a:t>Nhu cầu chuyển đổi và hợp nhất hệ thống lưu trữ hiện tại</a:t>
          </a:r>
          <a:endParaRPr lang="en-US" sz="1400" dirty="0"/>
        </a:p>
      </dgm:t>
    </dgm:pt>
    <dgm:pt modelId="{06C4AB94-89F5-494F-97D6-47EEB123C57C}" type="parTrans" cxnId="{95F5BBFC-0955-4F83-8464-5683143947C3}">
      <dgm:prSet/>
      <dgm:spPr/>
      <dgm:t>
        <a:bodyPr/>
        <a:lstStyle/>
        <a:p>
          <a:endParaRPr lang="en-US"/>
        </a:p>
      </dgm:t>
    </dgm:pt>
    <dgm:pt modelId="{8DC7C723-CB83-4F40-A4D7-6B1F91FB0F76}" type="sibTrans" cxnId="{95F5BBFC-0955-4F83-8464-5683143947C3}">
      <dgm:prSet/>
      <dgm:spPr/>
      <dgm:t>
        <a:bodyPr/>
        <a:lstStyle/>
        <a:p>
          <a:endParaRPr lang="en-US"/>
        </a:p>
      </dgm:t>
    </dgm:pt>
    <dgm:pt modelId="{86D623C0-1F01-45A8-9622-DE2446D6CBF2}">
      <dgm:prSet phldrT="[Text]" custT="1"/>
      <dgm:spPr/>
      <dgm:t>
        <a:bodyPr/>
        <a:lstStyle/>
        <a:p>
          <a:r>
            <a:rPr lang="en-US" sz="1400" smtClean="0"/>
            <a:t>Xuất hiện các nhu cầu phát triển về Cloud Storage, Object Storage</a:t>
          </a:r>
          <a:endParaRPr lang="en-US" sz="1400" dirty="0"/>
        </a:p>
      </dgm:t>
    </dgm:pt>
    <dgm:pt modelId="{501E14B2-F606-4BC0-AF1D-B5ABB20E9BB5}" type="parTrans" cxnId="{0DB58651-68F5-4603-81B7-486CD67252C1}">
      <dgm:prSet/>
      <dgm:spPr/>
      <dgm:t>
        <a:bodyPr/>
        <a:lstStyle/>
        <a:p>
          <a:endParaRPr lang="en-US"/>
        </a:p>
      </dgm:t>
    </dgm:pt>
    <dgm:pt modelId="{C3E40B1B-8E40-4B9D-B61B-94D883FD2665}" type="sibTrans" cxnId="{0DB58651-68F5-4603-81B7-486CD67252C1}">
      <dgm:prSet/>
      <dgm:spPr/>
      <dgm:t>
        <a:bodyPr/>
        <a:lstStyle/>
        <a:p>
          <a:endParaRPr lang="en-US"/>
        </a:p>
      </dgm:t>
    </dgm:pt>
    <dgm:pt modelId="{6599A4EF-6FCE-4DD0-9A16-9835DFDA650E}">
      <dgm:prSet custT="1"/>
      <dgm:spPr/>
      <dgm:t>
        <a:bodyPr/>
        <a:lstStyle/>
        <a:p>
          <a:r>
            <a:rPr lang="en-US" sz="1400" smtClean="0"/>
            <a:t>Xu thế sử dụng Software Defined Storage, Software Defined DataCenter thay cho Cloud</a:t>
          </a:r>
          <a:endParaRPr lang="en-US" sz="1400" dirty="0"/>
        </a:p>
      </dgm:t>
    </dgm:pt>
    <dgm:pt modelId="{24725082-D388-4624-BCAD-9A7696822F24}" type="parTrans" cxnId="{FF7D0F79-27E4-46E8-85F7-C51E996542A6}">
      <dgm:prSet/>
      <dgm:spPr/>
      <dgm:t>
        <a:bodyPr/>
        <a:lstStyle/>
        <a:p>
          <a:endParaRPr lang="en-US"/>
        </a:p>
      </dgm:t>
    </dgm:pt>
    <dgm:pt modelId="{4A097877-D687-4ABB-A6C3-B40508497FBD}" type="sibTrans" cxnId="{FF7D0F79-27E4-46E8-85F7-C51E996542A6}">
      <dgm:prSet/>
      <dgm:spPr/>
      <dgm:t>
        <a:bodyPr/>
        <a:lstStyle/>
        <a:p>
          <a:endParaRPr lang="en-US"/>
        </a:p>
      </dgm:t>
    </dgm:pt>
    <dgm:pt modelId="{7DF3030C-4A0E-4216-83D0-B9B63DA35804}">
      <dgm:prSet custT="1"/>
      <dgm:spPr/>
      <dgm:t>
        <a:bodyPr/>
        <a:lstStyle/>
        <a:p>
          <a:r>
            <a:rPr lang="en-US" sz="1400" smtClean="0"/>
            <a:t>Các dự án máy chủ lưu trữ thông thường (kể cả hệ thống máy chủ lớn UNIX) không có nhiều giá trị như trước  (kinh tế + kỹ thuật), cần phải đẩy mạnh thêm các dịch vụ về bảo trì, đánh giá tải hệ thống</a:t>
          </a:r>
          <a:endParaRPr lang="en-US" sz="1400" dirty="0"/>
        </a:p>
      </dgm:t>
    </dgm:pt>
    <dgm:pt modelId="{171276AE-E8C7-4157-988D-2E6F4C6C018F}" type="parTrans" cxnId="{8FF16D27-DB01-4F4B-98FE-F76BDCE3A687}">
      <dgm:prSet/>
      <dgm:spPr/>
      <dgm:t>
        <a:bodyPr/>
        <a:lstStyle/>
        <a:p>
          <a:endParaRPr lang="en-US"/>
        </a:p>
      </dgm:t>
    </dgm:pt>
    <dgm:pt modelId="{F69C0847-6E6B-432C-AC79-25E8DD0D5902}" type="sibTrans" cxnId="{8FF16D27-DB01-4F4B-98FE-F76BDCE3A687}">
      <dgm:prSet/>
      <dgm:spPr/>
      <dgm:t>
        <a:bodyPr/>
        <a:lstStyle/>
        <a:p>
          <a:endParaRPr lang="en-US"/>
        </a:p>
      </dgm:t>
    </dgm:pt>
    <dgm:pt modelId="{26D1189E-4A28-4FF5-B394-78AFF2D16D15}">
      <dgm:prSet phldrT="[Text]" custT="1"/>
      <dgm:spPr/>
      <dgm:t>
        <a:bodyPr/>
        <a:lstStyle/>
        <a:p>
          <a:r>
            <a:rPr lang="en-US" sz="1400" smtClean="0"/>
            <a:t>Nhu cầu phát triển Private Cloud ở thị trường Việt Nam chưa nhiều</a:t>
          </a:r>
          <a:endParaRPr lang="en-US" sz="1400" dirty="0"/>
        </a:p>
      </dgm:t>
    </dgm:pt>
    <dgm:pt modelId="{CA4CA938-50B7-413A-A841-C565A356C115}" type="parTrans" cxnId="{24DC4914-64E9-4FCA-8C1E-C461A3C29143}">
      <dgm:prSet/>
      <dgm:spPr/>
      <dgm:t>
        <a:bodyPr/>
        <a:lstStyle/>
        <a:p>
          <a:endParaRPr lang="en-US"/>
        </a:p>
      </dgm:t>
    </dgm:pt>
    <dgm:pt modelId="{9FD9F18C-1367-4208-AF8A-CD2430B12763}" type="sibTrans" cxnId="{24DC4914-64E9-4FCA-8C1E-C461A3C29143}">
      <dgm:prSet/>
      <dgm:spPr/>
      <dgm:t>
        <a:bodyPr/>
        <a:lstStyle/>
        <a:p>
          <a:endParaRPr lang="en-US"/>
        </a:p>
      </dgm:t>
    </dgm:pt>
    <dgm:pt modelId="{B035CD79-7971-4F9B-A4BB-FE4A935AE49E}" type="pres">
      <dgm:prSet presAssocID="{DB292B6C-1D26-4588-9A56-41F4D1F077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6CDF9-E56B-4B4D-A068-452C902D8DAB}" type="pres">
      <dgm:prSet presAssocID="{20ADDACC-8017-4FE8-B87C-EE8AAEEDC25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DC1D1-BA86-4DA3-B8AE-33383AC1B1B1}" type="pres">
      <dgm:prSet presAssocID="{FF5F520A-4BF2-4B1D-9364-2065D668C7D7}" presName="sibTrans" presStyleCnt="0"/>
      <dgm:spPr/>
    </dgm:pt>
    <dgm:pt modelId="{6FAFD01F-E6BD-4637-88F6-B18E35E1023F}" type="pres">
      <dgm:prSet presAssocID="{0F634A78-C6C0-4AB9-8C58-70B0B7392B0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A21BE-BFEA-448E-B21F-5730B2772391}" type="pres">
      <dgm:prSet presAssocID="{718456BA-A5EE-4AAE-9E28-68C8B30528A4}" presName="sibTrans" presStyleCnt="0"/>
      <dgm:spPr/>
    </dgm:pt>
    <dgm:pt modelId="{DA241BB8-55D8-4FB3-A047-AEA2373E3E6A}" type="pres">
      <dgm:prSet presAssocID="{B8444A71-BE96-426C-B51E-1642944D7D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62169-2535-46A3-A3E3-9A85FE14C2DA}" type="pres">
      <dgm:prSet presAssocID="{6BA4F99C-2FF4-47BF-9F56-D206EF20A12F}" presName="sibTrans" presStyleCnt="0"/>
      <dgm:spPr/>
    </dgm:pt>
    <dgm:pt modelId="{F29E076C-7106-4D00-93BC-84588C3CAEA5}" type="pres">
      <dgm:prSet presAssocID="{066C9418-65D9-45D2-9F33-1F64ACE69A7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3FEF4D-19F0-4F1A-8534-1A49B74DF6C9}" type="presOf" srcId="{26D1189E-4A28-4FF5-B394-78AFF2D16D15}" destId="{8456CDF9-E56B-4B4D-A068-452C902D8DAB}" srcOrd="0" destOrd="2" presId="urn:microsoft.com/office/officeart/2005/8/layout/default"/>
    <dgm:cxn modelId="{F2B75FBF-F8B9-4872-8F30-1811817F8B41}" type="presOf" srcId="{C954E2C0-8E6F-4784-8F1C-C81640A2D9D2}" destId="{F29E076C-7106-4D00-93BC-84588C3CAEA5}" srcOrd="0" destOrd="2" presId="urn:microsoft.com/office/officeart/2005/8/layout/default"/>
    <dgm:cxn modelId="{D7F92876-CFBD-4420-B6A8-7D2AC43A231F}" type="presOf" srcId="{86D623C0-1F01-45A8-9622-DE2446D6CBF2}" destId="{F29E076C-7106-4D00-93BC-84588C3CAEA5}" srcOrd="0" destOrd="3" presId="urn:microsoft.com/office/officeart/2005/8/layout/default"/>
    <dgm:cxn modelId="{0DB58651-68F5-4603-81B7-486CD67252C1}" srcId="{066C9418-65D9-45D2-9F33-1F64ACE69A7B}" destId="{86D623C0-1F01-45A8-9622-DE2446D6CBF2}" srcOrd="2" destOrd="0" parTransId="{501E14B2-F606-4BC0-AF1D-B5ABB20E9BB5}" sibTransId="{C3E40B1B-8E40-4B9D-B61B-94D883FD2665}"/>
    <dgm:cxn modelId="{EC187DF1-E8F6-4150-91C5-E1BC2B186217}" type="presOf" srcId="{B8444A71-BE96-426C-B51E-1642944D7D6A}" destId="{DA241BB8-55D8-4FB3-A047-AEA2373E3E6A}" srcOrd="0" destOrd="0" presId="urn:microsoft.com/office/officeart/2005/8/layout/default"/>
    <dgm:cxn modelId="{80BD1795-1415-4739-9263-DE520CC0224E}" type="presOf" srcId="{0F634A78-C6C0-4AB9-8C58-70B0B7392B09}" destId="{6FAFD01F-E6BD-4637-88F6-B18E35E1023F}" srcOrd="0" destOrd="0" presId="urn:microsoft.com/office/officeart/2005/8/layout/default"/>
    <dgm:cxn modelId="{628188F8-A866-4D1B-9F81-3F21E67D2001}" type="presOf" srcId="{20ADDACC-8017-4FE8-B87C-EE8AAEEDC258}" destId="{8456CDF9-E56B-4B4D-A068-452C902D8DAB}" srcOrd="0" destOrd="0" presId="urn:microsoft.com/office/officeart/2005/8/layout/default"/>
    <dgm:cxn modelId="{95F5BBFC-0955-4F83-8464-5683143947C3}" srcId="{066C9418-65D9-45D2-9F33-1F64ACE69A7B}" destId="{C954E2C0-8E6F-4784-8F1C-C81640A2D9D2}" srcOrd="1" destOrd="0" parTransId="{06C4AB94-89F5-494F-97D6-47EEB123C57C}" sibTransId="{8DC7C723-CB83-4F40-A4D7-6B1F91FB0F76}"/>
    <dgm:cxn modelId="{81208393-5A68-4FB0-BA4C-60343A7B5A90}" srcId="{0F634A78-C6C0-4AB9-8C58-70B0B7392B09}" destId="{0FA0D710-88CE-4391-834D-5AC4ECC00097}" srcOrd="0" destOrd="0" parTransId="{66D77813-347A-4B62-BCD5-30D9ED99365B}" sibTransId="{BE269D03-E4BA-44C5-B780-B2F31227DD80}"/>
    <dgm:cxn modelId="{FF7D0F79-27E4-46E8-85F7-C51E996542A6}" srcId="{20ADDACC-8017-4FE8-B87C-EE8AAEEDC258}" destId="{6599A4EF-6FCE-4DD0-9A16-9835DFDA650E}" srcOrd="2" destOrd="0" parTransId="{24725082-D388-4624-BCAD-9A7696822F24}" sibTransId="{4A097877-D687-4ABB-A6C3-B40508497FBD}"/>
    <dgm:cxn modelId="{CDA11162-6EDE-4866-9558-79685B11FE16}" srcId="{066C9418-65D9-45D2-9F33-1F64ACE69A7B}" destId="{4D0B0B45-6D72-4E80-B813-BED0EA23DCC7}" srcOrd="0" destOrd="0" parTransId="{E2F42A93-5A08-413D-BE5F-082D6DF1FEAB}" sibTransId="{76F90CCC-90A5-4979-ABF6-C3E6D6759023}"/>
    <dgm:cxn modelId="{B34BEC72-E6C8-45A5-AF2E-53E4AAE378AB}" type="presOf" srcId="{6599A4EF-6FCE-4DD0-9A16-9835DFDA650E}" destId="{8456CDF9-E56B-4B4D-A068-452C902D8DAB}" srcOrd="0" destOrd="3" presId="urn:microsoft.com/office/officeart/2005/8/layout/default"/>
    <dgm:cxn modelId="{7CDF4B34-96E6-4451-B918-D483A341921E}" srcId="{B8444A71-BE96-426C-B51E-1642944D7D6A}" destId="{54D0E449-8A60-4808-94BA-BB7D740E6DF2}" srcOrd="1" destOrd="0" parTransId="{34D8742A-6099-488C-8EDA-40CC23E62AAC}" sibTransId="{A2D7F1DC-8CDF-4BC5-8981-D8216E6F57A6}"/>
    <dgm:cxn modelId="{42ACAEF9-3568-4D7E-B9F4-E3EA238E606D}" srcId="{DB292B6C-1D26-4588-9A56-41F4D1F07789}" destId="{066C9418-65D9-45D2-9F33-1F64ACE69A7B}" srcOrd="3" destOrd="0" parTransId="{02A240CF-1728-4674-9784-4ACC8BD0FB94}" sibTransId="{F2EB2FA2-736D-42E1-A23A-ADF2DED38C8A}"/>
    <dgm:cxn modelId="{EAC7E0D2-96A4-4A09-A293-A1292EA8B589}" srcId="{B8444A71-BE96-426C-B51E-1642944D7D6A}" destId="{5FD57BDE-E79A-447B-8DCC-C69FC620A878}" srcOrd="0" destOrd="0" parTransId="{CC129890-6DF0-488B-8C90-BF4B1EAB5E80}" sibTransId="{BF6F995E-23FC-4C8A-AD33-9057D3CACEBA}"/>
    <dgm:cxn modelId="{383EA11A-C276-4EC8-BFDC-8FEC1145D083}" type="presOf" srcId="{0FA0D710-88CE-4391-834D-5AC4ECC00097}" destId="{6FAFD01F-E6BD-4637-88F6-B18E35E1023F}" srcOrd="0" destOrd="1" presId="urn:microsoft.com/office/officeart/2005/8/layout/default"/>
    <dgm:cxn modelId="{BB373876-4E11-4BA8-B90D-4F1D5B128545}" type="presOf" srcId="{4D0B0B45-6D72-4E80-B813-BED0EA23DCC7}" destId="{F29E076C-7106-4D00-93BC-84588C3CAEA5}" srcOrd="0" destOrd="1" presId="urn:microsoft.com/office/officeart/2005/8/layout/default"/>
    <dgm:cxn modelId="{C2AD22DA-813A-49FB-BB52-F59BD1CE0462}" type="presOf" srcId="{5FD57BDE-E79A-447B-8DCC-C69FC620A878}" destId="{DA241BB8-55D8-4FB3-A047-AEA2373E3E6A}" srcOrd="0" destOrd="1" presId="urn:microsoft.com/office/officeart/2005/8/layout/default"/>
    <dgm:cxn modelId="{6248E16C-9D9F-447E-B204-47C0466D7FDD}" type="presOf" srcId="{7DF3030C-4A0E-4216-83D0-B9B63DA35804}" destId="{6FAFD01F-E6BD-4637-88F6-B18E35E1023F}" srcOrd="0" destOrd="2" presId="urn:microsoft.com/office/officeart/2005/8/layout/default"/>
    <dgm:cxn modelId="{D2EDEA3E-700C-480F-91CC-F61D65973FE2}" srcId="{DB292B6C-1D26-4588-9A56-41F4D1F07789}" destId="{0F634A78-C6C0-4AB9-8C58-70B0B7392B09}" srcOrd="1" destOrd="0" parTransId="{BB365A49-BA4F-496E-A2AC-356DFBC601EE}" sibTransId="{718456BA-A5EE-4AAE-9E28-68C8B30528A4}"/>
    <dgm:cxn modelId="{9D72292D-9583-437B-A465-E440F8D24B74}" srcId="{20ADDACC-8017-4FE8-B87C-EE8AAEEDC258}" destId="{BDDD84CE-CF03-4165-8E30-ECC64B8403B5}" srcOrd="0" destOrd="0" parTransId="{FA153F97-BE5C-4F4E-ABA1-8BA77C0F683B}" sibTransId="{16752B46-D115-4EFE-BAFD-E2BA5C656B72}"/>
    <dgm:cxn modelId="{9BF8F346-AE53-4782-ACC4-F7C551821C6B}" type="presOf" srcId="{54D0E449-8A60-4808-94BA-BB7D740E6DF2}" destId="{DA241BB8-55D8-4FB3-A047-AEA2373E3E6A}" srcOrd="0" destOrd="2" presId="urn:microsoft.com/office/officeart/2005/8/layout/default"/>
    <dgm:cxn modelId="{E6CF71EA-1730-466E-9C94-68540935A38D}" srcId="{DB292B6C-1D26-4588-9A56-41F4D1F07789}" destId="{20ADDACC-8017-4FE8-B87C-EE8AAEEDC258}" srcOrd="0" destOrd="0" parTransId="{F95FF82B-C7BD-4E6F-A7F0-241D6B00C841}" sibTransId="{FF5F520A-4BF2-4B1D-9364-2065D668C7D7}"/>
    <dgm:cxn modelId="{FBAF2D07-D418-4531-A851-B947BC317CFA}" srcId="{DB292B6C-1D26-4588-9A56-41F4D1F07789}" destId="{B8444A71-BE96-426C-B51E-1642944D7D6A}" srcOrd="2" destOrd="0" parTransId="{7DA5E5F2-05D3-40FD-B2D6-3EBDC3D17AA0}" sibTransId="{6BA4F99C-2FF4-47BF-9F56-D206EF20A12F}"/>
    <dgm:cxn modelId="{8FF16D27-DB01-4F4B-98FE-F76BDCE3A687}" srcId="{0F634A78-C6C0-4AB9-8C58-70B0B7392B09}" destId="{7DF3030C-4A0E-4216-83D0-B9B63DA35804}" srcOrd="1" destOrd="0" parTransId="{171276AE-E8C7-4157-988D-2E6F4C6C018F}" sibTransId="{F69C0847-6E6B-432C-AC79-25E8DD0D5902}"/>
    <dgm:cxn modelId="{F7BF2418-B50A-4115-9EE9-4C72C4BAB115}" type="presOf" srcId="{066C9418-65D9-45D2-9F33-1F64ACE69A7B}" destId="{F29E076C-7106-4D00-93BC-84588C3CAEA5}" srcOrd="0" destOrd="0" presId="urn:microsoft.com/office/officeart/2005/8/layout/default"/>
    <dgm:cxn modelId="{7D22CA8B-0AC0-4A9D-9E0D-8A40B578AE91}" type="presOf" srcId="{DB292B6C-1D26-4588-9A56-41F4D1F07789}" destId="{B035CD79-7971-4F9B-A4BB-FE4A935AE49E}" srcOrd="0" destOrd="0" presId="urn:microsoft.com/office/officeart/2005/8/layout/default"/>
    <dgm:cxn modelId="{24DC4914-64E9-4FCA-8C1E-C461A3C29143}" srcId="{20ADDACC-8017-4FE8-B87C-EE8AAEEDC258}" destId="{26D1189E-4A28-4FF5-B394-78AFF2D16D15}" srcOrd="1" destOrd="0" parTransId="{CA4CA938-50B7-413A-A841-C565A356C115}" sibTransId="{9FD9F18C-1367-4208-AF8A-CD2430B12763}"/>
    <dgm:cxn modelId="{B31BB7E2-BDEF-4C42-A3CE-71EF5277D3DA}" type="presOf" srcId="{BDDD84CE-CF03-4165-8E30-ECC64B8403B5}" destId="{8456CDF9-E56B-4B4D-A068-452C902D8DAB}" srcOrd="0" destOrd="1" presId="urn:microsoft.com/office/officeart/2005/8/layout/default"/>
    <dgm:cxn modelId="{BE96C926-2B88-4921-951C-C32301BC11AA}" type="presParOf" srcId="{B035CD79-7971-4F9B-A4BB-FE4A935AE49E}" destId="{8456CDF9-E56B-4B4D-A068-452C902D8DAB}" srcOrd="0" destOrd="0" presId="urn:microsoft.com/office/officeart/2005/8/layout/default"/>
    <dgm:cxn modelId="{2E9F3DB7-263E-4712-9A88-440A0B0BD701}" type="presParOf" srcId="{B035CD79-7971-4F9B-A4BB-FE4A935AE49E}" destId="{5A1DC1D1-BA86-4DA3-B8AE-33383AC1B1B1}" srcOrd="1" destOrd="0" presId="urn:microsoft.com/office/officeart/2005/8/layout/default"/>
    <dgm:cxn modelId="{988D05DC-E135-4012-BD5D-84E102966D93}" type="presParOf" srcId="{B035CD79-7971-4F9B-A4BB-FE4A935AE49E}" destId="{6FAFD01F-E6BD-4637-88F6-B18E35E1023F}" srcOrd="2" destOrd="0" presId="urn:microsoft.com/office/officeart/2005/8/layout/default"/>
    <dgm:cxn modelId="{5E3BD912-255E-4D43-A633-1B62E1CD23C6}" type="presParOf" srcId="{B035CD79-7971-4F9B-A4BB-FE4A935AE49E}" destId="{4CCA21BE-BFEA-448E-B21F-5730B2772391}" srcOrd="3" destOrd="0" presId="urn:microsoft.com/office/officeart/2005/8/layout/default"/>
    <dgm:cxn modelId="{4D8EFA7F-726A-4171-9623-034DB4464D0C}" type="presParOf" srcId="{B035CD79-7971-4F9B-A4BB-FE4A935AE49E}" destId="{DA241BB8-55D8-4FB3-A047-AEA2373E3E6A}" srcOrd="4" destOrd="0" presId="urn:microsoft.com/office/officeart/2005/8/layout/default"/>
    <dgm:cxn modelId="{32B590F3-4D12-4194-B5A0-E6B88262AA66}" type="presParOf" srcId="{B035CD79-7971-4F9B-A4BB-FE4A935AE49E}" destId="{DC462169-2535-46A3-A3E3-9A85FE14C2DA}" srcOrd="5" destOrd="0" presId="urn:microsoft.com/office/officeart/2005/8/layout/default"/>
    <dgm:cxn modelId="{8D3C9CBE-C056-4EB6-96CA-334015A1BF3D}" type="presParOf" srcId="{B035CD79-7971-4F9B-A4BB-FE4A935AE49E}" destId="{F29E076C-7106-4D00-93BC-84588C3CAEA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8CFCAD-071A-4661-8E90-E4E1BD36610A}" type="doc">
      <dgm:prSet loTypeId="urn:microsoft.com/office/officeart/2008/layout/Square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41DE240-6D43-4C48-9850-9D865C95DC25}">
      <dgm:prSet phldrT="[Text]" custT="1"/>
      <dgm:spPr/>
      <dgm:t>
        <a:bodyPr/>
        <a:lstStyle/>
        <a:p>
          <a:r>
            <a:rPr lang="en-US" sz="2800" dirty="0" err="1" smtClean="0"/>
            <a:t>Tư</a:t>
          </a:r>
          <a:r>
            <a:rPr lang="en-US" sz="2800" dirty="0" smtClean="0"/>
            <a:t> </a:t>
          </a:r>
          <a:r>
            <a:rPr lang="en-US" sz="2800" dirty="0" err="1" smtClean="0"/>
            <a:t>vấn</a:t>
          </a:r>
          <a:r>
            <a:rPr lang="en-US" sz="2800" dirty="0" smtClean="0"/>
            <a:t>/</a:t>
          </a:r>
          <a:r>
            <a:rPr lang="en-US" sz="2800" dirty="0" err="1" smtClean="0"/>
            <a:t>phát</a:t>
          </a:r>
          <a:r>
            <a:rPr lang="en-US" sz="2800" dirty="0" smtClean="0"/>
            <a:t> </a:t>
          </a:r>
          <a:r>
            <a:rPr lang="en-US" sz="2800" dirty="0" err="1" smtClean="0"/>
            <a:t>triển</a:t>
          </a:r>
          <a:r>
            <a:rPr lang="en-US" sz="2800" dirty="0" smtClean="0"/>
            <a:t> </a:t>
          </a:r>
          <a:r>
            <a:rPr lang="en-US" sz="2800" dirty="0" err="1" smtClean="0"/>
            <a:t>dự</a:t>
          </a:r>
          <a:r>
            <a:rPr lang="en-US" sz="2800" dirty="0" smtClean="0"/>
            <a:t> </a:t>
          </a:r>
          <a:r>
            <a:rPr lang="en-US" sz="2800" dirty="0" err="1" smtClean="0"/>
            <a:t>án</a:t>
          </a:r>
          <a:endParaRPr lang="en-US" sz="2800" dirty="0"/>
        </a:p>
      </dgm:t>
    </dgm:pt>
    <dgm:pt modelId="{F3686155-2C35-4E82-A858-57EA382ED9A0}" type="parTrans" cxnId="{3A79BA92-70DF-4D2B-A840-3CE4F0A40A1C}">
      <dgm:prSet/>
      <dgm:spPr/>
      <dgm:t>
        <a:bodyPr/>
        <a:lstStyle/>
        <a:p>
          <a:endParaRPr lang="en-US"/>
        </a:p>
      </dgm:t>
    </dgm:pt>
    <dgm:pt modelId="{85F99BA9-3EAE-4F58-BCAE-0F9575E2DF96}" type="sibTrans" cxnId="{3A79BA92-70DF-4D2B-A840-3CE4F0A40A1C}">
      <dgm:prSet/>
      <dgm:spPr/>
      <dgm:t>
        <a:bodyPr/>
        <a:lstStyle/>
        <a:p>
          <a:endParaRPr lang="en-US"/>
        </a:p>
      </dgm:t>
    </dgm:pt>
    <dgm:pt modelId="{FAC7D9BC-C9EF-4335-AC8C-C9493998CE16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01 dự án về tối ưu ảo hóa (*)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2F446C-6BC4-4583-83B2-D2F948A4648C}" type="parTrans" cxnId="{484AEBF8-CA9B-4BF5-AB99-8C16D0E1063D}">
      <dgm:prSet/>
      <dgm:spPr/>
      <dgm:t>
        <a:bodyPr/>
        <a:lstStyle/>
        <a:p>
          <a:endParaRPr lang="en-US"/>
        </a:p>
      </dgm:t>
    </dgm:pt>
    <dgm:pt modelId="{636B6E51-86CA-4CC6-9DB7-180C185A5BC9}" type="sibTrans" cxnId="{484AEBF8-CA9B-4BF5-AB99-8C16D0E1063D}">
      <dgm:prSet/>
      <dgm:spPr/>
      <dgm:t>
        <a:bodyPr/>
        <a:lstStyle/>
        <a:p>
          <a:endParaRPr lang="en-US"/>
        </a:p>
      </dgm:t>
    </dgm:pt>
    <dgm:pt modelId="{A4A9122B-5952-4F49-9913-D3ECE83407D8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01 dự án về ảo hóa máy trạm (*)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63290C-284B-4564-8C43-D8ADAF385EEE}" type="parTrans" cxnId="{193EA2E0-509A-4EF5-8F4E-38F643B3E93B}">
      <dgm:prSet/>
      <dgm:spPr/>
      <dgm:t>
        <a:bodyPr/>
        <a:lstStyle/>
        <a:p>
          <a:endParaRPr lang="en-US"/>
        </a:p>
      </dgm:t>
    </dgm:pt>
    <dgm:pt modelId="{B45552B1-1A55-41DC-B55C-0DC950EF1D5F}" type="sibTrans" cxnId="{193EA2E0-509A-4EF5-8F4E-38F643B3E93B}">
      <dgm:prSet/>
      <dgm:spPr/>
      <dgm:t>
        <a:bodyPr/>
        <a:lstStyle/>
        <a:p>
          <a:endParaRPr lang="en-US"/>
        </a:p>
      </dgm:t>
    </dgm:pt>
    <dgm:pt modelId="{BD255045-3F57-461F-995B-49D72A53FD38}">
      <dgm:prSet phldrT="[Text]"/>
      <dgm:spPr/>
      <dgm:t>
        <a:bodyPr/>
        <a:lstStyle/>
        <a:p>
          <a:endParaRPr lang="en-US" dirty="0"/>
        </a:p>
      </dgm:t>
    </dgm:pt>
    <dgm:pt modelId="{F7F2F3EA-7AE4-46AC-9DAB-811B8F14F23C}" type="parTrans" cxnId="{707E5D6D-04E3-47FD-A84C-D8CB621D41E3}">
      <dgm:prSet/>
      <dgm:spPr/>
      <dgm:t>
        <a:bodyPr/>
        <a:lstStyle/>
        <a:p>
          <a:endParaRPr lang="en-US"/>
        </a:p>
      </dgm:t>
    </dgm:pt>
    <dgm:pt modelId="{FEC22443-D6CF-4BC2-BBC3-DA0F994FC090}" type="sibTrans" cxnId="{707E5D6D-04E3-47FD-A84C-D8CB621D41E3}">
      <dgm:prSet/>
      <dgm:spPr/>
      <dgm:t>
        <a:bodyPr/>
        <a:lstStyle/>
        <a:p>
          <a:endParaRPr lang="en-US"/>
        </a:p>
      </dgm:t>
    </dgm:pt>
    <dgm:pt modelId="{BCF77FBD-B124-4E61-BEF6-570D39DE9776}">
      <dgm:prSet phldrT="[Text]" custT="1"/>
      <dgm:spPr/>
      <dgm:t>
        <a:bodyPr/>
        <a:lstStyle/>
        <a:p>
          <a:r>
            <a:rPr lang="en-US" sz="2800" dirty="0" err="1" smtClean="0"/>
            <a:t>Thầu</a:t>
          </a:r>
          <a:endParaRPr lang="en-US" sz="2800" dirty="0"/>
        </a:p>
      </dgm:t>
    </dgm:pt>
    <dgm:pt modelId="{CA1B7AB1-AA74-4892-96DB-313D3E6926EB}" type="parTrans" cxnId="{EBF88ABA-B27C-4857-B058-827ABEFF3B14}">
      <dgm:prSet/>
      <dgm:spPr/>
      <dgm:t>
        <a:bodyPr/>
        <a:lstStyle/>
        <a:p>
          <a:endParaRPr lang="en-US"/>
        </a:p>
      </dgm:t>
    </dgm:pt>
    <dgm:pt modelId="{C54A1BAE-42F6-4FC1-B1B4-7A9BC16D7EF8}" type="sibTrans" cxnId="{EBF88ABA-B27C-4857-B058-827ABEFF3B14}">
      <dgm:prSet/>
      <dgm:spPr/>
      <dgm:t>
        <a:bodyPr/>
        <a:lstStyle/>
        <a:p>
          <a:endParaRPr lang="en-US"/>
        </a:p>
      </dgm:t>
    </dgm:pt>
    <dgm:pt modelId="{C5651FAD-F2FE-476C-9C8B-CB5D2AB95C2C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Đảm bảo 100% đúng tiến độ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4C71E6-854D-4CA3-8E7D-E6B3C0BDD45B}" type="parTrans" cxnId="{03CAC1B4-EC78-459A-9692-6BE6E129B8BD}">
      <dgm:prSet/>
      <dgm:spPr/>
      <dgm:t>
        <a:bodyPr/>
        <a:lstStyle/>
        <a:p>
          <a:endParaRPr lang="en-US"/>
        </a:p>
      </dgm:t>
    </dgm:pt>
    <dgm:pt modelId="{A347651C-B23C-470C-9170-57F289564935}" type="sibTrans" cxnId="{03CAC1B4-EC78-459A-9692-6BE6E129B8BD}">
      <dgm:prSet/>
      <dgm:spPr/>
      <dgm:t>
        <a:bodyPr/>
        <a:lstStyle/>
        <a:p>
          <a:endParaRPr lang="en-US"/>
        </a:p>
      </dgm:t>
    </dgm:pt>
    <dgm:pt modelId="{A2C5B46C-C4EA-42CD-88C1-555502E9A098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100 % không sai sót 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897029-E5DA-42F3-B8E3-41D0084C2105}" type="parTrans" cxnId="{0E1DE798-3B54-4E6F-8D37-70D3FE0E0809}">
      <dgm:prSet/>
      <dgm:spPr/>
      <dgm:t>
        <a:bodyPr/>
        <a:lstStyle/>
        <a:p>
          <a:endParaRPr lang="en-US"/>
        </a:p>
      </dgm:t>
    </dgm:pt>
    <dgm:pt modelId="{046A95F1-AE49-421F-B778-56738BDF163F}" type="sibTrans" cxnId="{0E1DE798-3B54-4E6F-8D37-70D3FE0E0809}">
      <dgm:prSet/>
      <dgm:spPr/>
      <dgm:t>
        <a:bodyPr/>
        <a:lstStyle/>
        <a:p>
          <a:endParaRPr lang="en-US"/>
        </a:p>
      </dgm:t>
    </dgm:pt>
    <dgm:pt modelId="{3CE7A313-1D9C-4695-9FBD-85B4B59FECF4}">
      <dgm:prSet phldrT="[Text]"/>
      <dgm:spPr/>
      <dgm:t>
        <a:bodyPr/>
        <a:lstStyle/>
        <a:p>
          <a:endParaRPr lang="en-US" dirty="0"/>
        </a:p>
      </dgm:t>
    </dgm:pt>
    <dgm:pt modelId="{E8939DDC-C1A1-4B4A-B36D-DC274797E773}" type="parTrans" cxnId="{44B2B786-00B6-4BE8-AE0C-36C5363DEC63}">
      <dgm:prSet/>
      <dgm:spPr/>
      <dgm:t>
        <a:bodyPr/>
        <a:lstStyle/>
        <a:p>
          <a:endParaRPr lang="en-US"/>
        </a:p>
      </dgm:t>
    </dgm:pt>
    <dgm:pt modelId="{D14EF4C8-55D0-4AD9-AD9C-6F8ED2616214}" type="sibTrans" cxnId="{44B2B786-00B6-4BE8-AE0C-36C5363DEC63}">
      <dgm:prSet/>
      <dgm:spPr/>
      <dgm:t>
        <a:bodyPr/>
        <a:lstStyle/>
        <a:p>
          <a:endParaRPr lang="en-US"/>
        </a:p>
      </dgm:t>
    </dgm:pt>
    <dgm:pt modelId="{CD4F23F9-D7EB-4582-959F-34811991E27A}">
      <dgm:prSet phldrT="[Text]"/>
      <dgm:spPr/>
      <dgm:t>
        <a:bodyPr/>
        <a:lstStyle/>
        <a:p>
          <a:endParaRPr lang="en-US" dirty="0"/>
        </a:p>
      </dgm:t>
    </dgm:pt>
    <dgm:pt modelId="{4953EB77-62C8-49F6-B5D1-BD42541242D9}" type="parTrans" cxnId="{63ED7448-1128-48ED-B647-0B8F6E146C8B}">
      <dgm:prSet/>
      <dgm:spPr/>
      <dgm:t>
        <a:bodyPr/>
        <a:lstStyle/>
        <a:p>
          <a:endParaRPr lang="en-US"/>
        </a:p>
      </dgm:t>
    </dgm:pt>
    <dgm:pt modelId="{EAADDE76-0E01-4BAF-8421-25D72BAC7D45}" type="sibTrans" cxnId="{63ED7448-1128-48ED-B647-0B8F6E146C8B}">
      <dgm:prSet/>
      <dgm:spPr/>
      <dgm:t>
        <a:bodyPr/>
        <a:lstStyle/>
        <a:p>
          <a:endParaRPr lang="en-US"/>
        </a:p>
      </dgm:t>
    </dgm:pt>
    <dgm:pt modelId="{3D7F1608-A93C-418B-8CC4-FB579092C040}" type="pres">
      <dgm:prSet presAssocID="{428CFCAD-071A-4661-8E90-E4E1BD36610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7499B6F-9BDF-4E11-9C63-93BC6256D3BF}" type="pres">
      <dgm:prSet presAssocID="{241DE240-6D43-4C48-9850-9D865C95DC25}" presName="root" presStyleCnt="0">
        <dgm:presLayoutVars>
          <dgm:chMax/>
          <dgm:chPref/>
        </dgm:presLayoutVars>
      </dgm:prSet>
      <dgm:spPr/>
    </dgm:pt>
    <dgm:pt modelId="{25A1C561-55E8-4559-9C38-C293D89B5729}" type="pres">
      <dgm:prSet presAssocID="{241DE240-6D43-4C48-9850-9D865C95DC25}" presName="rootComposite" presStyleCnt="0">
        <dgm:presLayoutVars/>
      </dgm:prSet>
      <dgm:spPr/>
    </dgm:pt>
    <dgm:pt modelId="{248C3E95-DF79-42B6-A25B-126327C2C4D2}" type="pres">
      <dgm:prSet presAssocID="{241DE240-6D43-4C48-9850-9D865C95DC25}" presName="ParentAccent" presStyleLbl="alignNode1" presStyleIdx="0" presStyleCnt="2"/>
      <dgm:spPr/>
    </dgm:pt>
    <dgm:pt modelId="{57A6DC95-B73D-4AF8-B4FC-863B55890CB9}" type="pres">
      <dgm:prSet presAssocID="{241DE240-6D43-4C48-9850-9D865C95DC25}" presName="ParentSmallAccent" presStyleLbl="fgAcc1" presStyleIdx="0" presStyleCnt="2"/>
      <dgm:spPr/>
    </dgm:pt>
    <dgm:pt modelId="{AFDEE689-DF86-48C7-A46D-3F5FFD798189}" type="pres">
      <dgm:prSet presAssocID="{241DE240-6D43-4C48-9850-9D865C95DC25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98F12-47E4-40DC-86FF-CAFEA0969ADA}" type="pres">
      <dgm:prSet presAssocID="{241DE240-6D43-4C48-9850-9D865C95DC25}" presName="childShape" presStyleCnt="0">
        <dgm:presLayoutVars>
          <dgm:chMax val="0"/>
          <dgm:chPref val="0"/>
        </dgm:presLayoutVars>
      </dgm:prSet>
      <dgm:spPr/>
    </dgm:pt>
    <dgm:pt modelId="{47C75ACD-2EDA-4E1A-AF30-6EC92B5F4B2A}" type="pres">
      <dgm:prSet presAssocID="{FAC7D9BC-C9EF-4335-AC8C-C9493998CE16}" presName="childComposite" presStyleCnt="0">
        <dgm:presLayoutVars>
          <dgm:chMax val="0"/>
          <dgm:chPref val="0"/>
        </dgm:presLayoutVars>
      </dgm:prSet>
      <dgm:spPr/>
    </dgm:pt>
    <dgm:pt modelId="{8C25F05E-A2D5-4FD4-B86C-9156A84E28ED}" type="pres">
      <dgm:prSet presAssocID="{FAC7D9BC-C9EF-4335-AC8C-C9493998CE16}" presName="ChildAccent" presStyleLbl="solidFgAcc1" presStyleIdx="0" presStyleCnt="7"/>
      <dgm:spPr/>
    </dgm:pt>
    <dgm:pt modelId="{4A281D75-35BC-48EA-9230-5813D51F065F}" type="pres">
      <dgm:prSet presAssocID="{FAC7D9BC-C9EF-4335-AC8C-C9493998CE16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9A5EC-4378-45F8-A402-42CE8FDF8C92}" type="pres">
      <dgm:prSet presAssocID="{A4A9122B-5952-4F49-9913-D3ECE83407D8}" presName="childComposite" presStyleCnt="0">
        <dgm:presLayoutVars>
          <dgm:chMax val="0"/>
          <dgm:chPref val="0"/>
        </dgm:presLayoutVars>
      </dgm:prSet>
      <dgm:spPr/>
    </dgm:pt>
    <dgm:pt modelId="{7881F2CD-D030-4F9E-B417-7C6D8B168231}" type="pres">
      <dgm:prSet presAssocID="{A4A9122B-5952-4F49-9913-D3ECE83407D8}" presName="ChildAccent" presStyleLbl="solidFgAcc1" presStyleIdx="1" presStyleCnt="7"/>
      <dgm:spPr/>
    </dgm:pt>
    <dgm:pt modelId="{37DD4F40-F2B2-4A76-A566-6D37B74AD10E}" type="pres">
      <dgm:prSet presAssocID="{A4A9122B-5952-4F49-9913-D3ECE83407D8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CBF8A-DFF5-4098-828B-C2371A49D643}" type="pres">
      <dgm:prSet presAssocID="{BD255045-3F57-461F-995B-49D72A53FD38}" presName="childComposite" presStyleCnt="0">
        <dgm:presLayoutVars>
          <dgm:chMax val="0"/>
          <dgm:chPref val="0"/>
        </dgm:presLayoutVars>
      </dgm:prSet>
      <dgm:spPr/>
    </dgm:pt>
    <dgm:pt modelId="{A9A2AEA1-DD3E-4897-B842-65A0BBE243DE}" type="pres">
      <dgm:prSet presAssocID="{BD255045-3F57-461F-995B-49D72A53FD38}" presName="ChildAccent" presStyleLbl="solidFgAcc1" presStyleIdx="2" presStyleCnt="7"/>
      <dgm:spPr/>
    </dgm:pt>
    <dgm:pt modelId="{D5057983-C8F1-45E0-B4AA-550D49888BB4}" type="pres">
      <dgm:prSet presAssocID="{BD255045-3F57-461F-995B-49D72A53FD38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4411D-1747-457F-9954-1A0E829E4ADB}" type="pres">
      <dgm:prSet presAssocID="{CD4F23F9-D7EB-4582-959F-34811991E27A}" presName="childComposite" presStyleCnt="0">
        <dgm:presLayoutVars>
          <dgm:chMax val="0"/>
          <dgm:chPref val="0"/>
        </dgm:presLayoutVars>
      </dgm:prSet>
      <dgm:spPr/>
    </dgm:pt>
    <dgm:pt modelId="{47289E7E-1CD4-4C3E-86B0-0E715F19A75E}" type="pres">
      <dgm:prSet presAssocID="{CD4F23F9-D7EB-4582-959F-34811991E27A}" presName="ChildAccent" presStyleLbl="solidFgAcc1" presStyleIdx="3" presStyleCnt="7"/>
      <dgm:spPr/>
    </dgm:pt>
    <dgm:pt modelId="{8350F3B0-55B4-473D-BEBC-DB40E1A9EF21}" type="pres">
      <dgm:prSet presAssocID="{CD4F23F9-D7EB-4582-959F-34811991E27A}" presName="Child" presStyleLbl="revTx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14E50-BCF0-4D23-8E20-3486866769B9}" type="pres">
      <dgm:prSet presAssocID="{BCF77FBD-B124-4E61-BEF6-570D39DE9776}" presName="root" presStyleCnt="0">
        <dgm:presLayoutVars>
          <dgm:chMax/>
          <dgm:chPref/>
        </dgm:presLayoutVars>
      </dgm:prSet>
      <dgm:spPr/>
    </dgm:pt>
    <dgm:pt modelId="{0D27B197-F75A-40EE-B6B2-3647CD6C53CB}" type="pres">
      <dgm:prSet presAssocID="{BCF77FBD-B124-4E61-BEF6-570D39DE9776}" presName="rootComposite" presStyleCnt="0">
        <dgm:presLayoutVars/>
      </dgm:prSet>
      <dgm:spPr/>
    </dgm:pt>
    <dgm:pt modelId="{77829C6C-2F3C-4ED1-AF63-3E0C0ACAAE81}" type="pres">
      <dgm:prSet presAssocID="{BCF77FBD-B124-4E61-BEF6-570D39DE9776}" presName="ParentAccent" presStyleLbl="alignNode1" presStyleIdx="1" presStyleCnt="2"/>
      <dgm:spPr/>
    </dgm:pt>
    <dgm:pt modelId="{FE279B61-837D-49E1-B2A8-FDC840C8E002}" type="pres">
      <dgm:prSet presAssocID="{BCF77FBD-B124-4E61-BEF6-570D39DE9776}" presName="ParentSmallAccent" presStyleLbl="fgAcc1" presStyleIdx="1" presStyleCnt="2"/>
      <dgm:spPr/>
    </dgm:pt>
    <dgm:pt modelId="{D734DF85-E385-499C-8EFE-273645FAF763}" type="pres">
      <dgm:prSet presAssocID="{BCF77FBD-B124-4E61-BEF6-570D39DE9776}" presName="Parent" presStyleLbl="revTx" presStyleIdx="5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8A5F-E757-4078-BE45-A476CD427264}" type="pres">
      <dgm:prSet presAssocID="{BCF77FBD-B124-4E61-BEF6-570D39DE9776}" presName="childShape" presStyleCnt="0">
        <dgm:presLayoutVars>
          <dgm:chMax val="0"/>
          <dgm:chPref val="0"/>
        </dgm:presLayoutVars>
      </dgm:prSet>
      <dgm:spPr/>
    </dgm:pt>
    <dgm:pt modelId="{3C33E9AC-37B7-4A76-8DE7-1E7C1B7CA170}" type="pres">
      <dgm:prSet presAssocID="{C5651FAD-F2FE-476C-9C8B-CB5D2AB95C2C}" presName="childComposite" presStyleCnt="0">
        <dgm:presLayoutVars>
          <dgm:chMax val="0"/>
          <dgm:chPref val="0"/>
        </dgm:presLayoutVars>
      </dgm:prSet>
      <dgm:spPr/>
    </dgm:pt>
    <dgm:pt modelId="{8FD64C40-34B2-4F10-9849-9CC4946228C8}" type="pres">
      <dgm:prSet presAssocID="{C5651FAD-F2FE-476C-9C8B-CB5D2AB95C2C}" presName="ChildAccent" presStyleLbl="solidFgAcc1" presStyleIdx="4" presStyleCnt="7"/>
      <dgm:spPr/>
    </dgm:pt>
    <dgm:pt modelId="{1F27A4CD-30A7-4AB3-81F7-B4DE2254D846}" type="pres">
      <dgm:prSet presAssocID="{C5651FAD-F2FE-476C-9C8B-CB5D2AB95C2C}" presName="Child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5BE7D-D6B4-4947-A449-F01E12410B5C}" type="pres">
      <dgm:prSet presAssocID="{A2C5B46C-C4EA-42CD-88C1-555502E9A098}" presName="childComposite" presStyleCnt="0">
        <dgm:presLayoutVars>
          <dgm:chMax val="0"/>
          <dgm:chPref val="0"/>
        </dgm:presLayoutVars>
      </dgm:prSet>
      <dgm:spPr/>
    </dgm:pt>
    <dgm:pt modelId="{65ED0F12-B409-4CDB-9DB0-429EE7F893CD}" type="pres">
      <dgm:prSet presAssocID="{A2C5B46C-C4EA-42CD-88C1-555502E9A098}" presName="ChildAccent" presStyleLbl="solidFgAcc1" presStyleIdx="5" presStyleCnt="7"/>
      <dgm:spPr/>
    </dgm:pt>
    <dgm:pt modelId="{9D7DA20B-0BA8-4F51-8BE2-C237435242FC}" type="pres">
      <dgm:prSet presAssocID="{A2C5B46C-C4EA-42CD-88C1-555502E9A098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FA8FA-14C0-403E-B75C-0B5D7D1054A9}" type="pres">
      <dgm:prSet presAssocID="{3CE7A313-1D9C-4695-9FBD-85B4B59FECF4}" presName="childComposite" presStyleCnt="0">
        <dgm:presLayoutVars>
          <dgm:chMax val="0"/>
          <dgm:chPref val="0"/>
        </dgm:presLayoutVars>
      </dgm:prSet>
      <dgm:spPr/>
    </dgm:pt>
    <dgm:pt modelId="{221173CE-F53D-4DD7-A56A-5109D5B30A00}" type="pres">
      <dgm:prSet presAssocID="{3CE7A313-1D9C-4695-9FBD-85B4B59FECF4}" presName="ChildAccent" presStyleLbl="solidFgAcc1" presStyleIdx="6" presStyleCnt="7"/>
      <dgm:spPr/>
    </dgm:pt>
    <dgm:pt modelId="{C6BDCA2E-6BA6-4787-9146-C50AA634825A}" type="pres">
      <dgm:prSet presAssocID="{3CE7A313-1D9C-4695-9FBD-85B4B59FECF4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B2B786-00B6-4BE8-AE0C-36C5363DEC63}" srcId="{BCF77FBD-B124-4E61-BEF6-570D39DE9776}" destId="{3CE7A313-1D9C-4695-9FBD-85B4B59FECF4}" srcOrd="2" destOrd="0" parTransId="{E8939DDC-C1A1-4B4A-B36D-DC274797E773}" sibTransId="{D14EF4C8-55D0-4AD9-AD9C-6F8ED2616214}"/>
    <dgm:cxn modelId="{484AEBF8-CA9B-4BF5-AB99-8C16D0E1063D}" srcId="{241DE240-6D43-4C48-9850-9D865C95DC25}" destId="{FAC7D9BC-C9EF-4335-AC8C-C9493998CE16}" srcOrd="0" destOrd="0" parTransId="{4E2F446C-6BC4-4583-83B2-D2F948A4648C}" sibTransId="{636B6E51-86CA-4CC6-9DB7-180C185A5BC9}"/>
    <dgm:cxn modelId="{EBF88ABA-B27C-4857-B058-827ABEFF3B14}" srcId="{428CFCAD-071A-4661-8E90-E4E1BD36610A}" destId="{BCF77FBD-B124-4E61-BEF6-570D39DE9776}" srcOrd="1" destOrd="0" parTransId="{CA1B7AB1-AA74-4892-96DB-313D3E6926EB}" sibTransId="{C54A1BAE-42F6-4FC1-B1B4-7A9BC16D7EF8}"/>
    <dgm:cxn modelId="{03CAC1B4-EC78-459A-9692-6BE6E129B8BD}" srcId="{BCF77FBD-B124-4E61-BEF6-570D39DE9776}" destId="{C5651FAD-F2FE-476C-9C8B-CB5D2AB95C2C}" srcOrd="0" destOrd="0" parTransId="{654C71E6-854D-4CA3-8E7D-E6B3C0BDD45B}" sibTransId="{A347651C-B23C-470C-9170-57F289564935}"/>
    <dgm:cxn modelId="{3A79BA92-70DF-4D2B-A840-3CE4F0A40A1C}" srcId="{428CFCAD-071A-4661-8E90-E4E1BD36610A}" destId="{241DE240-6D43-4C48-9850-9D865C95DC25}" srcOrd="0" destOrd="0" parTransId="{F3686155-2C35-4E82-A858-57EA382ED9A0}" sibTransId="{85F99BA9-3EAE-4F58-BCAE-0F9575E2DF96}"/>
    <dgm:cxn modelId="{EF74A5DF-399B-4BE7-AD48-7C760DB0610C}" type="presOf" srcId="{C5651FAD-F2FE-476C-9C8B-CB5D2AB95C2C}" destId="{1F27A4CD-30A7-4AB3-81F7-B4DE2254D846}" srcOrd="0" destOrd="0" presId="urn:microsoft.com/office/officeart/2008/layout/SquareAccentList"/>
    <dgm:cxn modelId="{658E5992-F333-4193-906E-15B2C65D5747}" type="presOf" srcId="{BD255045-3F57-461F-995B-49D72A53FD38}" destId="{D5057983-C8F1-45E0-B4AA-550D49888BB4}" srcOrd="0" destOrd="0" presId="urn:microsoft.com/office/officeart/2008/layout/SquareAccentList"/>
    <dgm:cxn modelId="{63ED7448-1128-48ED-B647-0B8F6E146C8B}" srcId="{241DE240-6D43-4C48-9850-9D865C95DC25}" destId="{CD4F23F9-D7EB-4582-959F-34811991E27A}" srcOrd="3" destOrd="0" parTransId="{4953EB77-62C8-49F6-B5D1-BD42541242D9}" sibTransId="{EAADDE76-0E01-4BAF-8421-25D72BAC7D45}"/>
    <dgm:cxn modelId="{FAB2E6E6-AF31-46C7-BC0A-7764C5B37C79}" type="presOf" srcId="{3CE7A313-1D9C-4695-9FBD-85B4B59FECF4}" destId="{C6BDCA2E-6BA6-4787-9146-C50AA634825A}" srcOrd="0" destOrd="0" presId="urn:microsoft.com/office/officeart/2008/layout/SquareAccentList"/>
    <dgm:cxn modelId="{C658FC89-6833-4E2F-B348-85C3D0590733}" type="presOf" srcId="{428CFCAD-071A-4661-8E90-E4E1BD36610A}" destId="{3D7F1608-A93C-418B-8CC4-FB579092C040}" srcOrd="0" destOrd="0" presId="urn:microsoft.com/office/officeart/2008/layout/SquareAccentList"/>
    <dgm:cxn modelId="{0E1DE798-3B54-4E6F-8D37-70D3FE0E0809}" srcId="{BCF77FBD-B124-4E61-BEF6-570D39DE9776}" destId="{A2C5B46C-C4EA-42CD-88C1-555502E9A098}" srcOrd="1" destOrd="0" parTransId="{CA897029-E5DA-42F3-B8E3-41D0084C2105}" sibTransId="{046A95F1-AE49-421F-B778-56738BDF163F}"/>
    <dgm:cxn modelId="{155C9D09-5916-498D-947E-0CA3B3A3CC20}" type="presOf" srcId="{A4A9122B-5952-4F49-9913-D3ECE83407D8}" destId="{37DD4F40-F2B2-4A76-A566-6D37B74AD10E}" srcOrd="0" destOrd="0" presId="urn:microsoft.com/office/officeart/2008/layout/SquareAccentList"/>
    <dgm:cxn modelId="{392C7AB9-12CF-4659-B782-802A08DE08C9}" type="presOf" srcId="{A2C5B46C-C4EA-42CD-88C1-555502E9A098}" destId="{9D7DA20B-0BA8-4F51-8BE2-C237435242FC}" srcOrd="0" destOrd="0" presId="urn:microsoft.com/office/officeart/2008/layout/SquareAccentList"/>
    <dgm:cxn modelId="{707E5D6D-04E3-47FD-A84C-D8CB621D41E3}" srcId="{241DE240-6D43-4C48-9850-9D865C95DC25}" destId="{BD255045-3F57-461F-995B-49D72A53FD38}" srcOrd="2" destOrd="0" parTransId="{F7F2F3EA-7AE4-46AC-9DAB-811B8F14F23C}" sibTransId="{FEC22443-D6CF-4BC2-BBC3-DA0F994FC090}"/>
    <dgm:cxn modelId="{E5A85509-DB99-424E-AE35-D69BFE166B44}" type="presOf" srcId="{241DE240-6D43-4C48-9850-9D865C95DC25}" destId="{AFDEE689-DF86-48C7-A46D-3F5FFD798189}" srcOrd="0" destOrd="0" presId="urn:microsoft.com/office/officeart/2008/layout/SquareAccentList"/>
    <dgm:cxn modelId="{193EA2E0-509A-4EF5-8F4E-38F643B3E93B}" srcId="{241DE240-6D43-4C48-9850-9D865C95DC25}" destId="{A4A9122B-5952-4F49-9913-D3ECE83407D8}" srcOrd="1" destOrd="0" parTransId="{3863290C-284B-4564-8C43-D8ADAF385EEE}" sibTransId="{B45552B1-1A55-41DC-B55C-0DC950EF1D5F}"/>
    <dgm:cxn modelId="{CF188459-F62F-4B37-92E5-A59D0A9B59D3}" type="presOf" srcId="{BCF77FBD-B124-4E61-BEF6-570D39DE9776}" destId="{D734DF85-E385-499C-8EFE-273645FAF763}" srcOrd="0" destOrd="0" presId="urn:microsoft.com/office/officeart/2008/layout/SquareAccentList"/>
    <dgm:cxn modelId="{BAC33504-C851-44AF-9CDF-117C53987078}" type="presOf" srcId="{FAC7D9BC-C9EF-4335-AC8C-C9493998CE16}" destId="{4A281D75-35BC-48EA-9230-5813D51F065F}" srcOrd="0" destOrd="0" presId="urn:microsoft.com/office/officeart/2008/layout/SquareAccentList"/>
    <dgm:cxn modelId="{67CBBF81-D15D-47DC-9B73-DE35C0BEC8C3}" type="presOf" srcId="{CD4F23F9-D7EB-4582-959F-34811991E27A}" destId="{8350F3B0-55B4-473D-BEBC-DB40E1A9EF21}" srcOrd="0" destOrd="0" presId="urn:microsoft.com/office/officeart/2008/layout/SquareAccentList"/>
    <dgm:cxn modelId="{EEE465C2-57B3-45D6-9C40-FA2E30CC968D}" type="presParOf" srcId="{3D7F1608-A93C-418B-8CC4-FB579092C040}" destId="{87499B6F-9BDF-4E11-9C63-93BC6256D3BF}" srcOrd="0" destOrd="0" presId="urn:microsoft.com/office/officeart/2008/layout/SquareAccentList"/>
    <dgm:cxn modelId="{AABA2A11-1F76-4265-B912-5FBE66F43632}" type="presParOf" srcId="{87499B6F-9BDF-4E11-9C63-93BC6256D3BF}" destId="{25A1C561-55E8-4559-9C38-C293D89B5729}" srcOrd="0" destOrd="0" presId="urn:microsoft.com/office/officeart/2008/layout/SquareAccentList"/>
    <dgm:cxn modelId="{81B013B7-43C0-4CA9-BB83-FB185B40867C}" type="presParOf" srcId="{25A1C561-55E8-4559-9C38-C293D89B5729}" destId="{248C3E95-DF79-42B6-A25B-126327C2C4D2}" srcOrd="0" destOrd="0" presId="urn:microsoft.com/office/officeart/2008/layout/SquareAccentList"/>
    <dgm:cxn modelId="{079C98B0-8076-4465-80C3-19184F164557}" type="presParOf" srcId="{25A1C561-55E8-4559-9C38-C293D89B5729}" destId="{57A6DC95-B73D-4AF8-B4FC-863B55890CB9}" srcOrd="1" destOrd="0" presId="urn:microsoft.com/office/officeart/2008/layout/SquareAccentList"/>
    <dgm:cxn modelId="{A3BE1CB8-65F5-48C2-BCCF-8021098CBF95}" type="presParOf" srcId="{25A1C561-55E8-4559-9C38-C293D89B5729}" destId="{AFDEE689-DF86-48C7-A46D-3F5FFD798189}" srcOrd="2" destOrd="0" presId="urn:microsoft.com/office/officeart/2008/layout/SquareAccentList"/>
    <dgm:cxn modelId="{2D428A14-6CD7-451E-BB3D-5A1C6D30D781}" type="presParOf" srcId="{87499B6F-9BDF-4E11-9C63-93BC6256D3BF}" destId="{10798F12-47E4-40DC-86FF-CAFEA0969ADA}" srcOrd="1" destOrd="0" presId="urn:microsoft.com/office/officeart/2008/layout/SquareAccentList"/>
    <dgm:cxn modelId="{C861D595-087B-46C2-A784-954296EA643A}" type="presParOf" srcId="{10798F12-47E4-40DC-86FF-CAFEA0969ADA}" destId="{47C75ACD-2EDA-4E1A-AF30-6EC92B5F4B2A}" srcOrd="0" destOrd="0" presId="urn:microsoft.com/office/officeart/2008/layout/SquareAccentList"/>
    <dgm:cxn modelId="{E769F20D-C4B2-4915-B4EE-114944E9A81E}" type="presParOf" srcId="{47C75ACD-2EDA-4E1A-AF30-6EC92B5F4B2A}" destId="{8C25F05E-A2D5-4FD4-B86C-9156A84E28ED}" srcOrd="0" destOrd="0" presId="urn:microsoft.com/office/officeart/2008/layout/SquareAccentList"/>
    <dgm:cxn modelId="{B848D686-B033-40F6-B242-2032E5E8053D}" type="presParOf" srcId="{47C75ACD-2EDA-4E1A-AF30-6EC92B5F4B2A}" destId="{4A281D75-35BC-48EA-9230-5813D51F065F}" srcOrd="1" destOrd="0" presId="urn:microsoft.com/office/officeart/2008/layout/SquareAccentList"/>
    <dgm:cxn modelId="{7CF4DAB7-2326-4BB8-994D-8C1F1E4964D2}" type="presParOf" srcId="{10798F12-47E4-40DC-86FF-CAFEA0969ADA}" destId="{6229A5EC-4378-45F8-A402-42CE8FDF8C92}" srcOrd="1" destOrd="0" presId="urn:microsoft.com/office/officeart/2008/layout/SquareAccentList"/>
    <dgm:cxn modelId="{B0F851DC-6082-452C-AC1A-EF165AB660EF}" type="presParOf" srcId="{6229A5EC-4378-45F8-A402-42CE8FDF8C92}" destId="{7881F2CD-D030-4F9E-B417-7C6D8B168231}" srcOrd="0" destOrd="0" presId="urn:microsoft.com/office/officeart/2008/layout/SquareAccentList"/>
    <dgm:cxn modelId="{487D1854-5CB9-45E0-8788-64074571C8C3}" type="presParOf" srcId="{6229A5EC-4378-45F8-A402-42CE8FDF8C92}" destId="{37DD4F40-F2B2-4A76-A566-6D37B74AD10E}" srcOrd="1" destOrd="0" presId="urn:microsoft.com/office/officeart/2008/layout/SquareAccentList"/>
    <dgm:cxn modelId="{A3C4CBF5-9ABC-4C9B-8F6F-8A128E37FC2C}" type="presParOf" srcId="{10798F12-47E4-40DC-86FF-CAFEA0969ADA}" destId="{8E4CBF8A-DFF5-4098-828B-C2371A49D643}" srcOrd="2" destOrd="0" presId="urn:microsoft.com/office/officeart/2008/layout/SquareAccentList"/>
    <dgm:cxn modelId="{FBCF1B0C-2598-41A2-BEAD-14A0B7377FF9}" type="presParOf" srcId="{8E4CBF8A-DFF5-4098-828B-C2371A49D643}" destId="{A9A2AEA1-DD3E-4897-B842-65A0BBE243DE}" srcOrd="0" destOrd="0" presId="urn:microsoft.com/office/officeart/2008/layout/SquareAccentList"/>
    <dgm:cxn modelId="{E4B9D6A7-1175-4EB9-834C-008A4A1C856E}" type="presParOf" srcId="{8E4CBF8A-DFF5-4098-828B-C2371A49D643}" destId="{D5057983-C8F1-45E0-B4AA-550D49888BB4}" srcOrd="1" destOrd="0" presId="urn:microsoft.com/office/officeart/2008/layout/SquareAccentList"/>
    <dgm:cxn modelId="{73C2696F-28EF-4E7F-AD54-9F260E4B7B3A}" type="presParOf" srcId="{10798F12-47E4-40DC-86FF-CAFEA0969ADA}" destId="{15C4411D-1747-457F-9954-1A0E829E4ADB}" srcOrd="3" destOrd="0" presId="urn:microsoft.com/office/officeart/2008/layout/SquareAccentList"/>
    <dgm:cxn modelId="{4BF8F5E5-96CB-4684-966D-F2B533BBA524}" type="presParOf" srcId="{15C4411D-1747-457F-9954-1A0E829E4ADB}" destId="{47289E7E-1CD4-4C3E-86B0-0E715F19A75E}" srcOrd="0" destOrd="0" presId="urn:microsoft.com/office/officeart/2008/layout/SquareAccentList"/>
    <dgm:cxn modelId="{6A4F7CE9-9F20-4EA9-99FD-4C67814CAE72}" type="presParOf" srcId="{15C4411D-1747-457F-9954-1A0E829E4ADB}" destId="{8350F3B0-55B4-473D-BEBC-DB40E1A9EF21}" srcOrd="1" destOrd="0" presId="urn:microsoft.com/office/officeart/2008/layout/SquareAccentList"/>
    <dgm:cxn modelId="{8C30B6C6-93F8-435D-97BD-6B1F0627DA63}" type="presParOf" srcId="{3D7F1608-A93C-418B-8CC4-FB579092C040}" destId="{97214E50-BCF0-4D23-8E20-3486866769B9}" srcOrd="1" destOrd="0" presId="urn:microsoft.com/office/officeart/2008/layout/SquareAccentList"/>
    <dgm:cxn modelId="{C950F274-C771-4420-B701-E131793251C2}" type="presParOf" srcId="{97214E50-BCF0-4D23-8E20-3486866769B9}" destId="{0D27B197-F75A-40EE-B6B2-3647CD6C53CB}" srcOrd="0" destOrd="0" presId="urn:microsoft.com/office/officeart/2008/layout/SquareAccentList"/>
    <dgm:cxn modelId="{C8FE8D4A-42E0-4DCE-8BCA-B204BA35D6C4}" type="presParOf" srcId="{0D27B197-F75A-40EE-B6B2-3647CD6C53CB}" destId="{77829C6C-2F3C-4ED1-AF63-3E0C0ACAAE81}" srcOrd="0" destOrd="0" presId="urn:microsoft.com/office/officeart/2008/layout/SquareAccentList"/>
    <dgm:cxn modelId="{AAE97824-F593-4CFB-81D0-AD529C053719}" type="presParOf" srcId="{0D27B197-F75A-40EE-B6B2-3647CD6C53CB}" destId="{FE279B61-837D-49E1-B2A8-FDC840C8E002}" srcOrd="1" destOrd="0" presId="urn:microsoft.com/office/officeart/2008/layout/SquareAccentList"/>
    <dgm:cxn modelId="{B7BD52E9-B016-444A-9AC1-DFB0FB71FD42}" type="presParOf" srcId="{0D27B197-F75A-40EE-B6B2-3647CD6C53CB}" destId="{D734DF85-E385-499C-8EFE-273645FAF763}" srcOrd="2" destOrd="0" presId="urn:microsoft.com/office/officeart/2008/layout/SquareAccentList"/>
    <dgm:cxn modelId="{F6EC24CF-C6F0-47D2-AF5A-F494B78170BE}" type="presParOf" srcId="{97214E50-BCF0-4D23-8E20-3486866769B9}" destId="{D8508A5F-E757-4078-BE45-A476CD427264}" srcOrd="1" destOrd="0" presId="urn:microsoft.com/office/officeart/2008/layout/SquareAccentList"/>
    <dgm:cxn modelId="{271EEFA4-272D-4517-81E5-9F64121E5C3F}" type="presParOf" srcId="{D8508A5F-E757-4078-BE45-A476CD427264}" destId="{3C33E9AC-37B7-4A76-8DE7-1E7C1B7CA170}" srcOrd="0" destOrd="0" presId="urn:microsoft.com/office/officeart/2008/layout/SquareAccentList"/>
    <dgm:cxn modelId="{A7A67956-F9CC-4D25-B015-3A2A9A5FF514}" type="presParOf" srcId="{3C33E9AC-37B7-4A76-8DE7-1E7C1B7CA170}" destId="{8FD64C40-34B2-4F10-9849-9CC4946228C8}" srcOrd="0" destOrd="0" presId="urn:microsoft.com/office/officeart/2008/layout/SquareAccentList"/>
    <dgm:cxn modelId="{BAC588E5-2815-4E13-8E0E-E627BACFACA3}" type="presParOf" srcId="{3C33E9AC-37B7-4A76-8DE7-1E7C1B7CA170}" destId="{1F27A4CD-30A7-4AB3-81F7-B4DE2254D846}" srcOrd="1" destOrd="0" presId="urn:microsoft.com/office/officeart/2008/layout/SquareAccentList"/>
    <dgm:cxn modelId="{EA296D5E-657C-4186-B876-EF78EBBB6C63}" type="presParOf" srcId="{D8508A5F-E757-4078-BE45-A476CD427264}" destId="{8C85BE7D-D6B4-4947-A449-F01E12410B5C}" srcOrd="1" destOrd="0" presId="urn:microsoft.com/office/officeart/2008/layout/SquareAccentList"/>
    <dgm:cxn modelId="{4E4BBBA7-BC57-4E1D-B4B7-B61BAF0F1057}" type="presParOf" srcId="{8C85BE7D-D6B4-4947-A449-F01E12410B5C}" destId="{65ED0F12-B409-4CDB-9DB0-429EE7F893CD}" srcOrd="0" destOrd="0" presId="urn:microsoft.com/office/officeart/2008/layout/SquareAccentList"/>
    <dgm:cxn modelId="{A5E72F36-2265-4390-865C-D07F7A9B8DF4}" type="presParOf" srcId="{8C85BE7D-D6B4-4947-A449-F01E12410B5C}" destId="{9D7DA20B-0BA8-4F51-8BE2-C237435242FC}" srcOrd="1" destOrd="0" presId="urn:microsoft.com/office/officeart/2008/layout/SquareAccentList"/>
    <dgm:cxn modelId="{31BFF6F0-32C8-44AC-B204-30177484AD02}" type="presParOf" srcId="{D8508A5F-E757-4078-BE45-A476CD427264}" destId="{7F2FA8FA-14C0-403E-B75C-0B5D7D1054A9}" srcOrd="2" destOrd="0" presId="urn:microsoft.com/office/officeart/2008/layout/SquareAccentList"/>
    <dgm:cxn modelId="{C5710F6E-A81D-4913-AB21-8EBD228AB690}" type="presParOf" srcId="{7F2FA8FA-14C0-403E-B75C-0B5D7D1054A9}" destId="{221173CE-F53D-4DD7-A56A-5109D5B30A00}" srcOrd="0" destOrd="0" presId="urn:microsoft.com/office/officeart/2008/layout/SquareAccentList"/>
    <dgm:cxn modelId="{D4520D3C-01BE-41C8-BAC4-03CFFBDDF374}" type="presParOf" srcId="{7F2FA8FA-14C0-403E-B75C-0B5D7D1054A9}" destId="{C6BDCA2E-6BA6-4787-9146-C50AA634825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8CFCAD-071A-4661-8E90-E4E1BD36610A}" type="doc">
      <dgm:prSet loTypeId="urn:microsoft.com/office/officeart/2008/layout/Square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41DE240-6D43-4C48-9850-9D865C95DC25}">
      <dgm:prSet phldrT="[Text]" custT="1"/>
      <dgm:spPr/>
      <dgm:t>
        <a:bodyPr/>
        <a:lstStyle/>
        <a:p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Triển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khai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686155-2C35-4E82-A858-57EA382ED9A0}" type="parTrans" cxnId="{3A79BA92-70DF-4D2B-A840-3CE4F0A40A1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99BA9-3EAE-4F58-BCAE-0F9575E2DF96}" type="sibTrans" cxnId="{3A79BA92-70DF-4D2B-A840-3CE4F0A40A1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F77FBD-B124-4E61-BEF6-570D39DE9776}">
      <dgm:prSet phldrT="[Text]" custT="1"/>
      <dgm:spPr/>
      <dgm:t>
        <a:bodyPr/>
        <a:lstStyle/>
        <a:p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Nguồn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lực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1B7AB1-AA74-4892-96DB-313D3E6926EB}" type="parTrans" cxnId="{EBF88ABA-B27C-4857-B058-827ABEFF3B1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4A1BAE-42F6-4FC1-B1B4-7A9BC16D7EF8}" type="sibTrans" cxnId="{EBF88ABA-B27C-4857-B058-827ABEFF3B1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651FAD-F2FE-476C-9C8B-CB5D2AB95C2C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100%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hoàn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thành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chuyên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4C71E6-854D-4CA3-8E7D-E6B3C0BDD45B}" type="parTrans" cxnId="{03CAC1B4-EC78-459A-9692-6BE6E129B8B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47651C-B23C-470C-9170-57F289564935}" type="sibTrans" cxnId="{03CAC1B4-EC78-459A-9692-6BE6E129B8B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C5B46C-C4EA-42CD-88C1-555502E9A098}">
      <dgm:prSet phldrT="[Text]"/>
      <dgm:spPr/>
      <dgm:t>
        <a:bodyPr/>
        <a:lstStyle/>
        <a:p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Đào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nhân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sự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mới (1) và nhân sự cũ (4) về chuyên môn và kỹ năng mềm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897029-E5DA-42F3-B8E3-41D0084C2105}" type="parTrans" cxnId="{0E1DE798-3B54-4E6F-8D37-70D3FE0E080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6A95F1-AE49-421F-B778-56738BDF163F}" type="sibTrans" cxnId="{0E1DE798-3B54-4E6F-8D37-70D3FE0E080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E7A313-1D9C-4695-9FBD-85B4B59FECF4}">
      <dgm:prSet phldrT="[Text]"/>
      <dgm:spPr/>
      <dgm:t>
        <a:bodyPr/>
        <a:lstStyle/>
        <a:p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8939DDC-C1A1-4B4A-B36D-DC274797E773}" type="parTrans" cxnId="{44B2B786-00B6-4BE8-AE0C-36C5363DEC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4EF4C8-55D0-4AD9-AD9C-6F8ED2616214}" type="sibTrans" cxnId="{44B2B786-00B6-4BE8-AE0C-36C5363DEC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DAF1A1-D92A-4836-B2C4-6AA866233D70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HĐ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triển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khai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đúng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95% không tính các vấn đề khách quan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DF526F3-874B-4951-B4D7-A85E2F297B56}" type="parTrans" cxnId="{2DBD7474-A43E-48ED-A7CD-8E8D6EC9924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DCB3F99-3FDC-40E3-BE37-ECCFCB461CBD}" type="sibTrans" cxnId="{2DBD7474-A43E-48ED-A7CD-8E8D6EC9924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254275A-A3CB-420E-82F9-EFBE8C056469}">
      <dgm:prSet/>
      <dgm:spPr/>
      <dgm:t>
        <a:bodyPr/>
        <a:lstStyle/>
        <a:p>
          <a:r>
            <a:rPr lang="en-US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Xử lý được 90% sự cố lỗi kỹ thuật ảnh hưởng đến hệ thống KH (không tính yếu tố khách quan)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01063A3-23FE-42A5-B491-DBF7067FE216}" type="parTrans" cxnId="{907687F8-1061-4A08-AEA4-DFA66706809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274FA6-4EEE-443E-9710-F23A342D53D5}" type="sibTrans" cxnId="{907687F8-1061-4A08-AEA4-DFA66706809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5B26EE-0D72-4259-AE8C-ACD2F01479B3}">
      <dgm:prSet/>
      <dgm:spPr/>
      <dgm:t>
        <a:bodyPr/>
        <a:lstStyle/>
        <a:p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8CD001A-82C6-4223-AD98-0AB2B8C63B07}" type="parTrans" cxnId="{142D412B-F44E-4398-8C38-09D1652189B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196EE08-2089-492F-B2B0-F3C76DEF5855}" type="sibTrans" cxnId="{142D412B-F44E-4398-8C38-09D1652189B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23A683-305D-44FF-B3F0-CF7900CC2E13}">
      <dgm:prSet/>
      <dgm:spPr/>
      <dgm:t>
        <a:bodyPr/>
        <a:lstStyle/>
        <a:p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F219A8-5F91-41DF-A690-3CF1BD8FD1CB}" type="parTrans" cxnId="{E93CBB8C-25CE-4055-BA2A-1232F85A647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CB2627-C206-4BD4-8B65-273054783059}" type="sibTrans" cxnId="{E93CBB8C-25CE-4055-BA2A-1232F85A647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539B3F0-9E17-4D00-904D-9C6497CFE97E}">
      <dgm:prSet phldrT="[Text]"/>
      <dgm:spPr/>
      <dgm:t>
        <a:bodyPr/>
        <a:lstStyle/>
        <a:p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F76E943-C67D-4B55-A6CE-993F4EBB6D5E}" type="parTrans" cxnId="{B641108A-677A-4DA3-9A25-92A37E5A1E7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F36D65-4E2D-4BB9-B1E7-A510F8E19E63}" type="sibTrans" cxnId="{B641108A-677A-4DA3-9A25-92A37E5A1E7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7F1608-A93C-418B-8CC4-FB579092C040}" type="pres">
      <dgm:prSet presAssocID="{428CFCAD-071A-4661-8E90-E4E1BD36610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7499B6F-9BDF-4E11-9C63-93BC6256D3BF}" type="pres">
      <dgm:prSet presAssocID="{241DE240-6D43-4C48-9850-9D865C95DC25}" presName="root" presStyleCnt="0">
        <dgm:presLayoutVars>
          <dgm:chMax/>
          <dgm:chPref/>
        </dgm:presLayoutVars>
      </dgm:prSet>
      <dgm:spPr/>
    </dgm:pt>
    <dgm:pt modelId="{25A1C561-55E8-4559-9C38-C293D89B5729}" type="pres">
      <dgm:prSet presAssocID="{241DE240-6D43-4C48-9850-9D865C95DC25}" presName="rootComposite" presStyleCnt="0">
        <dgm:presLayoutVars/>
      </dgm:prSet>
      <dgm:spPr/>
    </dgm:pt>
    <dgm:pt modelId="{248C3E95-DF79-42B6-A25B-126327C2C4D2}" type="pres">
      <dgm:prSet presAssocID="{241DE240-6D43-4C48-9850-9D865C95DC25}" presName="ParentAccent" presStyleLbl="alignNode1" presStyleIdx="0" presStyleCnt="2"/>
      <dgm:spPr/>
    </dgm:pt>
    <dgm:pt modelId="{57A6DC95-B73D-4AF8-B4FC-863B55890CB9}" type="pres">
      <dgm:prSet presAssocID="{241DE240-6D43-4C48-9850-9D865C95DC25}" presName="ParentSmallAccent" presStyleLbl="fgAcc1" presStyleIdx="0" presStyleCnt="2"/>
      <dgm:spPr/>
    </dgm:pt>
    <dgm:pt modelId="{AFDEE689-DF86-48C7-A46D-3F5FFD798189}" type="pres">
      <dgm:prSet presAssocID="{241DE240-6D43-4C48-9850-9D865C95DC25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98F12-47E4-40DC-86FF-CAFEA0969ADA}" type="pres">
      <dgm:prSet presAssocID="{241DE240-6D43-4C48-9850-9D865C95DC25}" presName="childShape" presStyleCnt="0">
        <dgm:presLayoutVars>
          <dgm:chMax val="0"/>
          <dgm:chPref val="0"/>
        </dgm:presLayoutVars>
      </dgm:prSet>
      <dgm:spPr/>
    </dgm:pt>
    <dgm:pt modelId="{78FFD523-73AF-460A-8527-891091F33B31}" type="pres">
      <dgm:prSet presAssocID="{76DAF1A1-D92A-4836-B2C4-6AA866233D70}" presName="childComposite" presStyleCnt="0">
        <dgm:presLayoutVars>
          <dgm:chMax val="0"/>
          <dgm:chPref val="0"/>
        </dgm:presLayoutVars>
      </dgm:prSet>
      <dgm:spPr/>
    </dgm:pt>
    <dgm:pt modelId="{AF0CD8BF-9D55-4955-92E8-E5B59C13629E}" type="pres">
      <dgm:prSet presAssocID="{76DAF1A1-D92A-4836-B2C4-6AA866233D70}" presName="ChildAccent" presStyleLbl="solidFgAcc1" presStyleIdx="0" presStyleCnt="8"/>
      <dgm:spPr/>
    </dgm:pt>
    <dgm:pt modelId="{8C2DCB69-338F-479E-B290-06D08D807D1E}" type="pres">
      <dgm:prSet presAssocID="{76DAF1A1-D92A-4836-B2C4-6AA866233D70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7D325-DA1B-4EDD-B15B-F0F9B18BAFC4}" type="pres">
      <dgm:prSet presAssocID="{3254275A-A3CB-420E-82F9-EFBE8C056469}" presName="childComposite" presStyleCnt="0">
        <dgm:presLayoutVars>
          <dgm:chMax val="0"/>
          <dgm:chPref val="0"/>
        </dgm:presLayoutVars>
      </dgm:prSet>
      <dgm:spPr/>
    </dgm:pt>
    <dgm:pt modelId="{4050EE4F-483D-4271-8938-4D81E521A64D}" type="pres">
      <dgm:prSet presAssocID="{3254275A-A3CB-420E-82F9-EFBE8C056469}" presName="ChildAccent" presStyleLbl="solidFgAcc1" presStyleIdx="1" presStyleCnt="8"/>
      <dgm:spPr/>
    </dgm:pt>
    <dgm:pt modelId="{4E576ED4-D661-44F6-8CEE-3CFE04393D47}" type="pres">
      <dgm:prSet presAssocID="{3254275A-A3CB-420E-82F9-EFBE8C056469}" presName="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82F3F-3864-44BF-A31C-42097CFC500F}" type="pres">
      <dgm:prSet presAssocID="{C65B26EE-0D72-4259-AE8C-ACD2F01479B3}" presName="childComposite" presStyleCnt="0">
        <dgm:presLayoutVars>
          <dgm:chMax val="0"/>
          <dgm:chPref val="0"/>
        </dgm:presLayoutVars>
      </dgm:prSet>
      <dgm:spPr/>
    </dgm:pt>
    <dgm:pt modelId="{F126F633-DEF8-47D5-BAEE-E457E426238D}" type="pres">
      <dgm:prSet presAssocID="{C65B26EE-0D72-4259-AE8C-ACD2F01479B3}" presName="ChildAccent" presStyleLbl="solidFgAcc1" presStyleIdx="2" presStyleCnt="8"/>
      <dgm:spPr/>
    </dgm:pt>
    <dgm:pt modelId="{3645C125-8688-49DD-AE98-3DC59208A908}" type="pres">
      <dgm:prSet presAssocID="{C65B26EE-0D72-4259-AE8C-ACD2F01479B3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6BEFD-9664-4E09-9CFA-FC3913721896}" type="pres">
      <dgm:prSet presAssocID="{2523A683-305D-44FF-B3F0-CF7900CC2E13}" presName="childComposite" presStyleCnt="0">
        <dgm:presLayoutVars>
          <dgm:chMax val="0"/>
          <dgm:chPref val="0"/>
        </dgm:presLayoutVars>
      </dgm:prSet>
      <dgm:spPr/>
    </dgm:pt>
    <dgm:pt modelId="{C985198E-0E58-443B-B266-55CC48A46F65}" type="pres">
      <dgm:prSet presAssocID="{2523A683-305D-44FF-B3F0-CF7900CC2E13}" presName="ChildAccent" presStyleLbl="solidFgAcc1" presStyleIdx="3" presStyleCnt="8"/>
      <dgm:spPr/>
    </dgm:pt>
    <dgm:pt modelId="{B77356CF-5774-44BA-8FF7-67DFDE19306A}" type="pres">
      <dgm:prSet presAssocID="{2523A683-305D-44FF-B3F0-CF7900CC2E13}" presName="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14E50-BCF0-4D23-8E20-3486866769B9}" type="pres">
      <dgm:prSet presAssocID="{BCF77FBD-B124-4E61-BEF6-570D39DE9776}" presName="root" presStyleCnt="0">
        <dgm:presLayoutVars>
          <dgm:chMax/>
          <dgm:chPref/>
        </dgm:presLayoutVars>
      </dgm:prSet>
      <dgm:spPr/>
    </dgm:pt>
    <dgm:pt modelId="{0D27B197-F75A-40EE-B6B2-3647CD6C53CB}" type="pres">
      <dgm:prSet presAssocID="{BCF77FBD-B124-4E61-BEF6-570D39DE9776}" presName="rootComposite" presStyleCnt="0">
        <dgm:presLayoutVars/>
      </dgm:prSet>
      <dgm:spPr/>
    </dgm:pt>
    <dgm:pt modelId="{77829C6C-2F3C-4ED1-AF63-3E0C0ACAAE81}" type="pres">
      <dgm:prSet presAssocID="{BCF77FBD-B124-4E61-BEF6-570D39DE9776}" presName="ParentAccent" presStyleLbl="alignNode1" presStyleIdx="1" presStyleCnt="2"/>
      <dgm:spPr/>
    </dgm:pt>
    <dgm:pt modelId="{FE279B61-837D-49E1-B2A8-FDC840C8E002}" type="pres">
      <dgm:prSet presAssocID="{BCF77FBD-B124-4E61-BEF6-570D39DE9776}" presName="ParentSmallAccent" presStyleLbl="fgAcc1" presStyleIdx="1" presStyleCnt="2"/>
      <dgm:spPr/>
    </dgm:pt>
    <dgm:pt modelId="{D734DF85-E385-499C-8EFE-273645FAF763}" type="pres">
      <dgm:prSet presAssocID="{BCF77FBD-B124-4E61-BEF6-570D39DE9776}" presName="Parent" presStyleLbl="revTx" presStyleIdx="5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8A5F-E757-4078-BE45-A476CD427264}" type="pres">
      <dgm:prSet presAssocID="{BCF77FBD-B124-4E61-BEF6-570D39DE9776}" presName="childShape" presStyleCnt="0">
        <dgm:presLayoutVars>
          <dgm:chMax val="0"/>
          <dgm:chPref val="0"/>
        </dgm:presLayoutVars>
      </dgm:prSet>
      <dgm:spPr/>
    </dgm:pt>
    <dgm:pt modelId="{3C33E9AC-37B7-4A76-8DE7-1E7C1B7CA170}" type="pres">
      <dgm:prSet presAssocID="{C5651FAD-F2FE-476C-9C8B-CB5D2AB95C2C}" presName="childComposite" presStyleCnt="0">
        <dgm:presLayoutVars>
          <dgm:chMax val="0"/>
          <dgm:chPref val="0"/>
        </dgm:presLayoutVars>
      </dgm:prSet>
      <dgm:spPr/>
    </dgm:pt>
    <dgm:pt modelId="{8FD64C40-34B2-4F10-9849-9CC4946228C8}" type="pres">
      <dgm:prSet presAssocID="{C5651FAD-F2FE-476C-9C8B-CB5D2AB95C2C}" presName="ChildAccent" presStyleLbl="solidFgAcc1" presStyleIdx="4" presStyleCnt="8"/>
      <dgm:spPr/>
    </dgm:pt>
    <dgm:pt modelId="{1F27A4CD-30A7-4AB3-81F7-B4DE2254D846}" type="pres">
      <dgm:prSet presAssocID="{C5651FAD-F2FE-476C-9C8B-CB5D2AB95C2C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5BE7D-D6B4-4947-A449-F01E12410B5C}" type="pres">
      <dgm:prSet presAssocID="{A2C5B46C-C4EA-42CD-88C1-555502E9A098}" presName="childComposite" presStyleCnt="0">
        <dgm:presLayoutVars>
          <dgm:chMax val="0"/>
          <dgm:chPref val="0"/>
        </dgm:presLayoutVars>
      </dgm:prSet>
      <dgm:spPr/>
    </dgm:pt>
    <dgm:pt modelId="{65ED0F12-B409-4CDB-9DB0-429EE7F893CD}" type="pres">
      <dgm:prSet presAssocID="{A2C5B46C-C4EA-42CD-88C1-555502E9A098}" presName="ChildAccent" presStyleLbl="solidFgAcc1" presStyleIdx="5" presStyleCnt="8"/>
      <dgm:spPr/>
    </dgm:pt>
    <dgm:pt modelId="{9D7DA20B-0BA8-4F51-8BE2-C237435242FC}" type="pres">
      <dgm:prSet presAssocID="{A2C5B46C-C4EA-42CD-88C1-555502E9A098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FA8FA-14C0-403E-B75C-0B5D7D1054A9}" type="pres">
      <dgm:prSet presAssocID="{3CE7A313-1D9C-4695-9FBD-85B4B59FECF4}" presName="childComposite" presStyleCnt="0">
        <dgm:presLayoutVars>
          <dgm:chMax val="0"/>
          <dgm:chPref val="0"/>
        </dgm:presLayoutVars>
      </dgm:prSet>
      <dgm:spPr/>
    </dgm:pt>
    <dgm:pt modelId="{221173CE-F53D-4DD7-A56A-5109D5B30A00}" type="pres">
      <dgm:prSet presAssocID="{3CE7A313-1D9C-4695-9FBD-85B4B59FECF4}" presName="ChildAccent" presStyleLbl="solidFgAcc1" presStyleIdx="6" presStyleCnt="8"/>
      <dgm:spPr/>
    </dgm:pt>
    <dgm:pt modelId="{C6BDCA2E-6BA6-4787-9146-C50AA634825A}" type="pres">
      <dgm:prSet presAssocID="{3CE7A313-1D9C-4695-9FBD-85B4B59FECF4}" presName="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53C9A-5E47-444F-A055-D2ED25EA4BE6}" type="pres">
      <dgm:prSet presAssocID="{F539B3F0-9E17-4D00-904D-9C6497CFE97E}" presName="childComposite" presStyleCnt="0">
        <dgm:presLayoutVars>
          <dgm:chMax val="0"/>
          <dgm:chPref val="0"/>
        </dgm:presLayoutVars>
      </dgm:prSet>
      <dgm:spPr/>
    </dgm:pt>
    <dgm:pt modelId="{84DABCC8-E9A8-472F-9DA8-051D1BED4CFF}" type="pres">
      <dgm:prSet presAssocID="{F539B3F0-9E17-4D00-904D-9C6497CFE97E}" presName="ChildAccent" presStyleLbl="solidFgAcc1" presStyleIdx="7" presStyleCnt="8"/>
      <dgm:spPr/>
    </dgm:pt>
    <dgm:pt modelId="{EC24F869-0A94-497E-A566-043B391EF76B}" type="pres">
      <dgm:prSet presAssocID="{F539B3F0-9E17-4D00-904D-9C6497CFE97E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41108A-677A-4DA3-9A25-92A37E5A1E72}" srcId="{BCF77FBD-B124-4E61-BEF6-570D39DE9776}" destId="{F539B3F0-9E17-4D00-904D-9C6497CFE97E}" srcOrd="3" destOrd="0" parTransId="{DF76E943-C67D-4B55-A6CE-993F4EBB6D5E}" sibTransId="{A9F36D65-4E2D-4BB9-B1E7-A510F8E19E63}"/>
    <dgm:cxn modelId="{E93CBB8C-25CE-4055-BA2A-1232F85A6473}" srcId="{241DE240-6D43-4C48-9850-9D865C95DC25}" destId="{2523A683-305D-44FF-B3F0-CF7900CC2E13}" srcOrd="3" destOrd="0" parTransId="{ECF219A8-5F91-41DF-A690-3CF1BD8FD1CB}" sibTransId="{1CCB2627-C206-4BD4-8B65-273054783059}"/>
    <dgm:cxn modelId="{3A79BA92-70DF-4D2B-A840-3CE4F0A40A1C}" srcId="{428CFCAD-071A-4661-8E90-E4E1BD36610A}" destId="{241DE240-6D43-4C48-9850-9D865C95DC25}" srcOrd="0" destOrd="0" parTransId="{F3686155-2C35-4E82-A858-57EA382ED9A0}" sibTransId="{85F99BA9-3EAE-4F58-BCAE-0F9575E2DF96}"/>
    <dgm:cxn modelId="{142D412B-F44E-4398-8C38-09D1652189BE}" srcId="{241DE240-6D43-4C48-9850-9D865C95DC25}" destId="{C65B26EE-0D72-4259-AE8C-ACD2F01479B3}" srcOrd="2" destOrd="0" parTransId="{78CD001A-82C6-4223-AD98-0AB2B8C63B07}" sibTransId="{F196EE08-2089-492F-B2B0-F3C76DEF5855}"/>
    <dgm:cxn modelId="{F24F0F99-7F82-4122-8776-5CD153449539}" type="presOf" srcId="{76DAF1A1-D92A-4836-B2C4-6AA866233D70}" destId="{8C2DCB69-338F-479E-B290-06D08D807D1E}" srcOrd="0" destOrd="0" presId="urn:microsoft.com/office/officeart/2008/layout/SquareAccentList"/>
    <dgm:cxn modelId="{0B51DBEB-0E2B-4B4B-BEB5-5415D6E0DA8D}" type="presOf" srcId="{3CE7A313-1D9C-4695-9FBD-85B4B59FECF4}" destId="{C6BDCA2E-6BA6-4787-9146-C50AA634825A}" srcOrd="0" destOrd="0" presId="urn:microsoft.com/office/officeart/2008/layout/SquareAccentList"/>
    <dgm:cxn modelId="{03CAC1B4-EC78-459A-9692-6BE6E129B8BD}" srcId="{BCF77FBD-B124-4E61-BEF6-570D39DE9776}" destId="{C5651FAD-F2FE-476C-9C8B-CB5D2AB95C2C}" srcOrd="0" destOrd="0" parTransId="{654C71E6-854D-4CA3-8E7D-E6B3C0BDD45B}" sibTransId="{A347651C-B23C-470C-9170-57F289564935}"/>
    <dgm:cxn modelId="{B97CBED6-05F6-450C-92F6-369CA9D42722}" type="presOf" srcId="{C65B26EE-0D72-4259-AE8C-ACD2F01479B3}" destId="{3645C125-8688-49DD-AE98-3DC59208A908}" srcOrd="0" destOrd="0" presId="urn:microsoft.com/office/officeart/2008/layout/SquareAccentList"/>
    <dgm:cxn modelId="{8460B3E0-FFC3-4DA7-8BDB-E2B1047D0557}" type="presOf" srcId="{3254275A-A3CB-420E-82F9-EFBE8C056469}" destId="{4E576ED4-D661-44F6-8CEE-3CFE04393D47}" srcOrd="0" destOrd="0" presId="urn:microsoft.com/office/officeart/2008/layout/SquareAccentList"/>
    <dgm:cxn modelId="{3BFB6DBE-B01F-40BE-A306-735995F45D50}" type="presOf" srcId="{BCF77FBD-B124-4E61-BEF6-570D39DE9776}" destId="{D734DF85-E385-499C-8EFE-273645FAF763}" srcOrd="0" destOrd="0" presId="urn:microsoft.com/office/officeart/2008/layout/SquareAccentList"/>
    <dgm:cxn modelId="{C4751CB8-335F-474D-965A-4353ABA81649}" type="presOf" srcId="{F539B3F0-9E17-4D00-904D-9C6497CFE97E}" destId="{EC24F869-0A94-497E-A566-043B391EF76B}" srcOrd="0" destOrd="0" presId="urn:microsoft.com/office/officeart/2008/layout/SquareAccentList"/>
    <dgm:cxn modelId="{2DBD7474-A43E-48ED-A7CD-8E8D6EC99244}" srcId="{241DE240-6D43-4C48-9850-9D865C95DC25}" destId="{76DAF1A1-D92A-4836-B2C4-6AA866233D70}" srcOrd="0" destOrd="0" parTransId="{7DF526F3-874B-4951-B4D7-A85E2F297B56}" sibTransId="{8DCB3F99-3FDC-40E3-BE37-ECCFCB461CBD}"/>
    <dgm:cxn modelId="{EBF88ABA-B27C-4857-B058-827ABEFF3B14}" srcId="{428CFCAD-071A-4661-8E90-E4E1BD36610A}" destId="{BCF77FBD-B124-4E61-BEF6-570D39DE9776}" srcOrd="1" destOrd="0" parTransId="{CA1B7AB1-AA74-4892-96DB-313D3E6926EB}" sibTransId="{C54A1BAE-42F6-4FC1-B1B4-7A9BC16D7EF8}"/>
    <dgm:cxn modelId="{0E1DE798-3B54-4E6F-8D37-70D3FE0E0809}" srcId="{BCF77FBD-B124-4E61-BEF6-570D39DE9776}" destId="{A2C5B46C-C4EA-42CD-88C1-555502E9A098}" srcOrd="1" destOrd="0" parTransId="{CA897029-E5DA-42F3-B8E3-41D0084C2105}" sibTransId="{046A95F1-AE49-421F-B778-56738BDF163F}"/>
    <dgm:cxn modelId="{4C845952-97C5-479E-AB37-57EA135692BB}" type="presOf" srcId="{428CFCAD-071A-4661-8E90-E4E1BD36610A}" destId="{3D7F1608-A93C-418B-8CC4-FB579092C040}" srcOrd="0" destOrd="0" presId="urn:microsoft.com/office/officeart/2008/layout/SquareAccentList"/>
    <dgm:cxn modelId="{12DEC51A-1551-4856-A5C7-D49AD28910F3}" type="presOf" srcId="{A2C5B46C-C4EA-42CD-88C1-555502E9A098}" destId="{9D7DA20B-0BA8-4F51-8BE2-C237435242FC}" srcOrd="0" destOrd="0" presId="urn:microsoft.com/office/officeart/2008/layout/SquareAccentList"/>
    <dgm:cxn modelId="{5B61468A-B832-4127-88F6-E0AFCC94BF8A}" type="presOf" srcId="{241DE240-6D43-4C48-9850-9D865C95DC25}" destId="{AFDEE689-DF86-48C7-A46D-3F5FFD798189}" srcOrd="0" destOrd="0" presId="urn:microsoft.com/office/officeart/2008/layout/SquareAccentList"/>
    <dgm:cxn modelId="{44B2B786-00B6-4BE8-AE0C-36C5363DEC63}" srcId="{BCF77FBD-B124-4E61-BEF6-570D39DE9776}" destId="{3CE7A313-1D9C-4695-9FBD-85B4B59FECF4}" srcOrd="2" destOrd="0" parTransId="{E8939DDC-C1A1-4B4A-B36D-DC274797E773}" sibTransId="{D14EF4C8-55D0-4AD9-AD9C-6F8ED2616214}"/>
    <dgm:cxn modelId="{0D82DDCD-5FA1-45E0-8048-9E421BA15289}" type="presOf" srcId="{2523A683-305D-44FF-B3F0-CF7900CC2E13}" destId="{B77356CF-5774-44BA-8FF7-67DFDE19306A}" srcOrd="0" destOrd="0" presId="urn:microsoft.com/office/officeart/2008/layout/SquareAccentList"/>
    <dgm:cxn modelId="{907687F8-1061-4A08-AEA4-DFA66706809D}" srcId="{241DE240-6D43-4C48-9850-9D865C95DC25}" destId="{3254275A-A3CB-420E-82F9-EFBE8C056469}" srcOrd="1" destOrd="0" parTransId="{C01063A3-23FE-42A5-B491-DBF7067FE216}" sibTransId="{94274FA6-4EEE-443E-9710-F23A342D53D5}"/>
    <dgm:cxn modelId="{4B023A67-488F-4E86-8026-10EA16DE5E23}" type="presOf" srcId="{C5651FAD-F2FE-476C-9C8B-CB5D2AB95C2C}" destId="{1F27A4CD-30A7-4AB3-81F7-B4DE2254D846}" srcOrd="0" destOrd="0" presId="urn:microsoft.com/office/officeart/2008/layout/SquareAccentList"/>
    <dgm:cxn modelId="{551CDBF5-C30B-40A5-A16F-D1925B819447}" type="presParOf" srcId="{3D7F1608-A93C-418B-8CC4-FB579092C040}" destId="{87499B6F-9BDF-4E11-9C63-93BC6256D3BF}" srcOrd="0" destOrd="0" presId="urn:microsoft.com/office/officeart/2008/layout/SquareAccentList"/>
    <dgm:cxn modelId="{3A0972E1-7731-41AC-BD94-15D707C9DD09}" type="presParOf" srcId="{87499B6F-9BDF-4E11-9C63-93BC6256D3BF}" destId="{25A1C561-55E8-4559-9C38-C293D89B5729}" srcOrd="0" destOrd="0" presId="urn:microsoft.com/office/officeart/2008/layout/SquareAccentList"/>
    <dgm:cxn modelId="{FCF8ABF8-E86F-4D18-AA56-3B2B4B9621D3}" type="presParOf" srcId="{25A1C561-55E8-4559-9C38-C293D89B5729}" destId="{248C3E95-DF79-42B6-A25B-126327C2C4D2}" srcOrd="0" destOrd="0" presId="urn:microsoft.com/office/officeart/2008/layout/SquareAccentList"/>
    <dgm:cxn modelId="{2522FF11-D9C2-432E-9A6C-11CA2070B07F}" type="presParOf" srcId="{25A1C561-55E8-4559-9C38-C293D89B5729}" destId="{57A6DC95-B73D-4AF8-B4FC-863B55890CB9}" srcOrd="1" destOrd="0" presId="urn:microsoft.com/office/officeart/2008/layout/SquareAccentList"/>
    <dgm:cxn modelId="{4F063715-8DA4-4583-80C6-BEA05F229999}" type="presParOf" srcId="{25A1C561-55E8-4559-9C38-C293D89B5729}" destId="{AFDEE689-DF86-48C7-A46D-3F5FFD798189}" srcOrd="2" destOrd="0" presId="urn:microsoft.com/office/officeart/2008/layout/SquareAccentList"/>
    <dgm:cxn modelId="{F6B3CE63-885A-49EB-AC92-94DE905AB931}" type="presParOf" srcId="{87499B6F-9BDF-4E11-9C63-93BC6256D3BF}" destId="{10798F12-47E4-40DC-86FF-CAFEA0969ADA}" srcOrd="1" destOrd="0" presId="urn:microsoft.com/office/officeart/2008/layout/SquareAccentList"/>
    <dgm:cxn modelId="{B8F26E67-F6C3-4971-947B-B2A8049220AC}" type="presParOf" srcId="{10798F12-47E4-40DC-86FF-CAFEA0969ADA}" destId="{78FFD523-73AF-460A-8527-891091F33B31}" srcOrd="0" destOrd="0" presId="urn:microsoft.com/office/officeart/2008/layout/SquareAccentList"/>
    <dgm:cxn modelId="{C7B5F82E-B926-41A7-BC0E-9F31C579F0A1}" type="presParOf" srcId="{78FFD523-73AF-460A-8527-891091F33B31}" destId="{AF0CD8BF-9D55-4955-92E8-E5B59C13629E}" srcOrd="0" destOrd="0" presId="urn:microsoft.com/office/officeart/2008/layout/SquareAccentList"/>
    <dgm:cxn modelId="{D0937C8E-B525-495C-8FD2-C8A9A4FFDCE2}" type="presParOf" srcId="{78FFD523-73AF-460A-8527-891091F33B31}" destId="{8C2DCB69-338F-479E-B290-06D08D807D1E}" srcOrd="1" destOrd="0" presId="urn:microsoft.com/office/officeart/2008/layout/SquareAccentList"/>
    <dgm:cxn modelId="{2B13E855-84D4-46FD-8364-550FCB4D0791}" type="presParOf" srcId="{10798F12-47E4-40DC-86FF-CAFEA0969ADA}" destId="{45C7D325-DA1B-4EDD-B15B-F0F9B18BAFC4}" srcOrd="1" destOrd="0" presId="urn:microsoft.com/office/officeart/2008/layout/SquareAccentList"/>
    <dgm:cxn modelId="{510A0A14-4674-4AD1-A453-8BBCC0243C2C}" type="presParOf" srcId="{45C7D325-DA1B-4EDD-B15B-F0F9B18BAFC4}" destId="{4050EE4F-483D-4271-8938-4D81E521A64D}" srcOrd="0" destOrd="0" presId="urn:microsoft.com/office/officeart/2008/layout/SquareAccentList"/>
    <dgm:cxn modelId="{DB7E96FA-A0F7-4D2A-ACE2-0D7FB3BA8B44}" type="presParOf" srcId="{45C7D325-DA1B-4EDD-B15B-F0F9B18BAFC4}" destId="{4E576ED4-D661-44F6-8CEE-3CFE04393D47}" srcOrd="1" destOrd="0" presId="urn:microsoft.com/office/officeart/2008/layout/SquareAccentList"/>
    <dgm:cxn modelId="{A6CAB6BB-10A8-4306-9386-D7A3E15DFE00}" type="presParOf" srcId="{10798F12-47E4-40DC-86FF-CAFEA0969ADA}" destId="{AD982F3F-3864-44BF-A31C-42097CFC500F}" srcOrd="2" destOrd="0" presId="urn:microsoft.com/office/officeart/2008/layout/SquareAccentList"/>
    <dgm:cxn modelId="{A1491E17-906D-4D5B-8628-45EF035C4C36}" type="presParOf" srcId="{AD982F3F-3864-44BF-A31C-42097CFC500F}" destId="{F126F633-DEF8-47D5-BAEE-E457E426238D}" srcOrd="0" destOrd="0" presId="urn:microsoft.com/office/officeart/2008/layout/SquareAccentList"/>
    <dgm:cxn modelId="{39097E8D-BBA4-4979-8BD6-698FC98ADC53}" type="presParOf" srcId="{AD982F3F-3864-44BF-A31C-42097CFC500F}" destId="{3645C125-8688-49DD-AE98-3DC59208A908}" srcOrd="1" destOrd="0" presId="urn:microsoft.com/office/officeart/2008/layout/SquareAccentList"/>
    <dgm:cxn modelId="{CCAC8FD5-20C9-4F1D-A73A-C0B8CFC2A913}" type="presParOf" srcId="{10798F12-47E4-40DC-86FF-CAFEA0969ADA}" destId="{9EA6BEFD-9664-4E09-9CFA-FC3913721896}" srcOrd="3" destOrd="0" presId="urn:microsoft.com/office/officeart/2008/layout/SquareAccentList"/>
    <dgm:cxn modelId="{2253DE2F-B71D-4654-8B80-EED6F48383E0}" type="presParOf" srcId="{9EA6BEFD-9664-4E09-9CFA-FC3913721896}" destId="{C985198E-0E58-443B-B266-55CC48A46F65}" srcOrd="0" destOrd="0" presId="urn:microsoft.com/office/officeart/2008/layout/SquareAccentList"/>
    <dgm:cxn modelId="{56DD63F0-A797-4CB8-95B8-C1D26652DABB}" type="presParOf" srcId="{9EA6BEFD-9664-4E09-9CFA-FC3913721896}" destId="{B77356CF-5774-44BA-8FF7-67DFDE19306A}" srcOrd="1" destOrd="0" presId="urn:microsoft.com/office/officeart/2008/layout/SquareAccentList"/>
    <dgm:cxn modelId="{76B4F795-A900-4CAC-8E86-1BAD9D58E76C}" type="presParOf" srcId="{3D7F1608-A93C-418B-8CC4-FB579092C040}" destId="{97214E50-BCF0-4D23-8E20-3486866769B9}" srcOrd="1" destOrd="0" presId="urn:microsoft.com/office/officeart/2008/layout/SquareAccentList"/>
    <dgm:cxn modelId="{D71DC3DC-DAB4-404E-B94D-003D08FC122F}" type="presParOf" srcId="{97214E50-BCF0-4D23-8E20-3486866769B9}" destId="{0D27B197-F75A-40EE-B6B2-3647CD6C53CB}" srcOrd="0" destOrd="0" presId="urn:microsoft.com/office/officeart/2008/layout/SquareAccentList"/>
    <dgm:cxn modelId="{C3AA747B-94CD-4F26-94BB-659696F20B86}" type="presParOf" srcId="{0D27B197-F75A-40EE-B6B2-3647CD6C53CB}" destId="{77829C6C-2F3C-4ED1-AF63-3E0C0ACAAE81}" srcOrd="0" destOrd="0" presId="urn:microsoft.com/office/officeart/2008/layout/SquareAccentList"/>
    <dgm:cxn modelId="{74C2EDD7-E27A-4F37-8DCF-9575D68B3AE2}" type="presParOf" srcId="{0D27B197-F75A-40EE-B6B2-3647CD6C53CB}" destId="{FE279B61-837D-49E1-B2A8-FDC840C8E002}" srcOrd="1" destOrd="0" presId="urn:microsoft.com/office/officeart/2008/layout/SquareAccentList"/>
    <dgm:cxn modelId="{476E786A-56FB-4B3C-BB39-E1AFAC5E5855}" type="presParOf" srcId="{0D27B197-F75A-40EE-B6B2-3647CD6C53CB}" destId="{D734DF85-E385-499C-8EFE-273645FAF763}" srcOrd="2" destOrd="0" presId="urn:microsoft.com/office/officeart/2008/layout/SquareAccentList"/>
    <dgm:cxn modelId="{9FD873C2-C186-4648-87AB-4A756E780DB5}" type="presParOf" srcId="{97214E50-BCF0-4D23-8E20-3486866769B9}" destId="{D8508A5F-E757-4078-BE45-A476CD427264}" srcOrd="1" destOrd="0" presId="urn:microsoft.com/office/officeart/2008/layout/SquareAccentList"/>
    <dgm:cxn modelId="{AFBBB976-F764-4FB4-866D-483D16A06928}" type="presParOf" srcId="{D8508A5F-E757-4078-BE45-A476CD427264}" destId="{3C33E9AC-37B7-4A76-8DE7-1E7C1B7CA170}" srcOrd="0" destOrd="0" presId="urn:microsoft.com/office/officeart/2008/layout/SquareAccentList"/>
    <dgm:cxn modelId="{C334450E-C3C7-45E7-8ECA-337AD825D5C6}" type="presParOf" srcId="{3C33E9AC-37B7-4A76-8DE7-1E7C1B7CA170}" destId="{8FD64C40-34B2-4F10-9849-9CC4946228C8}" srcOrd="0" destOrd="0" presId="urn:microsoft.com/office/officeart/2008/layout/SquareAccentList"/>
    <dgm:cxn modelId="{AAA6FA4A-89C7-4BC7-8A95-DA7D76C580CB}" type="presParOf" srcId="{3C33E9AC-37B7-4A76-8DE7-1E7C1B7CA170}" destId="{1F27A4CD-30A7-4AB3-81F7-B4DE2254D846}" srcOrd="1" destOrd="0" presId="urn:microsoft.com/office/officeart/2008/layout/SquareAccentList"/>
    <dgm:cxn modelId="{3CA4D6C2-E097-485B-9EA7-C1472C0E105D}" type="presParOf" srcId="{D8508A5F-E757-4078-BE45-A476CD427264}" destId="{8C85BE7D-D6B4-4947-A449-F01E12410B5C}" srcOrd="1" destOrd="0" presId="urn:microsoft.com/office/officeart/2008/layout/SquareAccentList"/>
    <dgm:cxn modelId="{DCF86BE3-ACF6-46B3-9CA3-087FD79004A4}" type="presParOf" srcId="{8C85BE7D-D6B4-4947-A449-F01E12410B5C}" destId="{65ED0F12-B409-4CDB-9DB0-429EE7F893CD}" srcOrd="0" destOrd="0" presId="urn:microsoft.com/office/officeart/2008/layout/SquareAccentList"/>
    <dgm:cxn modelId="{6A684481-D254-47B9-9D37-F8E3143A01FA}" type="presParOf" srcId="{8C85BE7D-D6B4-4947-A449-F01E12410B5C}" destId="{9D7DA20B-0BA8-4F51-8BE2-C237435242FC}" srcOrd="1" destOrd="0" presId="urn:microsoft.com/office/officeart/2008/layout/SquareAccentList"/>
    <dgm:cxn modelId="{5A80A426-34F7-4EC1-AB0C-F0DF3C9EC66D}" type="presParOf" srcId="{D8508A5F-E757-4078-BE45-A476CD427264}" destId="{7F2FA8FA-14C0-403E-B75C-0B5D7D1054A9}" srcOrd="2" destOrd="0" presId="urn:microsoft.com/office/officeart/2008/layout/SquareAccentList"/>
    <dgm:cxn modelId="{FD22C53F-D740-4F63-B8EA-B3EA34101179}" type="presParOf" srcId="{7F2FA8FA-14C0-403E-B75C-0B5D7D1054A9}" destId="{221173CE-F53D-4DD7-A56A-5109D5B30A00}" srcOrd="0" destOrd="0" presId="urn:microsoft.com/office/officeart/2008/layout/SquareAccentList"/>
    <dgm:cxn modelId="{664EF20B-DECE-4E50-AB13-196D0A942460}" type="presParOf" srcId="{7F2FA8FA-14C0-403E-B75C-0B5D7D1054A9}" destId="{C6BDCA2E-6BA6-4787-9146-C50AA634825A}" srcOrd="1" destOrd="0" presId="urn:microsoft.com/office/officeart/2008/layout/SquareAccentList"/>
    <dgm:cxn modelId="{1B131488-0D68-4A67-ADE8-499ED83AFE94}" type="presParOf" srcId="{D8508A5F-E757-4078-BE45-A476CD427264}" destId="{59653C9A-5E47-444F-A055-D2ED25EA4BE6}" srcOrd="3" destOrd="0" presId="urn:microsoft.com/office/officeart/2008/layout/SquareAccentList"/>
    <dgm:cxn modelId="{F41549E3-BC84-4F52-A31B-E6BE565B5D56}" type="presParOf" srcId="{59653C9A-5E47-444F-A055-D2ED25EA4BE6}" destId="{84DABCC8-E9A8-472F-9DA8-051D1BED4CFF}" srcOrd="0" destOrd="0" presId="urn:microsoft.com/office/officeart/2008/layout/SquareAccentList"/>
    <dgm:cxn modelId="{A0CEC465-4C08-4680-90E9-03585AFD84D7}" type="presParOf" srcId="{59653C9A-5E47-444F-A055-D2ED25EA4BE6}" destId="{EC24F869-0A94-497E-A566-043B391EF76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48972-CCB7-4269-9104-AEA2D8F8952A}">
      <dsp:nvSpPr>
        <dsp:cNvPr id="0" name=""/>
        <dsp:cNvSpPr/>
      </dsp:nvSpPr>
      <dsp:spPr>
        <a:xfrm>
          <a:off x="0" y="0"/>
          <a:ext cx="5181600" cy="518160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7C1D42-2AA1-4630-BC9F-8B2A025C168F}">
      <dsp:nvSpPr>
        <dsp:cNvPr id="0" name=""/>
        <dsp:cNvSpPr/>
      </dsp:nvSpPr>
      <dsp:spPr>
        <a:xfrm>
          <a:off x="2590800" y="0"/>
          <a:ext cx="6553200" cy="518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Tư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vấn</a:t>
          </a:r>
          <a:endParaRPr lang="en-US" sz="2400" kern="1200" dirty="0"/>
        </a:p>
      </dsp:txBody>
      <dsp:txXfrm>
        <a:off x="2590800" y="0"/>
        <a:ext cx="3276600" cy="829056"/>
      </dsp:txXfrm>
    </dsp:sp>
    <dsp:sp modelId="{92AD06D7-B541-4266-9F9D-A6AC13D1760C}">
      <dsp:nvSpPr>
        <dsp:cNvPr id="0" name=""/>
        <dsp:cNvSpPr/>
      </dsp:nvSpPr>
      <dsp:spPr>
        <a:xfrm>
          <a:off x="544068" y="829055"/>
          <a:ext cx="4093464" cy="4093464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684639-EBA7-4CAA-8603-C8AC97CFEFD5}">
      <dsp:nvSpPr>
        <dsp:cNvPr id="0" name=""/>
        <dsp:cNvSpPr/>
      </dsp:nvSpPr>
      <dsp:spPr>
        <a:xfrm>
          <a:off x="2590800" y="829055"/>
          <a:ext cx="6553200" cy="4093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Đấu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thầu</a:t>
          </a:r>
          <a:endParaRPr lang="en-US" sz="2400" kern="1200" dirty="0"/>
        </a:p>
      </dsp:txBody>
      <dsp:txXfrm>
        <a:off x="2590800" y="829055"/>
        <a:ext cx="3276600" cy="829055"/>
      </dsp:txXfrm>
    </dsp:sp>
    <dsp:sp modelId="{C73D90E2-6355-443B-92B1-7D7D097B72E4}">
      <dsp:nvSpPr>
        <dsp:cNvPr id="0" name=""/>
        <dsp:cNvSpPr/>
      </dsp:nvSpPr>
      <dsp:spPr>
        <a:xfrm>
          <a:off x="1088135" y="1658111"/>
          <a:ext cx="3005328" cy="3005328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39368D-D421-4D95-9801-D20E3F1572BD}">
      <dsp:nvSpPr>
        <dsp:cNvPr id="0" name=""/>
        <dsp:cNvSpPr/>
      </dsp:nvSpPr>
      <dsp:spPr>
        <a:xfrm>
          <a:off x="2590800" y="1658111"/>
          <a:ext cx="6553200" cy="30053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Triển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khai</a:t>
          </a:r>
          <a:endParaRPr lang="en-US" sz="2400" kern="1200" dirty="0"/>
        </a:p>
      </dsp:txBody>
      <dsp:txXfrm>
        <a:off x="2590800" y="1658111"/>
        <a:ext cx="3276600" cy="829056"/>
      </dsp:txXfrm>
    </dsp:sp>
    <dsp:sp modelId="{10747C63-9AAE-4B2F-8704-B4E0D475B7FB}">
      <dsp:nvSpPr>
        <dsp:cNvPr id="0" name=""/>
        <dsp:cNvSpPr/>
      </dsp:nvSpPr>
      <dsp:spPr>
        <a:xfrm>
          <a:off x="1632204" y="2487167"/>
          <a:ext cx="1917192" cy="191719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24BFA6-611A-4A3C-A979-1EB80EDB954A}">
      <dsp:nvSpPr>
        <dsp:cNvPr id="0" name=""/>
        <dsp:cNvSpPr/>
      </dsp:nvSpPr>
      <dsp:spPr>
        <a:xfrm>
          <a:off x="2590800" y="2487167"/>
          <a:ext cx="6553200" cy="19171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Hỗ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trợ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kỹ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thuật</a:t>
          </a:r>
          <a:endParaRPr lang="en-US" sz="2400" kern="1200" dirty="0"/>
        </a:p>
      </dsp:txBody>
      <dsp:txXfrm>
        <a:off x="2590800" y="2487167"/>
        <a:ext cx="3276600" cy="829056"/>
      </dsp:txXfrm>
    </dsp:sp>
    <dsp:sp modelId="{7F402DE1-9BD2-4BCB-B261-A438B3FB74FF}">
      <dsp:nvSpPr>
        <dsp:cNvPr id="0" name=""/>
        <dsp:cNvSpPr/>
      </dsp:nvSpPr>
      <dsp:spPr>
        <a:xfrm>
          <a:off x="2176272" y="3316223"/>
          <a:ext cx="829056" cy="829056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693A4A-194B-4396-81D8-0C9A34507032}">
      <dsp:nvSpPr>
        <dsp:cNvPr id="0" name=""/>
        <dsp:cNvSpPr/>
      </dsp:nvSpPr>
      <dsp:spPr>
        <a:xfrm>
          <a:off x="2590800" y="3316223"/>
          <a:ext cx="6553200" cy="829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Chứng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chỉ</a:t>
          </a:r>
          <a:r>
            <a:rPr lang="en-US" sz="2400" kern="1200" dirty="0" smtClean="0"/>
            <a:t>- </a:t>
          </a:r>
          <a:r>
            <a:rPr lang="en-US" sz="2400" kern="1200" dirty="0" err="1" smtClean="0"/>
            <a:t>đào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tạo</a:t>
          </a:r>
          <a:endParaRPr lang="en-US" sz="2400" kern="1200" dirty="0"/>
        </a:p>
      </dsp:txBody>
      <dsp:txXfrm>
        <a:off x="2590800" y="3316223"/>
        <a:ext cx="3276600" cy="829055"/>
      </dsp:txXfrm>
    </dsp:sp>
    <dsp:sp modelId="{33C81422-D207-4894-96F2-C26E30C7BEBB}">
      <dsp:nvSpPr>
        <dsp:cNvPr id="0" name=""/>
        <dsp:cNvSpPr/>
      </dsp:nvSpPr>
      <dsp:spPr>
        <a:xfrm>
          <a:off x="5867400" y="0"/>
          <a:ext cx="3276600" cy="8290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Tư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vấn</a:t>
          </a:r>
          <a:r>
            <a:rPr lang="en-US" sz="1800" b="0" kern="1200" smtClean="0">
              <a:latin typeface="Calibri (Body)"/>
              <a:cs typeface="Arial" panose="020B0604020202020204" pitchFamily="34" charset="0"/>
            </a:rPr>
            <a:t>: 12 (HT) + 4 (DL) dự án</a:t>
          </a:r>
          <a:endParaRPr lang="en-US" sz="1800" b="0" kern="1200" dirty="0">
            <a:latin typeface="Calibri (Body)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PoC</a:t>
          </a:r>
          <a:r>
            <a:rPr lang="en-US" sz="1800" b="0" kern="1200" smtClean="0">
              <a:latin typeface="Calibri (Body)"/>
              <a:cs typeface="Arial" panose="020B0604020202020204" pitchFamily="34" charset="0"/>
            </a:rPr>
            <a:t>: 0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dự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án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.</a:t>
          </a:r>
          <a:endParaRPr lang="en-US" sz="1800" b="0" kern="1200" dirty="0">
            <a:latin typeface="Calibri (Body)"/>
            <a:cs typeface="Arial" panose="020B0604020202020204" pitchFamily="34" charset="0"/>
          </a:endParaRPr>
        </a:p>
      </dsp:txBody>
      <dsp:txXfrm>
        <a:off x="5867400" y="0"/>
        <a:ext cx="3276600" cy="829056"/>
      </dsp:txXfrm>
    </dsp:sp>
    <dsp:sp modelId="{992D80F6-A46D-4C88-AFE8-F37B4EB6D724}">
      <dsp:nvSpPr>
        <dsp:cNvPr id="0" name=""/>
        <dsp:cNvSpPr/>
      </dsp:nvSpPr>
      <dsp:spPr>
        <a:xfrm>
          <a:off x="5867400" y="829055"/>
          <a:ext cx="3276600" cy="8290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Thực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hiện</a:t>
          </a:r>
          <a:r>
            <a:rPr lang="en-US" sz="1800" b="0" kern="1200" smtClean="0">
              <a:latin typeface="Calibri (Body)"/>
              <a:cs typeface="Arial" panose="020B0604020202020204" pitchFamily="34" charset="0"/>
            </a:rPr>
            <a:t>: 8 (HT) + 5 (DL) gói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thầu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. </a:t>
          </a:r>
          <a:endParaRPr lang="en-US" sz="1800" b="0" kern="1200" dirty="0">
            <a:latin typeface="Calibri (Body)"/>
            <a:cs typeface="Arial" panose="020B0604020202020204" pitchFamily="34" charset="0"/>
          </a:endParaRPr>
        </a:p>
      </dsp:txBody>
      <dsp:txXfrm>
        <a:off x="5867400" y="829055"/>
        <a:ext cx="3276600" cy="829055"/>
      </dsp:txXfrm>
    </dsp:sp>
    <dsp:sp modelId="{5A7B3BE9-18B3-46D3-A58A-AC73BC54E010}">
      <dsp:nvSpPr>
        <dsp:cNvPr id="0" name=""/>
        <dsp:cNvSpPr/>
      </dsp:nvSpPr>
      <dsp:spPr>
        <a:xfrm>
          <a:off x="5867400" y="1658111"/>
          <a:ext cx="3276600" cy="8290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Thực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kern="1200" err="1" smtClean="0">
              <a:latin typeface="Calibri (Body)"/>
              <a:cs typeface="Arial" panose="020B0604020202020204" pitchFamily="34" charset="0"/>
            </a:rPr>
            <a:t>hiện</a:t>
          </a:r>
          <a:r>
            <a:rPr lang="en-US" sz="1800" b="0" kern="1200" smtClean="0">
              <a:latin typeface="Calibri (Body)"/>
              <a:cs typeface="Arial" panose="020B0604020202020204" pitchFamily="34" charset="0"/>
            </a:rPr>
            <a:t> 17 (HT) +7 (DL) 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hợp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đồng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.</a:t>
          </a:r>
          <a:endParaRPr lang="en-US" sz="1800" b="0" kern="1200" dirty="0">
            <a:latin typeface="Calibri (Body)"/>
            <a:cs typeface="Arial" panose="020B0604020202020204" pitchFamily="34" charset="0"/>
          </a:endParaRPr>
        </a:p>
      </dsp:txBody>
      <dsp:txXfrm>
        <a:off x="5867400" y="1658111"/>
        <a:ext cx="3276600" cy="829056"/>
      </dsp:txXfrm>
    </dsp:sp>
    <dsp:sp modelId="{E66CAB23-2E23-465C-A882-645495035393}">
      <dsp:nvSpPr>
        <dsp:cNvPr id="0" name=""/>
        <dsp:cNvSpPr/>
      </dsp:nvSpPr>
      <dsp:spPr>
        <a:xfrm>
          <a:off x="5867400" y="2487167"/>
          <a:ext cx="3276600" cy="8290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Thực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hiện</a:t>
          </a:r>
          <a:r>
            <a:rPr lang="en-US" sz="1800" b="0" kern="1200" smtClean="0">
              <a:latin typeface="Calibri (Body)"/>
              <a:cs typeface="Arial" panose="020B0604020202020204" pitchFamily="34" charset="0"/>
            </a:rPr>
            <a:t>: 2 (HT) +6 (DL) 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case</a:t>
          </a:r>
          <a:endParaRPr lang="en-US" sz="1800" b="0" kern="1200" dirty="0">
            <a:latin typeface="Calibri (Body)"/>
            <a:cs typeface="Arial" panose="020B0604020202020204" pitchFamily="34" charset="0"/>
          </a:endParaRPr>
        </a:p>
      </dsp:txBody>
      <dsp:txXfrm>
        <a:off x="5867400" y="2487167"/>
        <a:ext cx="3276600" cy="829056"/>
      </dsp:txXfrm>
    </dsp:sp>
    <dsp:sp modelId="{6E894B1D-46F4-41D5-A349-F1F5EFBDA89F}">
      <dsp:nvSpPr>
        <dsp:cNvPr id="0" name=""/>
        <dsp:cNvSpPr/>
      </dsp:nvSpPr>
      <dsp:spPr>
        <a:xfrm>
          <a:off x="5867400" y="3316223"/>
          <a:ext cx="3276600" cy="8290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Hoàn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thành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kern="1200" err="1" smtClean="0">
              <a:latin typeface="Calibri (Body)"/>
              <a:cs typeface="Arial" panose="020B0604020202020204" pitchFamily="34" charset="0"/>
            </a:rPr>
            <a:t>thi</a:t>
          </a:r>
          <a:r>
            <a:rPr lang="en-US" sz="1800" b="0" kern="1200" smtClean="0">
              <a:latin typeface="Calibri (Body)"/>
              <a:cs typeface="Arial" panose="020B0604020202020204" pitchFamily="34" charset="0"/>
            </a:rPr>
            <a:t> 13</a:t>
          </a:r>
          <a:r>
            <a:rPr lang="en-US" sz="1800" b="1" kern="1200" smtClean="0">
              <a:latin typeface="Calibri (Body)"/>
              <a:cs typeface="Arial" panose="020B0604020202020204" pitchFamily="34" charset="0"/>
            </a:rPr>
            <a:t>/</a:t>
          </a:r>
          <a:r>
            <a:rPr lang="en-US" sz="1800" b="0" kern="1200" smtClean="0">
              <a:latin typeface="Calibri (Body)"/>
              <a:cs typeface="Arial" panose="020B0604020202020204" pitchFamily="34" charset="0"/>
            </a:rPr>
            <a:t>14 (HT) + 2/3 (DL)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chứng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 </a:t>
          </a:r>
          <a:r>
            <a:rPr lang="en-US" sz="1800" b="0" kern="1200" dirty="0" err="1" smtClean="0">
              <a:latin typeface="Calibri (Body)"/>
              <a:cs typeface="Arial" panose="020B0604020202020204" pitchFamily="34" charset="0"/>
            </a:rPr>
            <a:t>chỉ</a:t>
          </a:r>
          <a:r>
            <a:rPr lang="en-US" sz="1800" b="0" kern="1200" dirty="0" smtClean="0">
              <a:latin typeface="Calibri (Body)"/>
              <a:cs typeface="Arial" panose="020B0604020202020204" pitchFamily="34" charset="0"/>
            </a:rPr>
            <a:t>.</a:t>
          </a:r>
          <a:endParaRPr lang="en-US" sz="1800" b="0" kern="1200" dirty="0">
            <a:latin typeface="Calibri (Body)"/>
            <a:cs typeface="Arial" panose="020B0604020202020204" pitchFamily="34" charset="0"/>
          </a:endParaRPr>
        </a:p>
      </dsp:txBody>
      <dsp:txXfrm>
        <a:off x="5867400" y="3316223"/>
        <a:ext cx="3276600" cy="8290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C3E95-DF79-42B6-A25B-126327C2C4D2}">
      <dsp:nvSpPr>
        <dsp:cNvPr id="0" name=""/>
        <dsp:cNvSpPr/>
      </dsp:nvSpPr>
      <dsp:spPr>
        <a:xfrm>
          <a:off x="37" y="848418"/>
          <a:ext cx="4014402" cy="4722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6DC95-B73D-4AF8-B4FC-863B55890CB9}">
      <dsp:nvSpPr>
        <dsp:cNvPr id="0" name=""/>
        <dsp:cNvSpPr/>
      </dsp:nvSpPr>
      <dsp:spPr>
        <a:xfrm>
          <a:off x="37" y="1025788"/>
          <a:ext cx="294912" cy="2949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EE689-DF86-48C7-A46D-3F5FFD798189}">
      <dsp:nvSpPr>
        <dsp:cNvPr id="0" name=""/>
        <dsp:cNvSpPr/>
      </dsp:nvSpPr>
      <dsp:spPr>
        <a:xfrm>
          <a:off x="37" y="0"/>
          <a:ext cx="4014402" cy="84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Đào tạo nội bộ</a:t>
          </a:r>
          <a:endParaRPr lang="en-US" sz="2800" kern="1200" dirty="0"/>
        </a:p>
      </dsp:txBody>
      <dsp:txXfrm>
        <a:off x="37" y="0"/>
        <a:ext cx="4014402" cy="848418"/>
      </dsp:txXfrm>
    </dsp:sp>
    <dsp:sp modelId="{AF0CD8BF-9D55-4955-92E8-E5B59C13629E}">
      <dsp:nvSpPr>
        <dsp:cNvPr id="0" name=""/>
        <dsp:cNvSpPr/>
      </dsp:nvSpPr>
      <dsp:spPr>
        <a:xfrm>
          <a:off x="37" y="1713220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DCB69-338F-479E-B290-06D08D807D1E}">
      <dsp:nvSpPr>
        <dsp:cNvPr id="0" name=""/>
        <dsp:cNvSpPr/>
      </dsp:nvSpPr>
      <dsp:spPr>
        <a:xfrm>
          <a:off x="281045" y="1516960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01 buổi giới thiệu về ảo hóa máy trạm</a:t>
          </a:r>
          <a:endParaRPr lang="en-US" sz="1600" kern="1200" dirty="0"/>
        </a:p>
      </dsp:txBody>
      <dsp:txXfrm>
        <a:off x="281045" y="1516960"/>
        <a:ext cx="3733393" cy="687424"/>
      </dsp:txXfrm>
    </dsp:sp>
    <dsp:sp modelId="{4050EE4F-483D-4271-8938-4D81E521A64D}">
      <dsp:nvSpPr>
        <dsp:cNvPr id="0" name=""/>
        <dsp:cNvSpPr/>
      </dsp:nvSpPr>
      <dsp:spPr>
        <a:xfrm>
          <a:off x="37" y="2400645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607181"/>
              <a:satOff val="-241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76ED4-D661-44F6-8CEE-3CFE04393D47}">
      <dsp:nvSpPr>
        <dsp:cNvPr id="0" name=""/>
        <dsp:cNvSpPr/>
      </dsp:nvSpPr>
      <dsp:spPr>
        <a:xfrm>
          <a:off x="281045" y="2204385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01 buổi giới thiệu về tối ưu hạ tầng ảo hóa</a:t>
          </a:r>
          <a:endParaRPr lang="en-US" sz="1600" kern="1200" dirty="0"/>
        </a:p>
      </dsp:txBody>
      <dsp:txXfrm>
        <a:off x="281045" y="2204385"/>
        <a:ext cx="3733393" cy="687424"/>
      </dsp:txXfrm>
    </dsp:sp>
    <dsp:sp modelId="{F126F633-DEF8-47D5-BAEE-E457E426238D}">
      <dsp:nvSpPr>
        <dsp:cNvPr id="0" name=""/>
        <dsp:cNvSpPr/>
      </dsp:nvSpPr>
      <dsp:spPr>
        <a:xfrm>
          <a:off x="37" y="3088069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214361"/>
              <a:satOff val="-4823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5C125-8688-49DD-AE98-3DC59208A908}">
      <dsp:nvSpPr>
        <dsp:cNvPr id="0" name=""/>
        <dsp:cNvSpPr/>
      </dsp:nvSpPr>
      <dsp:spPr>
        <a:xfrm>
          <a:off x="281045" y="2891810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81045" y="2891810"/>
        <a:ext cx="3733393" cy="687424"/>
      </dsp:txXfrm>
    </dsp:sp>
    <dsp:sp modelId="{77829C6C-2F3C-4ED1-AF63-3E0C0ACAAE81}">
      <dsp:nvSpPr>
        <dsp:cNvPr id="0" name=""/>
        <dsp:cNvSpPr/>
      </dsp:nvSpPr>
      <dsp:spPr>
        <a:xfrm>
          <a:off x="4215160" y="848418"/>
          <a:ext cx="4014402" cy="472282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9B61-837D-49E1-B2A8-FDC840C8E002}">
      <dsp:nvSpPr>
        <dsp:cNvPr id="0" name=""/>
        <dsp:cNvSpPr/>
      </dsp:nvSpPr>
      <dsp:spPr>
        <a:xfrm>
          <a:off x="4215160" y="1025788"/>
          <a:ext cx="294912" cy="2949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4DF85-E385-499C-8EFE-273645FAF763}">
      <dsp:nvSpPr>
        <dsp:cNvPr id="0" name=""/>
        <dsp:cNvSpPr/>
      </dsp:nvSpPr>
      <dsp:spPr>
        <a:xfrm>
          <a:off x="4215160" y="0"/>
          <a:ext cx="4014402" cy="84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Quản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trị</a:t>
          </a:r>
          <a:r>
            <a:rPr lang="en-US" sz="2800" kern="1200" dirty="0" smtClean="0"/>
            <a:t> &amp; </a:t>
          </a:r>
          <a:r>
            <a:rPr lang="en-US" sz="2800" kern="1200" dirty="0" err="1" smtClean="0"/>
            <a:t>phối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hợp</a:t>
          </a:r>
          <a:endParaRPr lang="en-US" sz="2800" kern="1200" dirty="0"/>
        </a:p>
      </dsp:txBody>
      <dsp:txXfrm>
        <a:off x="4215160" y="0"/>
        <a:ext cx="4014402" cy="848418"/>
      </dsp:txXfrm>
    </dsp:sp>
    <dsp:sp modelId="{8FD64C40-34B2-4F10-9849-9CC4946228C8}">
      <dsp:nvSpPr>
        <dsp:cNvPr id="0" name=""/>
        <dsp:cNvSpPr/>
      </dsp:nvSpPr>
      <dsp:spPr>
        <a:xfrm>
          <a:off x="4215160" y="1713220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821541"/>
              <a:satOff val="-7234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7A4CD-30A7-4AB3-81F7-B4DE2254D846}">
      <dsp:nvSpPr>
        <dsp:cNvPr id="0" name=""/>
        <dsp:cNvSpPr/>
      </dsp:nvSpPr>
      <dsp:spPr>
        <a:xfrm>
          <a:off x="4496168" y="1516960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Cập nhật các Case Study cũ và bổ sung các case study mới</a:t>
          </a:r>
          <a:endParaRPr lang="en-US" sz="1600" kern="1200" dirty="0"/>
        </a:p>
      </dsp:txBody>
      <dsp:txXfrm>
        <a:off x="4496168" y="1516960"/>
        <a:ext cx="3733393" cy="687424"/>
      </dsp:txXfrm>
    </dsp:sp>
    <dsp:sp modelId="{65ED0F12-B409-4CDB-9DB0-429EE7F893CD}">
      <dsp:nvSpPr>
        <dsp:cNvPr id="0" name=""/>
        <dsp:cNvSpPr/>
      </dsp:nvSpPr>
      <dsp:spPr>
        <a:xfrm>
          <a:off x="4215160" y="2400645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428722"/>
              <a:satOff val="-9646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DA20B-0BA8-4F51-8BE2-C237435242FC}">
      <dsp:nvSpPr>
        <dsp:cNvPr id="0" name=""/>
        <dsp:cNvSpPr/>
      </dsp:nvSpPr>
      <dsp:spPr>
        <a:xfrm>
          <a:off x="4496168" y="2204385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Hoàn tất tài liệu giới thiệu giải pháp của nhóm</a:t>
          </a:r>
          <a:endParaRPr lang="en-US" sz="1600" kern="1200" dirty="0"/>
        </a:p>
      </dsp:txBody>
      <dsp:txXfrm>
        <a:off x="4496168" y="2204385"/>
        <a:ext cx="3733393" cy="687424"/>
      </dsp:txXfrm>
    </dsp:sp>
    <dsp:sp modelId="{8D396293-057E-4E02-A49B-43BF7D76982F}">
      <dsp:nvSpPr>
        <dsp:cNvPr id="0" name=""/>
        <dsp:cNvSpPr/>
      </dsp:nvSpPr>
      <dsp:spPr>
        <a:xfrm>
          <a:off x="4215160" y="3088069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035903"/>
              <a:satOff val="-12057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3AAEF-DED5-4DE2-806A-B673DD19C888}">
      <dsp:nvSpPr>
        <dsp:cNvPr id="0" name=""/>
        <dsp:cNvSpPr/>
      </dsp:nvSpPr>
      <dsp:spPr>
        <a:xfrm>
          <a:off x="4496168" y="2891810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Thực hiền điền thông tin EPM từ đầu năm 2016</a:t>
          </a:r>
          <a:endParaRPr lang="en-US" sz="1600" kern="1200" dirty="0"/>
        </a:p>
      </dsp:txBody>
      <dsp:txXfrm>
        <a:off x="4496168" y="2891810"/>
        <a:ext cx="3733393" cy="687424"/>
      </dsp:txXfrm>
    </dsp:sp>
    <dsp:sp modelId="{DAB00D44-F8EB-4465-ADAF-B8EB30983CE7}">
      <dsp:nvSpPr>
        <dsp:cNvPr id="0" name=""/>
        <dsp:cNvSpPr/>
      </dsp:nvSpPr>
      <dsp:spPr>
        <a:xfrm>
          <a:off x="4215160" y="3775494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643083"/>
              <a:satOff val="-14469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74065-E9FD-4A39-8CE0-C98013358149}">
      <dsp:nvSpPr>
        <dsp:cNvPr id="0" name=""/>
        <dsp:cNvSpPr/>
      </dsp:nvSpPr>
      <dsp:spPr>
        <a:xfrm>
          <a:off x="4496168" y="3579234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Xây dựng case support chuẩn cho nhóm</a:t>
          </a:r>
          <a:endParaRPr lang="en-US" sz="1600" kern="1200" dirty="0"/>
        </a:p>
      </dsp:txBody>
      <dsp:txXfrm>
        <a:off x="4496168" y="3579234"/>
        <a:ext cx="3733393" cy="687424"/>
      </dsp:txXfrm>
    </dsp:sp>
    <dsp:sp modelId="{221173CE-F53D-4DD7-A56A-5109D5B30A00}">
      <dsp:nvSpPr>
        <dsp:cNvPr id="0" name=""/>
        <dsp:cNvSpPr/>
      </dsp:nvSpPr>
      <dsp:spPr>
        <a:xfrm>
          <a:off x="4215160" y="4462919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DCA2E-6BA6-4787-9146-C50AA634825A}">
      <dsp:nvSpPr>
        <dsp:cNvPr id="0" name=""/>
        <dsp:cNvSpPr/>
      </dsp:nvSpPr>
      <dsp:spPr>
        <a:xfrm>
          <a:off x="4496168" y="4266659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496168" y="4266659"/>
        <a:ext cx="3733393" cy="6874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6D28D-DB1F-46CD-BF55-74CFD52CCBC8}">
      <dsp:nvSpPr>
        <dsp:cNvPr id="0" name=""/>
        <dsp:cNvSpPr/>
      </dsp:nvSpPr>
      <dsp:spPr>
        <a:xfrm>
          <a:off x="2793" y="985"/>
          <a:ext cx="7766813" cy="956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Nâng cao chất lượng dịch vụ</a:t>
          </a:r>
          <a:endParaRPr lang="en-US" sz="4200" kern="12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0817" y="29009"/>
        <a:ext cx="7710765" cy="900771"/>
      </dsp:txXfrm>
    </dsp:sp>
    <dsp:sp modelId="{7F62D89A-7F74-497B-BB9A-18A3C0A57153}">
      <dsp:nvSpPr>
        <dsp:cNvPr id="0" name=""/>
        <dsp:cNvSpPr/>
      </dsp:nvSpPr>
      <dsp:spPr>
        <a:xfrm>
          <a:off x="2793" y="1237065"/>
          <a:ext cx="2451645" cy="221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start-up hệ thống theo danh sách đầu tư.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Chuẩn hóa đính kèm vào HSMT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7708" y="1301980"/>
        <a:ext cx="2321815" cy="2086518"/>
      </dsp:txXfrm>
    </dsp:sp>
    <dsp:sp modelId="{035D1BE7-45A9-4327-BBF1-A75852A3A4F2}">
      <dsp:nvSpPr>
        <dsp:cNvPr id="0" name=""/>
        <dsp:cNvSpPr/>
      </dsp:nvSpPr>
      <dsp:spPr>
        <a:xfrm>
          <a:off x="2660377" y="1237065"/>
          <a:ext cx="2451645" cy="221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tích hợp/triển khai chuyên sâu theo yêu cầu.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Chuẩn hóa đính kèm vào HSMT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25292" y="1301980"/>
        <a:ext cx="2321815" cy="2086518"/>
      </dsp:txXfrm>
    </dsp:sp>
    <dsp:sp modelId="{6EE5A5A8-3876-4D74-A80A-0B0F205011E2}">
      <dsp:nvSpPr>
        <dsp:cNvPr id="0" name=""/>
        <dsp:cNvSpPr/>
      </dsp:nvSpPr>
      <dsp:spPr>
        <a:xfrm>
          <a:off x="5317961" y="1237065"/>
          <a:ext cx="2451645" cy="221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 vấn, PoC, triển khai giải pháp tối ưu ảo hóa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 vấn, PoC, triển khai giải pháp ảo hóa máy trạm. Chuẩn hóa thành các tài liệu giới thiệu giải pháp/dịch vụ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82876" y="1301980"/>
        <a:ext cx="2321815" cy="20865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59FDB-8B37-4D54-9DB4-4FEF413A1C43}">
      <dsp:nvSpPr>
        <dsp:cNvPr id="0" name=""/>
        <dsp:cNvSpPr/>
      </dsp:nvSpPr>
      <dsp:spPr>
        <a:xfrm>
          <a:off x="0" y="0"/>
          <a:ext cx="4064000" cy="40640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2D348-B7D2-4E1E-89F9-8B793346DFA1}">
      <dsp:nvSpPr>
        <dsp:cNvPr id="0" name=""/>
        <dsp:cNvSpPr/>
      </dsp:nvSpPr>
      <dsp:spPr>
        <a:xfrm>
          <a:off x="2032000" y="0"/>
          <a:ext cx="6121400" cy="40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Chuẩn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qui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32000" y="0"/>
        <a:ext cx="3060700" cy="1219202"/>
      </dsp:txXfrm>
    </dsp:sp>
    <dsp:sp modelId="{EAED3773-0D34-412D-A50A-E7790407474C}">
      <dsp:nvSpPr>
        <dsp:cNvPr id="0" name=""/>
        <dsp:cNvSpPr/>
      </dsp:nvSpPr>
      <dsp:spPr>
        <a:xfrm>
          <a:off x="711201" y="1219202"/>
          <a:ext cx="2641597" cy="264159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50000"/>
            <a:hueOff val="178371"/>
            <a:satOff val="-2846"/>
            <a:lumOff val="27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0F814-3FEA-472C-8619-B71D56F1ECDD}">
      <dsp:nvSpPr>
        <dsp:cNvPr id="0" name=""/>
        <dsp:cNvSpPr/>
      </dsp:nvSpPr>
      <dsp:spPr>
        <a:xfrm>
          <a:off x="2032000" y="1219202"/>
          <a:ext cx="6121400" cy="26415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178371"/>
              <a:satOff val="-2846"/>
              <a:lumOff val="27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Chuẩn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hồ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sơ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</a:t>
          </a:r>
          <a:r>
            <a:rPr lang="en-US" sz="24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vụ/kỹ thuật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32000" y="1219202"/>
        <a:ext cx="3060700" cy="1219198"/>
      </dsp:txXfrm>
    </dsp:sp>
    <dsp:sp modelId="{201AF8C3-F7D3-4B5E-87D9-7A90213CF765}">
      <dsp:nvSpPr>
        <dsp:cNvPr id="0" name=""/>
        <dsp:cNvSpPr/>
      </dsp:nvSpPr>
      <dsp:spPr>
        <a:xfrm>
          <a:off x="1422400" y="2438401"/>
          <a:ext cx="1219198" cy="121919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50000"/>
            <a:hueOff val="178371"/>
            <a:satOff val="-2846"/>
            <a:lumOff val="27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4AEA8-73FC-49C2-A97F-CA948BB7C424}">
      <dsp:nvSpPr>
        <dsp:cNvPr id="0" name=""/>
        <dsp:cNvSpPr/>
      </dsp:nvSpPr>
      <dsp:spPr>
        <a:xfrm>
          <a:off x="2032000" y="2438401"/>
          <a:ext cx="6121400" cy="12191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178371"/>
              <a:satOff val="-2846"/>
              <a:lumOff val="27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Kỹ năng phối hợp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32000" y="2438401"/>
        <a:ext cx="3060700" cy="1219198"/>
      </dsp:txXfrm>
    </dsp:sp>
    <dsp:sp modelId="{EA281068-453C-4EC8-B3F7-46DF9EB492AD}">
      <dsp:nvSpPr>
        <dsp:cNvPr id="0" name=""/>
        <dsp:cNvSpPr/>
      </dsp:nvSpPr>
      <dsp:spPr>
        <a:xfrm>
          <a:off x="5092700" y="0"/>
          <a:ext cx="3060700" cy="12192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start-up hệ thống</a:t>
          </a:r>
          <a:endParaRPr lang="en-US" sz="16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tích hợp sâu, bảo trì</a:t>
          </a:r>
          <a:endParaRPr lang="en-US" sz="16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tối ưu ảo hóa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 vụ ảo hóa máy trạm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092700" y="0"/>
        <a:ext cx="3060700" cy="1219202"/>
      </dsp:txXfrm>
    </dsp:sp>
    <dsp:sp modelId="{F7AE8CFA-B950-43EA-B3BA-CA9DBDDAFC8F}">
      <dsp:nvSpPr>
        <dsp:cNvPr id="0" name=""/>
        <dsp:cNvSpPr/>
      </dsp:nvSpPr>
      <dsp:spPr>
        <a:xfrm>
          <a:off x="5092700" y="1219202"/>
          <a:ext cx="3060700" cy="12191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 liệu case study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 liệu PoC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 liệu giới thiệu giải pháp/dịch vụ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 liệu triển khai dịch vụ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092700" y="1219202"/>
        <a:ext cx="3060700" cy="1219198"/>
      </dsp:txXfrm>
    </dsp:sp>
    <dsp:sp modelId="{6189E4E5-647C-49ED-8832-FB8F9C5F0B71}">
      <dsp:nvSpPr>
        <dsp:cNvPr id="0" name=""/>
        <dsp:cNvSpPr/>
      </dsp:nvSpPr>
      <dsp:spPr>
        <a:xfrm>
          <a:off x="5092700" y="2438401"/>
          <a:ext cx="3060700" cy="12191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1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lực</a:t>
          </a: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quản lý dự án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Nâng cao vốn ngoại ngữ cho các dự án, phối hợp đối tác nước ngoài 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092700" y="2438401"/>
        <a:ext cx="3060700" cy="121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68186-8C1D-4AD5-86B3-92010E724BEC}">
      <dsp:nvSpPr>
        <dsp:cNvPr id="0" name=""/>
        <dsp:cNvSpPr/>
      </dsp:nvSpPr>
      <dsp:spPr>
        <a:xfrm>
          <a:off x="779510" y="1371609"/>
          <a:ext cx="6761988" cy="3494554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09511-29A6-4CF6-940C-B8A693A60796}">
      <dsp:nvSpPr>
        <dsp:cNvPr id="0" name=""/>
        <dsp:cNvSpPr/>
      </dsp:nvSpPr>
      <dsp:spPr>
        <a:xfrm>
          <a:off x="990587" y="1752606"/>
          <a:ext cx="3140049" cy="29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(Body)"/>
            </a:rPr>
            <a:t>Mạnh</a:t>
          </a:r>
          <a:endParaRPr lang="en-US" sz="1800" kern="1200" dirty="0">
            <a:latin typeface="Arial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smtClean="0">
              <a:latin typeface="Arial (Body)"/>
              <a:cs typeface="Arial" pitchFamily="34" charset="0"/>
            </a:rPr>
            <a:t>100% dịch vụ thực hiện cho khách hàng đúng tiến độ, khách hàng hài lòng và tái ký hợp đồng năm 2015. </a:t>
          </a:r>
          <a:endParaRPr lang="en-US" sz="1800" b="0" kern="1200" dirty="0">
            <a:latin typeface="Arial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>
            <a:latin typeface="Arial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smtClean="0">
              <a:latin typeface="Arial (Body)"/>
              <a:cs typeface="Arial" pitchFamily="34" charset="0"/>
            </a:rPr>
            <a:t>Mạnh về Oracle Database và các giải pháp của Oracle đang đứng số 1</a:t>
          </a:r>
          <a:endParaRPr lang="en-US" sz="1800" b="0" kern="1200" dirty="0">
            <a:latin typeface="Arial (Body)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b="0" kern="1200" dirty="0">
            <a:latin typeface="Arial (Body)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smtClean="0">
              <a:latin typeface="Arial (Body)"/>
              <a:cs typeface="Arial" pitchFamily="34" charset="0"/>
            </a:rPr>
            <a:t>Các giải pháp về CSDL Oracle khá đa dạng</a:t>
          </a:r>
          <a:endParaRPr lang="en-US" sz="1800" b="0" kern="1200" dirty="0">
            <a:latin typeface="Arial (Body)"/>
            <a:cs typeface="Arial" pitchFamily="34" charset="0"/>
          </a:endParaRPr>
        </a:p>
      </dsp:txBody>
      <dsp:txXfrm>
        <a:off x="990587" y="1752606"/>
        <a:ext cx="3140049" cy="2989548"/>
      </dsp:txXfrm>
    </dsp:sp>
    <dsp:sp modelId="{8F028D22-234B-4417-AE02-E2B9F7F1A10A}">
      <dsp:nvSpPr>
        <dsp:cNvPr id="0" name=""/>
        <dsp:cNvSpPr/>
      </dsp:nvSpPr>
      <dsp:spPr>
        <a:xfrm>
          <a:off x="4114802" y="1752606"/>
          <a:ext cx="3140049" cy="29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(Body)"/>
            </a:rPr>
            <a:t>Hạn</a:t>
          </a:r>
          <a:r>
            <a:rPr lang="en-US" sz="1800" kern="1200" dirty="0" smtClean="0">
              <a:latin typeface="Arial (Body)"/>
            </a:rPr>
            <a:t> </a:t>
          </a:r>
          <a:r>
            <a:rPr lang="en-US" sz="1800" kern="1200" dirty="0" err="1" smtClean="0">
              <a:latin typeface="Arial (Body)"/>
            </a:rPr>
            <a:t>chế</a:t>
          </a:r>
          <a:endParaRPr lang="en-US" sz="1800" kern="1200" dirty="0">
            <a:latin typeface="Arial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 (Body)"/>
            </a:rPr>
            <a:t>Biến động nhân sự, chưa có nhân sự thay thế</a:t>
          </a:r>
          <a:endParaRPr lang="en-US" sz="1800" kern="1200" dirty="0">
            <a:latin typeface="Arial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 (Body)"/>
              <a:cs typeface="Arial" pitchFamily="34" charset="0"/>
            </a:rPr>
            <a:t>N</a:t>
          </a:r>
          <a:r>
            <a:rPr lang="en-US" sz="1800" kern="1200" smtClean="0">
              <a:latin typeface="Arial (Body)"/>
              <a:ea typeface="+mn-ea"/>
              <a:cs typeface="Arial" pitchFamily="34" charset="0"/>
            </a:rPr>
            <a:t>hân sự</a:t>
          </a:r>
          <a:r>
            <a:rPr lang="en-US" sz="1800" kern="1200" baseline="0" smtClean="0">
              <a:latin typeface="Arial (Body)"/>
              <a:ea typeface="+mn-ea"/>
              <a:cs typeface="Arial" pitchFamily="34" charset="0"/>
            </a:rPr>
            <a:t> thiếu kỹ năng mềm</a:t>
          </a:r>
          <a:endParaRPr lang="en-US" sz="1800" kern="1200" dirty="0">
            <a:latin typeface="Arial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 (Body)"/>
            </a:rPr>
            <a:t>Các sản phẩm dịch vụ chưa đến được với khách hàng</a:t>
          </a:r>
          <a:endParaRPr lang="en-US" sz="1800" kern="1200" dirty="0">
            <a:latin typeface="Arial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 (Body)"/>
            </a:rPr>
            <a:t>Mảng SQL Server chưa được quan tâm</a:t>
          </a:r>
          <a:endParaRPr lang="en-US" sz="1800" kern="1200" dirty="0">
            <a:latin typeface="Arial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 (Body)"/>
            </a:rPr>
            <a:t>Chứng chỉ còn thiếu </a:t>
          </a:r>
          <a:endParaRPr lang="en-US" sz="1800" kern="1200" dirty="0">
            <a:latin typeface="Arial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>
            <a:latin typeface="Arial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>
            <a:latin typeface="Arial (Body)"/>
          </a:endParaRPr>
        </a:p>
      </dsp:txBody>
      <dsp:txXfrm>
        <a:off x="4114802" y="1752606"/>
        <a:ext cx="3140049" cy="2989548"/>
      </dsp:txXfrm>
    </dsp:sp>
    <dsp:sp modelId="{710BA414-FF86-4969-A1F3-8B443C403511}">
      <dsp:nvSpPr>
        <dsp:cNvPr id="0" name=""/>
        <dsp:cNvSpPr/>
      </dsp:nvSpPr>
      <dsp:spPr>
        <a:xfrm>
          <a:off x="0" y="722454"/>
          <a:ext cx="1321307" cy="1321307"/>
        </a:xfrm>
        <a:prstGeom prst="plus">
          <a:avLst>
            <a:gd name="adj" fmla="val 328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DD636-93FD-4F19-B3AE-BD19F17B3164}">
      <dsp:nvSpPr>
        <dsp:cNvPr id="0" name=""/>
        <dsp:cNvSpPr/>
      </dsp:nvSpPr>
      <dsp:spPr>
        <a:xfrm>
          <a:off x="6528816" y="1197628"/>
          <a:ext cx="1243584" cy="426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66AD4-83BB-478F-9AA3-1D882EEF9E9F}">
      <dsp:nvSpPr>
        <dsp:cNvPr id="0" name=""/>
        <dsp:cNvSpPr/>
      </dsp:nvSpPr>
      <dsp:spPr>
        <a:xfrm>
          <a:off x="4080510" y="1836876"/>
          <a:ext cx="777" cy="2855306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68186-8C1D-4AD5-86B3-92010E724BEC}">
      <dsp:nvSpPr>
        <dsp:cNvPr id="0" name=""/>
        <dsp:cNvSpPr/>
      </dsp:nvSpPr>
      <dsp:spPr>
        <a:xfrm>
          <a:off x="779510" y="1371609"/>
          <a:ext cx="6761988" cy="3494554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09511-29A6-4CF6-940C-B8A693A60796}">
      <dsp:nvSpPr>
        <dsp:cNvPr id="0" name=""/>
        <dsp:cNvSpPr/>
      </dsp:nvSpPr>
      <dsp:spPr>
        <a:xfrm>
          <a:off x="990587" y="1752606"/>
          <a:ext cx="3140049" cy="29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Arial (Body)"/>
            </a:rPr>
            <a:t>Mạnh</a:t>
          </a:r>
          <a:endParaRPr lang="en-US" sz="2000" kern="1200" dirty="0">
            <a:latin typeface="Arial (Body)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smtClean="0">
              <a:latin typeface="Arial (Body)"/>
            </a:rPr>
            <a:t>Đáp ứng nguồn lực cho tư vấn và triển khai từ phòng ban kinh doanh cho các dự án tư vấn/triển khai cơ bản</a:t>
          </a:r>
          <a:endParaRPr lang="en-US" sz="1700" b="0" kern="1200" dirty="0">
            <a:latin typeface="Arial (Body)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latin typeface="Arial (Body)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700" b="0" kern="1200" smtClean="0">
              <a:latin typeface="Arial (Body)"/>
              <a:cs typeface="Arial" pitchFamily="34" charset="0"/>
            </a:rPr>
            <a:t>Triển khai tốt các giải pháp trên nền tảng ảo hóa, hệ thống lưu trữ</a:t>
          </a:r>
          <a:endParaRPr lang="en-US" sz="1700" b="0" kern="1200" dirty="0">
            <a:latin typeface="Arial (Body)"/>
            <a:cs typeface="Arial" pitchFamily="34" charset="0"/>
          </a:endParaRPr>
        </a:p>
      </dsp:txBody>
      <dsp:txXfrm>
        <a:off x="990587" y="1752606"/>
        <a:ext cx="3140049" cy="2989548"/>
      </dsp:txXfrm>
    </dsp:sp>
    <dsp:sp modelId="{8F028D22-234B-4417-AE02-E2B9F7F1A10A}">
      <dsp:nvSpPr>
        <dsp:cNvPr id="0" name=""/>
        <dsp:cNvSpPr/>
      </dsp:nvSpPr>
      <dsp:spPr>
        <a:xfrm>
          <a:off x="4114802" y="1752606"/>
          <a:ext cx="3140049" cy="29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Arial (Body)"/>
            </a:rPr>
            <a:t>Hạn</a:t>
          </a:r>
          <a:r>
            <a:rPr lang="en-US" sz="2000" kern="1200" dirty="0" smtClean="0">
              <a:latin typeface="Arial (Body)"/>
            </a:rPr>
            <a:t> </a:t>
          </a:r>
          <a:r>
            <a:rPr lang="en-US" sz="2000" kern="1200" dirty="0" err="1" smtClean="0">
              <a:latin typeface="Arial (Body)"/>
            </a:rPr>
            <a:t>chế</a:t>
          </a:r>
          <a:endParaRPr lang="en-US" sz="2000" kern="1200" dirty="0">
            <a:latin typeface="Arial (Body)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latin typeface="Arial (Body)"/>
            </a:rPr>
            <a:t>Biến</a:t>
          </a:r>
          <a:r>
            <a:rPr lang="en-US" sz="1700" kern="1200" dirty="0" smtClean="0">
              <a:latin typeface="Arial (Body)"/>
            </a:rPr>
            <a:t> </a:t>
          </a:r>
          <a:r>
            <a:rPr lang="en-US" sz="1700" kern="1200" dirty="0" err="1" smtClean="0">
              <a:latin typeface="Arial (Body)"/>
            </a:rPr>
            <a:t>động</a:t>
          </a:r>
          <a:r>
            <a:rPr lang="en-US" sz="1700" kern="1200" dirty="0" smtClean="0">
              <a:latin typeface="Arial (Body)"/>
            </a:rPr>
            <a:t> </a:t>
          </a:r>
          <a:r>
            <a:rPr lang="en-US" sz="1700" kern="1200" err="1" smtClean="0">
              <a:latin typeface="Arial (Body)"/>
            </a:rPr>
            <a:t>nhân</a:t>
          </a:r>
          <a:r>
            <a:rPr lang="en-US" sz="1700" kern="1200" smtClean="0">
              <a:latin typeface="Arial (Body)"/>
            </a:rPr>
            <a:t> sự nhiều ảnh hưởng đến thời gian đáp ứng công việc</a:t>
          </a:r>
          <a:endParaRPr lang="en-US" sz="1700" kern="1200" dirty="0">
            <a:latin typeface="Arial (Body)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>
              <a:latin typeface="Arial (Body)"/>
            </a:rPr>
            <a:t>Chưa tập trung nhiều vào các giải pháp chuyên sâu</a:t>
          </a:r>
          <a:endParaRPr lang="en-US" sz="1700" kern="1200" dirty="0">
            <a:latin typeface="Arial (Body)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latin typeface="Arial (Body)"/>
              <a:cs typeface="Arial" pitchFamily="34" charset="0"/>
            </a:rPr>
            <a:t>N</a:t>
          </a:r>
          <a:r>
            <a:rPr lang="en-US" sz="1700" kern="1200" dirty="0" err="1" smtClean="0">
              <a:latin typeface="Arial (Body)"/>
              <a:ea typeface="+mn-ea"/>
              <a:cs typeface="Arial" pitchFamily="34" charset="0"/>
            </a:rPr>
            <a:t>hân</a:t>
          </a:r>
          <a:r>
            <a:rPr lang="en-US" sz="1700" kern="1200" dirty="0" smtClean="0">
              <a:latin typeface="Arial (Body)"/>
              <a:ea typeface="+mn-ea"/>
              <a:cs typeface="Arial" pitchFamily="34" charset="0"/>
            </a:rPr>
            <a:t> </a:t>
          </a:r>
          <a:r>
            <a:rPr lang="en-US" sz="1700" kern="1200" dirty="0" err="1" smtClean="0">
              <a:latin typeface="Arial (Body)"/>
              <a:ea typeface="+mn-ea"/>
              <a:cs typeface="Arial" pitchFamily="34" charset="0"/>
            </a:rPr>
            <a:t>sự</a:t>
          </a:r>
          <a:r>
            <a:rPr lang="en-US" sz="1700" kern="1200" dirty="0" smtClean="0">
              <a:latin typeface="Arial (Body)"/>
              <a:ea typeface="+mn-ea"/>
              <a:cs typeface="Arial" pitchFamily="34" charset="0"/>
            </a:rPr>
            <a:t> </a:t>
          </a:r>
          <a:r>
            <a:rPr lang="en-US" sz="1700" kern="1200" dirty="0" err="1" smtClean="0">
              <a:latin typeface="Arial (Body)"/>
              <a:ea typeface="+mn-ea"/>
              <a:cs typeface="Arial" pitchFamily="34" charset="0"/>
            </a:rPr>
            <a:t>thiếu</a:t>
          </a:r>
          <a:r>
            <a:rPr lang="en-US" sz="1700" kern="1200" baseline="0" dirty="0" smtClean="0">
              <a:latin typeface="Arial (Body)"/>
              <a:ea typeface="+mn-ea"/>
              <a:cs typeface="Arial" pitchFamily="34" charset="0"/>
            </a:rPr>
            <a:t> </a:t>
          </a:r>
          <a:r>
            <a:rPr lang="en-US" sz="1700" kern="1200" baseline="0" err="1" smtClean="0">
              <a:latin typeface="Arial (Body)"/>
              <a:ea typeface="+mn-ea"/>
              <a:cs typeface="Arial" pitchFamily="34" charset="0"/>
            </a:rPr>
            <a:t>kinh</a:t>
          </a:r>
          <a:r>
            <a:rPr lang="en-US" sz="1700" kern="1200" baseline="0" smtClean="0">
              <a:latin typeface="Arial (Body)"/>
              <a:ea typeface="+mn-ea"/>
              <a:cs typeface="Arial" pitchFamily="34" charset="0"/>
            </a:rPr>
            <a:t> nghiệm chuyên môn, thiếu kinh nghiệm phối hợp làm việc với khách hàng</a:t>
          </a:r>
          <a:endParaRPr lang="en-US" sz="1700" kern="1200" dirty="0">
            <a:latin typeface="Arial (Body)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>
            <a:latin typeface="Arial (Body)"/>
          </a:endParaRPr>
        </a:p>
      </dsp:txBody>
      <dsp:txXfrm>
        <a:off x="4114802" y="1752606"/>
        <a:ext cx="3140049" cy="2989548"/>
      </dsp:txXfrm>
    </dsp:sp>
    <dsp:sp modelId="{710BA414-FF86-4969-A1F3-8B443C403511}">
      <dsp:nvSpPr>
        <dsp:cNvPr id="0" name=""/>
        <dsp:cNvSpPr/>
      </dsp:nvSpPr>
      <dsp:spPr>
        <a:xfrm>
          <a:off x="0" y="722454"/>
          <a:ext cx="1321308" cy="1321308"/>
        </a:xfrm>
        <a:prstGeom prst="plus">
          <a:avLst>
            <a:gd name="adj" fmla="val 328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DD636-93FD-4F19-B3AE-BD19F17B3164}">
      <dsp:nvSpPr>
        <dsp:cNvPr id="0" name=""/>
        <dsp:cNvSpPr/>
      </dsp:nvSpPr>
      <dsp:spPr>
        <a:xfrm>
          <a:off x="6528816" y="1197628"/>
          <a:ext cx="1243584" cy="426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66AD4-83BB-478F-9AA3-1D882EEF9E9F}">
      <dsp:nvSpPr>
        <dsp:cNvPr id="0" name=""/>
        <dsp:cNvSpPr/>
      </dsp:nvSpPr>
      <dsp:spPr>
        <a:xfrm>
          <a:off x="4080510" y="1836876"/>
          <a:ext cx="777" cy="2855306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82CC9-24DE-4CE8-AA98-1EE6B9E081AE}">
      <dsp:nvSpPr>
        <dsp:cNvPr id="0" name=""/>
        <dsp:cNvSpPr/>
      </dsp:nvSpPr>
      <dsp:spPr>
        <a:xfrm>
          <a:off x="2664443" y="2167371"/>
          <a:ext cx="1986313" cy="19863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phối</a:t>
          </a:r>
          <a:r>
            <a:rPr lang="en-US" sz="1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lang="en-US" sz="1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endParaRPr lang="en-US" sz="1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5332" y="2458260"/>
        <a:ext cx="1404535" cy="1404535"/>
      </dsp:txXfrm>
    </dsp:sp>
    <dsp:sp modelId="{FFC16883-FDCB-4101-993E-0B508CCB72BF}">
      <dsp:nvSpPr>
        <dsp:cNvPr id="0" name=""/>
        <dsp:cNvSpPr/>
      </dsp:nvSpPr>
      <dsp:spPr>
        <a:xfrm rot="16200000">
          <a:off x="3524261" y="1640979"/>
          <a:ext cx="266677" cy="5647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564263" y="1793924"/>
        <a:ext cx="186674" cy="338827"/>
      </dsp:txXfrm>
    </dsp:sp>
    <dsp:sp modelId="{926CADBD-376C-4D8A-96BF-11E93ADCBAB2}">
      <dsp:nvSpPr>
        <dsp:cNvPr id="0" name=""/>
        <dsp:cNvSpPr/>
      </dsp:nvSpPr>
      <dsp:spPr>
        <a:xfrm>
          <a:off x="2827139" y="3284"/>
          <a:ext cx="1660921" cy="166092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đơn</a:t>
          </a:r>
          <a:r>
            <a:rPr lang="en-US" sz="1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vị</a:t>
          </a:r>
          <a:r>
            <a:rPr lang="en-US" sz="1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kỹ</a:t>
          </a:r>
          <a:r>
            <a:rPr lang="en-US" sz="1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endParaRPr lang="en-US" sz="1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70375" y="246520"/>
        <a:ext cx="1174449" cy="1174449"/>
      </dsp:txXfrm>
    </dsp:sp>
    <dsp:sp modelId="{E516D71E-2C3A-418C-9CB2-1EAF7F58DDA4}">
      <dsp:nvSpPr>
        <dsp:cNvPr id="0" name=""/>
        <dsp:cNvSpPr/>
      </dsp:nvSpPr>
      <dsp:spPr>
        <a:xfrm rot="59832">
          <a:off x="4851231" y="2903155"/>
          <a:ext cx="483485" cy="5647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51242" y="3014836"/>
        <a:ext cx="338440" cy="338827"/>
      </dsp:txXfrm>
    </dsp:sp>
    <dsp:sp modelId="{CEB8F3F6-ED8A-4DAB-B4C7-416141E15ABF}">
      <dsp:nvSpPr>
        <dsp:cNvPr id="0" name=""/>
        <dsp:cNvSpPr/>
      </dsp:nvSpPr>
      <dsp:spPr>
        <a:xfrm>
          <a:off x="5562578" y="2377680"/>
          <a:ext cx="1660921" cy="166092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sz="1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doanh</a:t>
          </a:r>
          <a:endParaRPr lang="en-US" sz="1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05814" y="2620916"/>
        <a:ext cx="1174449" cy="1174449"/>
      </dsp:txXfrm>
    </dsp:sp>
    <dsp:sp modelId="{9538BD65-893C-4F22-A24E-E9239F3EF755}">
      <dsp:nvSpPr>
        <dsp:cNvPr id="0" name=""/>
        <dsp:cNvSpPr/>
      </dsp:nvSpPr>
      <dsp:spPr>
        <a:xfrm rot="10742112">
          <a:off x="1911719" y="2903092"/>
          <a:ext cx="532073" cy="5647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071330" y="3014691"/>
        <a:ext cx="372451" cy="338827"/>
      </dsp:txXfrm>
    </dsp:sp>
    <dsp:sp modelId="{ADC93619-25C0-4F37-9162-E3360486E1CA}">
      <dsp:nvSpPr>
        <dsp:cNvPr id="0" name=""/>
        <dsp:cNvSpPr/>
      </dsp:nvSpPr>
      <dsp:spPr>
        <a:xfrm>
          <a:off x="10" y="2377677"/>
          <a:ext cx="1660921" cy="16609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endParaRPr lang="en-US" sz="1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3246" y="2620913"/>
        <a:ext cx="1174449" cy="11744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5771-7C8E-457F-AEC9-F6F365C4382E}">
      <dsp:nvSpPr>
        <dsp:cNvPr id="0" name=""/>
        <dsp:cNvSpPr/>
      </dsp:nvSpPr>
      <dsp:spPr>
        <a:xfrm>
          <a:off x="1143000" y="1219195"/>
          <a:ext cx="6858000" cy="3687998"/>
        </a:xfrm>
        <a:prstGeom prst="round2DiagRect">
          <a:avLst>
            <a:gd name="adj1" fmla="val 0"/>
            <a:gd name="adj2" fmla="val 1667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434DA-2FE9-4FC6-9844-3D01591C5A39}">
      <dsp:nvSpPr>
        <dsp:cNvPr id="0" name=""/>
        <dsp:cNvSpPr/>
      </dsp:nvSpPr>
      <dsp:spPr>
        <a:xfrm>
          <a:off x="4571999" y="1595152"/>
          <a:ext cx="914" cy="290569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3709E-2683-492E-87AD-E0A9B9BA9700}">
      <dsp:nvSpPr>
        <dsp:cNvPr id="0" name=""/>
        <dsp:cNvSpPr/>
      </dsp:nvSpPr>
      <dsp:spPr>
        <a:xfrm>
          <a:off x="1371600" y="1483394"/>
          <a:ext cx="2971800" cy="31292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Xây dựng đội ngũ mới trẻ, ham học hỏi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Kết hợp hoạt động giữa 2 nhóm Dịch vụ HT (P.TK) và nhóm Tư vấn HT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Kế thừa và đáp ứng được cơ bản các yêu cầu từ kinh doanh/các phòng ban kỹ thuật khác về các mảng chuyên môn được đảm nhận về HT và DL</a:t>
          </a:r>
          <a:endParaRPr lang="en-US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1600" y="1483394"/>
        <a:ext cx="2971800" cy="3129210"/>
      </dsp:txXfrm>
    </dsp:sp>
    <dsp:sp modelId="{2B76C1AA-AC83-4C8C-A551-D9D5043753AF}">
      <dsp:nvSpPr>
        <dsp:cNvPr id="0" name=""/>
        <dsp:cNvSpPr/>
      </dsp:nvSpPr>
      <dsp:spPr>
        <a:xfrm>
          <a:off x="4800599" y="1600208"/>
          <a:ext cx="2971800" cy="31292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Nhân sự mới còn thiếu kỹ năng cứng/mềm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Nhân sự có kinh nghiệm vẫn cần hoàn thiện và trau dồi nâng cao thêm kỹ năng mềm, kỹ năng làm việc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Các mảng HT chưa được tập trung giải pháp phân tán nguồn lực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 Chưa tập trung được về mặt nghiên cứu giải pháp định hướng (HT) và dịch vụ (DL)</a:t>
          </a:r>
          <a:endParaRPr lang="en-US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00599" y="1600208"/>
        <a:ext cx="2971800" cy="3129210"/>
      </dsp:txXfrm>
    </dsp:sp>
    <dsp:sp modelId="{8FC13D30-1E57-47FE-96B9-D4A691C42FF7}">
      <dsp:nvSpPr>
        <dsp:cNvPr id="0" name=""/>
        <dsp:cNvSpPr/>
      </dsp:nvSpPr>
      <dsp:spPr>
        <a:xfrm rot="16200000">
          <a:off x="-1440135" y="1694197"/>
          <a:ext cx="4023270" cy="1142999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HIỆU QUẢ</a:t>
          </a:r>
          <a:endParaRPr lang="en-US" sz="2600" b="1" kern="1200" dirty="0"/>
        </a:p>
      </dsp:txBody>
      <dsp:txXfrm>
        <a:off x="-1267389" y="2153665"/>
        <a:ext cx="3677777" cy="569557"/>
      </dsp:txXfrm>
    </dsp:sp>
    <dsp:sp modelId="{4FBFA011-04A3-459B-BC8B-F31CA6264184}">
      <dsp:nvSpPr>
        <dsp:cNvPr id="0" name=""/>
        <dsp:cNvSpPr/>
      </dsp:nvSpPr>
      <dsp:spPr>
        <a:xfrm rot="5400000">
          <a:off x="6560864" y="3258802"/>
          <a:ext cx="4023270" cy="1142999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tint val="50000"/>
            <a:hueOff val="-92480"/>
            <a:satOff val="-1242"/>
            <a:lumOff val="83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HẠN CHẾ</a:t>
          </a:r>
          <a:endParaRPr lang="en-US" sz="2600" b="1" kern="1200" dirty="0"/>
        </a:p>
      </dsp:txBody>
      <dsp:txXfrm>
        <a:off x="6733611" y="3372777"/>
        <a:ext cx="3677777" cy="5695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AD60D-6ACD-A04A-A217-406922F1C826}">
      <dsp:nvSpPr>
        <dsp:cNvPr id="0" name=""/>
        <dsp:cNvSpPr/>
      </dsp:nvSpPr>
      <dsp:spPr>
        <a:xfrm>
          <a:off x="2707399" y="63204"/>
          <a:ext cx="3033801" cy="3033801"/>
        </a:xfrm>
        <a:prstGeom prst="ellipse">
          <a:avLst/>
        </a:prstGeom>
        <a:solidFill>
          <a:srgbClr val="A50000">
            <a:alpha val="5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Arial"/>
              <a:cs typeface="Arial"/>
            </a:rPr>
            <a:t>Quảng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bá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nhân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rộng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các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dự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án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thành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công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trong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năm</a:t>
          </a:r>
          <a:r>
            <a:rPr lang="en-US" sz="1600" kern="1200" dirty="0" smtClean="0">
              <a:latin typeface="Arial"/>
              <a:cs typeface="Arial"/>
            </a:rPr>
            <a:t> 2015 </a:t>
          </a:r>
          <a:r>
            <a:rPr lang="en-US" sz="1600" kern="1200" dirty="0" err="1" smtClean="0">
              <a:latin typeface="Arial"/>
              <a:cs typeface="Arial"/>
            </a:rPr>
            <a:t>và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trước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đó</a:t>
          </a:r>
          <a:r>
            <a:rPr lang="en-US" sz="1600" kern="1200" dirty="0" smtClean="0">
              <a:latin typeface="Arial"/>
              <a:cs typeface="Arial"/>
            </a:rPr>
            <a:t>.</a:t>
          </a:r>
          <a:endParaRPr lang="en-US" sz="1600" kern="1200" dirty="0">
            <a:latin typeface="Arial"/>
            <a:cs typeface="Arial"/>
          </a:endParaRPr>
        </a:p>
      </dsp:txBody>
      <dsp:txXfrm>
        <a:off x="3111906" y="594119"/>
        <a:ext cx="2224787" cy="1365210"/>
      </dsp:txXfrm>
    </dsp:sp>
    <dsp:sp modelId="{CAD686BF-C3E4-8D42-9DD4-9E09E1DE2251}">
      <dsp:nvSpPr>
        <dsp:cNvPr id="0" name=""/>
        <dsp:cNvSpPr/>
      </dsp:nvSpPr>
      <dsp:spPr>
        <a:xfrm>
          <a:off x="3802095" y="1959330"/>
          <a:ext cx="3033801" cy="3033801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Arial"/>
              <a:cs typeface="Arial"/>
            </a:rPr>
            <a:t>Tiếp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tục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thực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hiện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các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mục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tiêu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phát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triển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giải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pháp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và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dịch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vụ</a:t>
          </a:r>
          <a:r>
            <a:rPr lang="en-US" sz="1600" kern="1200" dirty="0" smtClean="0">
              <a:latin typeface="Arial"/>
              <a:cs typeface="Arial"/>
            </a:rPr>
            <a:t>.</a:t>
          </a:r>
          <a:endParaRPr lang="en-US" sz="1600" kern="1200" dirty="0">
            <a:latin typeface="Arial"/>
            <a:cs typeface="Arial"/>
          </a:endParaRPr>
        </a:p>
      </dsp:txBody>
      <dsp:txXfrm>
        <a:off x="4729933" y="2743062"/>
        <a:ext cx="1820280" cy="1668590"/>
      </dsp:txXfrm>
    </dsp:sp>
    <dsp:sp modelId="{A0833D3D-4EDC-9A4A-AF4D-C2E7A62B9F8D}">
      <dsp:nvSpPr>
        <dsp:cNvPr id="0" name=""/>
        <dsp:cNvSpPr/>
      </dsp:nvSpPr>
      <dsp:spPr>
        <a:xfrm>
          <a:off x="1612702" y="1959330"/>
          <a:ext cx="3033801" cy="3033801"/>
        </a:xfrm>
        <a:prstGeom prst="ellipse">
          <a:avLst/>
        </a:prstGeom>
        <a:solidFill>
          <a:srgbClr val="009900">
            <a:alpha val="5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Arial"/>
              <a:cs typeface="Arial"/>
            </a:rPr>
            <a:t>Nâng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cao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năng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lực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tư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vấn</a:t>
          </a:r>
          <a:r>
            <a:rPr lang="en-US" sz="1600" kern="1200" dirty="0" smtClean="0">
              <a:latin typeface="Arial"/>
              <a:cs typeface="Arial"/>
            </a:rPr>
            <a:t>, </a:t>
          </a:r>
          <a:r>
            <a:rPr lang="en-US" sz="1600" kern="1200" dirty="0" err="1" smtClean="0">
              <a:latin typeface="Arial"/>
              <a:cs typeface="Arial"/>
            </a:rPr>
            <a:t>quản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trị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và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triển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khai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theo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yêu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cầu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của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thị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trường</a:t>
          </a:r>
          <a:r>
            <a:rPr lang="en-US" sz="1600" kern="1200" dirty="0" smtClean="0">
              <a:latin typeface="Arial"/>
              <a:cs typeface="Arial"/>
            </a:rPr>
            <a:t>, </a:t>
          </a:r>
          <a:r>
            <a:rPr lang="en-US" sz="1600" kern="1200" dirty="0" err="1" smtClean="0">
              <a:latin typeface="Arial"/>
              <a:cs typeface="Arial"/>
            </a:rPr>
            <a:t>dự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án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và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khách</a:t>
          </a:r>
          <a:r>
            <a:rPr lang="en-US" sz="1600" kern="1200" dirty="0" smtClean="0">
              <a:latin typeface="Arial"/>
              <a:cs typeface="Arial"/>
            </a:rPr>
            <a:t> </a:t>
          </a:r>
          <a:r>
            <a:rPr lang="en-US" sz="1600" kern="1200" dirty="0" err="1" smtClean="0">
              <a:latin typeface="Arial"/>
              <a:cs typeface="Arial"/>
            </a:rPr>
            <a:t>hàng</a:t>
          </a:r>
          <a:r>
            <a:rPr lang="en-US" sz="1600" kern="1200" dirty="0" smtClean="0">
              <a:latin typeface="Arial"/>
              <a:cs typeface="Arial"/>
            </a:rPr>
            <a:t>.</a:t>
          </a:r>
          <a:endParaRPr lang="en-US" sz="1600" kern="1200" dirty="0">
            <a:latin typeface="Arial"/>
            <a:cs typeface="Arial"/>
          </a:endParaRPr>
        </a:p>
      </dsp:txBody>
      <dsp:txXfrm>
        <a:off x="1898385" y="2743062"/>
        <a:ext cx="1820280" cy="16685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6CDF9-E56B-4B4D-A068-452C902D8DAB}">
      <dsp:nvSpPr>
        <dsp:cNvPr id="0" name=""/>
        <dsp:cNvSpPr/>
      </dsp:nvSpPr>
      <dsp:spPr>
        <a:xfrm>
          <a:off x="58610" y="357"/>
          <a:ext cx="4056323" cy="2433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Ảo hóa và điện toán đám mây</a:t>
          </a:r>
          <a:endParaRPr lang="en-US" sz="16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Nhu cầu tối ưu quản trị hệ thống ảo hóa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Nhu cầu phát triển Private Cloud ở thị trường Việt Nam chưa nhiều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Xu thế sử dụng Software Defined Storage, Software Defined DataCenter thay cho Cloud</a:t>
          </a:r>
          <a:endParaRPr lang="en-US" sz="1400" kern="1200" dirty="0"/>
        </a:p>
      </dsp:txBody>
      <dsp:txXfrm>
        <a:off x="58610" y="357"/>
        <a:ext cx="4056323" cy="2433794"/>
      </dsp:txXfrm>
    </dsp:sp>
    <dsp:sp modelId="{6FAFD01F-E6BD-4637-88F6-B18E35E1023F}">
      <dsp:nvSpPr>
        <dsp:cNvPr id="0" name=""/>
        <dsp:cNvSpPr/>
      </dsp:nvSpPr>
      <dsp:spPr>
        <a:xfrm>
          <a:off x="4520566" y="357"/>
          <a:ext cx="4056323" cy="24337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Hạ tầng hệ thống tích hợp</a:t>
          </a:r>
          <a:endParaRPr lang="en-US" sz="16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Các hệ thống tích hợp không đứng rời mà gắn liện với các bài toán về ứng dụng (VDI, Analytics, …)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Các dự án máy chủ lưu trữ thông thường (kể cả hệ thống máy chủ lớn UNIX) không có nhiều giá trị như trước  (kinh tế + kỹ thuật), cần phải đẩy mạnh thêm các dịch vụ về bảo trì, đánh giá tải hệ thống</a:t>
          </a:r>
          <a:endParaRPr lang="en-US" sz="1400" kern="1200" dirty="0"/>
        </a:p>
      </dsp:txBody>
      <dsp:txXfrm>
        <a:off x="4520566" y="357"/>
        <a:ext cx="4056323" cy="2433794"/>
      </dsp:txXfrm>
    </dsp:sp>
    <dsp:sp modelId="{DA241BB8-55D8-4FB3-A047-AEA2373E3E6A}">
      <dsp:nvSpPr>
        <dsp:cNvPr id="0" name=""/>
        <dsp:cNvSpPr/>
      </dsp:nvSpPr>
      <dsp:spPr>
        <a:xfrm>
          <a:off x="58610" y="2839783"/>
          <a:ext cx="4056323" cy="24337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Giải pháp ảo hóa máy trạm</a:t>
          </a:r>
          <a:endParaRPr lang="en-US" sz="16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Xu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hướng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phát</a:t>
          </a:r>
          <a:r>
            <a:rPr lang="en-US" sz="1400" kern="1200" dirty="0" smtClean="0"/>
            <a:t> </a:t>
          </a:r>
          <a:r>
            <a:rPr lang="en-US" sz="1400" kern="1200" err="1" smtClean="0"/>
            <a:t>triển</a:t>
          </a:r>
          <a:r>
            <a:rPr lang="en-US" sz="1400" kern="1200" smtClean="0"/>
            <a:t> mạnh tại các ngân hàng / doanh nghiệp có chi nhánh phân tán.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Một số khách hàng đã có nhu cầu PoC / đề xuất trong năm 2015</a:t>
          </a:r>
          <a:endParaRPr lang="en-US" sz="1400" kern="1200" dirty="0"/>
        </a:p>
      </dsp:txBody>
      <dsp:txXfrm>
        <a:off x="58610" y="2839783"/>
        <a:ext cx="4056323" cy="2433794"/>
      </dsp:txXfrm>
    </dsp:sp>
    <dsp:sp modelId="{F29E076C-7106-4D00-93BC-84588C3CAEA5}">
      <dsp:nvSpPr>
        <dsp:cNvPr id="0" name=""/>
        <dsp:cNvSpPr/>
      </dsp:nvSpPr>
      <dsp:spPr>
        <a:xfrm>
          <a:off x="4520566" y="2839783"/>
          <a:ext cx="4056323" cy="24337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Giải pháp lưu trữ</a:t>
          </a:r>
          <a:endParaRPr lang="en-US" sz="16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Xu hướng phát triển nhiều tính năng hỗ trợ cho ứng dụng lớp trên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Nhu cầu chuyển đổi và hợp nhất hệ thống lưu trữ hiện tại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Xuất hiện các nhu cầu phát triển về Cloud Storage, Object Storage</a:t>
          </a:r>
          <a:endParaRPr lang="en-US" sz="1400" kern="1200" dirty="0"/>
        </a:p>
      </dsp:txBody>
      <dsp:txXfrm>
        <a:off x="4520566" y="2839783"/>
        <a:ext cx="4056323" cy="24337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C3E95-DF79-42B6-A25B-126327C2C4D2}">
      <dsp:nvSpPr>
        <dsp:cNvPr id="0" name=""/>
        <dsp:cNvSpPr/>
      </dsp:nvSpPr>
      <dsp:spPr>
        <a:xfrm>
          <a:off x="3747" y="847653"/>
          <a:ext cx="4010783" cy="4718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6DC95-B73D-4AF8-B4FC-863B55890CB9}">
      <dsp:nvSpPr>
        <dsp:cNvPr id="0" name=""/>
        <dsp:cNvSpPr/>
      </dsp:nvSpPr>
      <dsp:spPr>
        <a:xfrm>
          <a:off x="3747" y="1024863"/>
          <a:ext cx="294646" cy="2946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EE689-DF86-48C7-A46D-3F5FFD798189}">
      <dsp:nvSpPr>
        <dsp:cNvPr id="0" name=""/>
        <dsp:cNvSpPr/>
      </dsp:nvSpPr>
      <dsp:spPr>
        <a:xfrm>
          <a:off x="3747" y="0"/>
          <a:ext cx="4010783" cy="84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Tư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vấn</a:t>
          </a:r>
          <a:r>
            <a:rPr lang="en-US" sz="2800" kern="1200" dirty="0" smtClean="0"/>
            <a:t>/</a:t>
          </a:r>
          <a:r>
            <a:rPr lang="en-US" sz="2800" kern="1200" dirty="0" err="1" smtClean="0"/>
            <a:t>phát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triển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án</a:t>
          </a:r>
          <a:endParaRPr lang="en-US" sz="2800" kern="1200" dirty="0"/>
        </a:p>
      </dsp:txBody>
      <dsp:txXfrm>
        <a:off x="3747" y="0"/>
        <a:ext cx="4010783" cy="847653"/>
      </dsp:txXfrm>
    </dsp:sp>
    <dsp:sp modelId="{8C25F05E-A2D5-4FD4-B86C-9156A84E28ED}">
      <dsp:nvSpPr>
        <dsp:cNvPr id="0" name=""/>
        <dsp:cNvSpPr/>
      </dsp:nvSpPr>
      <dsp:spPr>
        <a:xfrm>
          <a:off x="3747" y="1711675"/>
          <a:ext cx="294639" cy="2946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81D75-35BC-48EA-9230-5813D51F065F}">
      <dsp:nvSpPr>
        <dsp:cNvPr id="0" name=""/>
        <dsp:cNvSpPr/>
      </dsp:nvSpPr>
      <dsp:spPr>
        <a:xfrm>
          <a:off x="284502" y="1515592"/>
          <a:ext cx="3730028" cy="686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Arial" pitchFamily="34" charset="0"/>
              <a:cs typeface="Arial" pitchFamily="34" charset="0"/>
            </a:rPr>
            <a:t>01 dự án về tối ưu ảo hóa (*)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4502" y="1515592"/>
        <a:ext cx="3730028" cy="686805"/>
      </dsp:txXfrm>
    </dsp:sp>
    <dsp:sp modelId="{7881F2CD-D030-4F9E-B417-7C6D8B168231}">
      <dsp:nvSpPr>
        <dsp:cNvPr id="0" name=""/>
        <dsp:cNvSpPr/>
      </dsp:nvSpPr>
      <dsp:spPr>
        <a:xfrm>
          <a:off x="3747" y="2398480"/>
          <a:ext cx="294639" cy="2946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D4F40-F2B2-4A76-A566-6D37B74AD10E}">
      <dsp:nvSpPr>
        <dsp:cNvPr id="0" name=""/>
        <dsp:cNvSpPr/>
      </dsp:nvSpPr>
      <dsp:spPr>
        <a:xfrm>
          <a:off x="284502" y="2202398"/>
          <a:ext cx="3730028" cy="686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Arial" panose="020B0604020202020204" pitchFamily="34" charset="0"/>
              <a:cs typeface="Arial" panose="020B0604020202020204" pitchFamily="34" charset="0"/>
            </a:rPr>
            <a:t>01 dự án về ảo hóa máy trạm (*)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4502" y="2202398"/>
        <a:ext cx="3730028" cy="686805"/>
      </dsp:txXfrm>
    </dsp:sp>
    <dsp:sp modelId="{A9A2AEA1-DD3E-4897-B842-65A0BBE243DE}">
      <dsp:nvSpPr>
        <dsp:cNvPr id="0" name=""/>
        <dsp:cNvSpPr/>
      </dsp:nvSpPr>
      <dsp:spPr>
        <a:xfrm>
          <a:off x="3747" y="3085285"/>
          <a:ext cx="294639" cy="2946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57983-C8F1-45E0-B4AA-550D49888BB4}">
      <dsp:nvSpPr>
        <dsp:cNvPr id="0" name=""/>
        <dsp:cNvSpPr/>
      </dsp:nvSpPr>
      <dsp:spPr>
        <a:xfrm>
          <a:off x="284502" y="2889203"/>
          <a:ext cx="3730028" cy="686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84502" y="2889203"/>
        <a:ext cx="3730028" cy="686805"/>
      </dsp:txXfrm>
    </dsp:sp>
    <dsp:sp modelId="{47289E7E-1CD4-4C3E-86B0-0E715F19A75E}">
      <dsp:nvSpPr>
        <dsp:cNvPr id="0" name=""/>
        <dsp:cNvSpPr/>
      </dsp:nvSpPr>
      <dsp:spPr>
        <a:xfrm>
          <a:off x="3747" y="3772090"/>
          <a:ext cx="294639" cy="2946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0F3B0-55B4-473D-BEBC-DB40E1A9EF21}">
      <dsp:nvSpPr>
        <dsp:cNvPr id="0" name=""/>
        <dsp:cNvSpPr/>
      </dsp:nvSpPr>
      <dsp:spPr>
        <a:xfrm>
          <a:off x="284502" y="3576008"/>
          <a:ext cx="3730028" cy="686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84502" y="3576008"/>
        <a:ext cx="3730028" cy="686805"/>
      </dsp:txXfrm>
    </dsp:sp>
    <dsp:sp modelId="{77829C6C-2F3C-4ED1-AF63-3E0C0ACAAE81}">
      <dsp:nvSpPr>
        <dsp:cNvPr id="0" name=""/>
        <dsp:cNvSpPr/>
      </dsp:nvSpPr>
      <dsp:spPr>
        <a:xfrm>
          <a:off x="4215069" y="847653"/>
          <a:ext cx="4010783" cy="471856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9B61-837D-49E1-B2A8-FDC840C8E002}">
      <dsp:nvSpPr>
        <dsp:cNvPr id="0" name=""/>
        <dsp:cNvSpPr/>
      </dsp:nvSpPr>
      <dsp:spPr>
        <a:xfrm>
          <a:off x="4215069" y="1024863"/>
          <a:ext cx="294646" cy="2946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4DF85-E385-499C-8EFE-273645FAF763}">
      <dsp:nvSpPr>
        <dsp:cNvPr id="0" name=""/>
        <dsp:cNvSpPr/>
      </dsp:nvSpPr>
      <dsp:spPr>
        <a:xfrm>
          <a:off x="4215069" y="0"/>
          <a:ext cx="4010783" cy="84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Thầu</a:t>
          </a:r>
          <a:endParaRPr lang="en-US" sz="2800" kern="1200" dirty="0"/>
        </a:p>
      </dsp:txBody>
      <dsp:txXfrm>
        <a:off x="4215069" y="0"/>
        <a:ext cx="4010783" cy="847653"/>
      </dsp:txXfrm>
    </dsp:sp>
    <dsp:sp modelId="{8FD64C40-34B2-4F10-9849-9CC4946228C8}">
      <dsp:nvSpPr>
        <dsp:cNvPr id="0" name=""/>
        <dsp:cNvSpPr/>
      </dsp:nvSpPr>
      <dsp:spPr>
        <a:xfrm>
          <a:off x="4215069" y="1711675"/>
          <a:ext cx="294639" cy="2946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7A4CD-30A7-4AB3-81F7-B4DE2254D846}">
      <dsp:nvSpPr>
        <dsp:cNvPr id="0" name=""/>
        <dsp:cNvSpPr/>
      </dsp:nvSpPr>
      <dsp:spPr>
        <a:xfrm>
          <a:off x="4495824" y="1515592"/>
          <a:ext cx="3730028" cy="686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Arial" panose="020B0604020202020204" pitchFamily="34" charset="0"/>
              <a:cs typeface="Arial" panose="020B0604020202020204" pitchFamily="34" charset="0"/>
            </a:rPr>
            <a:t>Đảm bảo 100% đúng tiến độ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5824" y="1515592"/>
        <a:ext cx="3730028" cy="686805"/>
      </dsp:txXfrm>
    </dsp:sp>
    <dsp:sp modelId="{65ED0F12-B409-4CDB-9DB0-429EE7F893CD}">
      <dsp:nvSpPr>
        <dsp:cNvPr id="0" name=""/>
        <dsp:cNvSpPr/>
      </dsp:nvSpPr>
      <dsp:spPr>
        <a:xfrm>
          <a:off x="4215069" y="2398480"/>
          <a:ext cx="294639" cy="2946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DA20B-0BA8-4F51-8BE2-C237435242FC}">
      <dsp:nvSpPr>
        <dsp:cNvPr id="0" name=""/>
        <dsp:cNvSpPr/>
      </dsp:nvSpPr>
      <dsp:spPr>
        <a:xfrm>
          <a:off x="4495824" y="2202398"/>
          <a:ext cx="3730028" cy="686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Arial" panose="020B0604020202020204" pitchFamily="34" charset="0"/>
              <a:cs typeface="Arial" panose="020B0604020202020204" pitchFamily="34" charset="0"/>
            </a:rPr>
            <a:t>100 % không sai sót 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5824" y="2202398"/>
        <a:ext cx="3730028" cy="686805"/>
      </dsp:txXfrm>
    </dsp:sp>
    <dsp:sp modelId="{221173CE-F53D-4DD7-A56A-5109D5B30A00}">
      <dsp:nvSpPr>
        <dsp:cNvPr id="0" name=""/>
        <dsp:cNvSpPr/>
      </dsp:nvSpPr>
      <dsp:spPr>
        <a:xfrm>
          <a:off x="4215069" y="3085285"/>
          <a:ext cx="294639" cy="2946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DCA2E-6BA6-4787-9146-C50AA634825A}">
      <dsp:nvSpPr>
        <dsp:cNvPr id="0" name=""/>
        <dsp:cNvSpPr/>
      </dsp:nvSpPr>
      <dsp:spPr>
        <a:xfrm>
          <a:off x="4495824" y="2889203"/>
          <a:ext cx="3730028" cy="686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495824" y="2889203"/>
        <a:ext cx="3730028" cy="6868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C3E95-DF79-42B6-A25B-126327C2C4D2}">
      <dsp:nvSpPr>
        <dsp:cNvPr id="0" name=""/>
        <dsp:cNvSpPr/>
      </dsp:nvSpPr>
      <dsp:spPr>
        <a:xfrm>
          <a:off x="37" y="848418"/>
          <a:ext cx="4014402" cy="4722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6DC95-B73D-4AF8-B4FC-863B55890CB9}">
      <dsp:nvSpPr>
        <dsp:cNvPr id="0" name=""/>
        <dsp:cNvSpPr/>
      </dsp:nvSpPr>
      <dsp:spPr>
        <a:xfrm>
          <a:off x="37" y="1025788"/>
          <a:ext cx="294912" cy="2949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EE689-DF86-48C7-A46D-3F5FFD798189}">
      <dsp:nvSpPr>
        <dsp:cNvPr id="0" name=""/>
        <dsp:cNvSpPr/>
      </dsp:nvSpPr>
      <dsp:spPr>
        <a:xfrm>
          <a:off x="37" y="0"/>
          <a:ext cx="4014402" cy="84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Triển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khai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7" y="0"/>
        <a:ext cx="4014402" cy="848418"/>
      </dsp:txXfrm>
    </dsp:sp>
    <dsp:sp modelId="{AF0CD8BF-9D55-4955-92E8-E5B59C13629E}">
      <dsp:nvSpPr>
        <dsp:cNvPr id="0" name=""/>
        <dsp:cNvSpPr/>
      </dsp:nvSpPr>
      <dsp:spPr>
        <a:xfrm>
          <a:off x="37" y="1713220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DCB69-338F-479E-B290-06D08D807D1E}">
      <dsp:nvSpPr>
        <dsp:cNvPr id="0" name=""/>
        <dsp:cNvSpPr/>
      </dsp:nvSpPr>
      <dsp:spPr>
        <a:xfrm>
          <a:off x="281045" y="1516960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HĐ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triển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khai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đúng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</a:t>
          </a: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95% không tính các vấn đề khách quan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1045" y="1516960"/>
        <a:ext cx="3733393" cy="687424"/>
      </dsp:txXfrm>
    </dsp:sp>
    <dsp:sp modelId="{4050EE4F-483D-4271-8938-4D81E521A64D}">
      <dsp:nvSpPr>
        <dsp:cNvPr id="0" name=""/>
        <dsp:cNvSpPr/>
      </dsp:nvSpPr>
      <dsp:spPr>
        <a:xfrm>
          <a:off x="37" y="2400645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607181"/>
              <a:satOff val="-241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76ED4-D661-44F6-8CEE-3CFE04393D47}">
      <dsp:nvSpPr>
        <dsp:cNvPr id="0" name=""/>
        <dsp:cNvSpPr/>
      </dsp:nvSpPr>
      <dsp:spPr>
        <a:xfrm>
          <a:off x="281045" y="2204385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Xử lý được 90% sự cố lỗi kỹ thuật ảnh hưởng đến hệ thống KH (không tính yếu tố khách quan)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1045" y="2204385"/>
        <a:ext cx="3733393" cy="687424"/>
      </dsp:txXfrm>
    </dsp:sp>
    <dsp:sp modelId="{F126F633-DEF8-47D5-BAEE-E457E426238D}">
      <dsp:nvSpPr>
        <dsp:cNvPr id="0" name=""/>
        <dsp:cNvSpPr/>
      </dsp:nvSpPr>
      <dsp:spPr>
        <a:xfrm>
          <a:off x="37" y="3088069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214361"/>
              <a:satOff val="-4823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5C125-8688-49DD-AE98-3DC59208A908}">
      <dsp:nvSpPr>
        <dsp:cNvPr id="0" name=""/>
        <dsp:cNvSpPr/>
      </dsp:nvSpPr>
      <dsp:spPr>
        <a:xfrm>
          <a:off x="281045" y="2891810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1045" y="2891810"/>
        <a:ext cx="3733393" cy="687424"/>
      </dsp:txXfrm>
    </dsp:sp>
    <dsp:sp modelId="{C985198E-0E58-443B-B266-55CC48A46F65}">
      <dsp:nvSpPr>
        <dsp:cNvPr id="0" name=""/>
        <dsp:cNvSpPr/>
      </dsp:nvSpPr>
      <dsp:spPr>
        <a:xfrm>
          <a:off x="37" y="3775494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821541"/>
              <a:satOff val="-7234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356CF-5774-44BA-8FF7-67DFDE19306A}">
      <dsp:nvSpPr>
        <dsp:cNvPr id="0" name=""/>
        <dsp:cNvSpPr/>
      </dsp:nvSpPr>
      <dsp:spPr>
        <a:xfrm>
          <a:off x="281045" y="3579234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1045" y="3579234"/>
        <a:ext cx="3733393" cy="687424"/>
      </dsp:txXfrm>
    </dsp:sp>
    <dsp:sp modelId="{77829C6C-2F3C-4ED1-AF63-3E0C0ACAAE81}">
      <dsp:nvSpPr>
        <dsp:cNvPr id="0" name=""/>
        <dsp:cNvSpPr/>
      </dsp:nvSpPr>
      <dsp:spPr>
        <a:xfrm>
          <a:off x="4215160" y="848418"/>
          <a:ext cx="4014402" cy="472282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9B61-837D-49E1-B2A8-FDC840C8E002}">
      <dsp:nvSpPr>
        <dsp:cNvPr id="0" name=""/>
        <dsp:cNvSpPr/>
      </dsp:nvSpPr>
      <dsp:spPr>
        <a:xfrm>
          <a:off x="4215160" y="1025788"/>
          <a:ext cx="294912" cy="2949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4DF85-E385-499C-8EFE-273645FAF763}">
      <dsp:nvSpPr>
        <dsp:cNvPr id="0" name=""/>
        <dsp:cNvSpPr/>
      </dsp:nvSpPr>
      <dsp:spPr>
        <a:xfrm>
          <a:off x="4215160" y="0"/>
          <a:ext cx="4014402" cy="84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Nguồn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lực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15160" y="0"/>
        <a:ext cx="4014402" cy="848418"/>
      </dsp:txXfrm>
    </dsp:sp>
    <dsp:sp modelId="{8FD64C40-34B2-4F10-9849-9CC4946228C8}">
      <dsp:nvSpPr>
        <dsp:cNvPr id="0" name=""/>
        <dsp:cNvSpPr/>
      </dsp:nvSpPr>
      <dsp:spPr>
        <a:xfrm>
          <a:off x="4215160" y="1713220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428722"/>
              <a:satOff val="-9646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7A4CD-30A7-4AB3-81F7-B4DE2254D846}">
      <dsp:nvSpPr>
        <dsp:cNvPr id="0" name=""/>
        <dsp:cNvSpPr/>
      </dsp:nvSpPr>
      <dsp:spPr>
        <a:xfrm>
          <a:off x="4496168" y="1516960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100%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hoàn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thành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chuyên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96168" y="1516960"/>
        <a:ext cx="3733393" cy="687424"/>
      </dsp:txXfrm>
    </dsp:sp>
    <dsp:sp modelId="{65ED0F12-B409-4CDB-9DB0-429EE7F893CD}">
      <dsp:nvSpPr>
        <dsp:cNvPr id="0" name=""/>
        <dsp:cNvSpPr/>
      </dsp:nvSpPr>
      <dsp:spPr>
        <a:xfrm>
          <a:off x="4215160" y="2400645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035903"/>
              <a:satOff val="-12057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DA20B-0BA8-4F51-8BE2-C237435242FC}">
      <dsp:nvSpPr>
        <dsp:cNvPr id="0" name=""/>
        <dsp:cNvSpPr/>
      </dsp:nvSpPr>
      <dsp:spPr>
        <a:xfrm>
          <a:off x="4496168" y="2204385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Đào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nhân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sự</a:t>
          </a: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mới (1) và nhân sự cũ (4) về chuyên môn và kỹ năng mềm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96168" y="2204385"/>
        <a:ext cx="3733393" cy="687424"/>
      </dsp:txXfrm>
    </dsp:sp>
    <dsp:sp modelId="{221173CE-F53D-4DD7-A56A-5109D5B30A00}">
      <dsp:nvSpPr>
        <dsp:cNvPr id="0" name=""/>
        <dsp:cNvSpPr/>
      </dsp:nvSpPr>
      <dsp:spPr>
        <a:xfrm>
          <a:off x="4215160" y="3088069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643083"/>
              <a:satOff val="-14469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DCA2E-6BA6-4787-9146-C50AA634825A}">
      <dsp:nvSpPr>
        <dsp:cNvPr id="0" name=""/>
        <dsp:cNvSpPr/>
      </dsp:nvSpPr>
      <dsp:spPr>
        <a:xfrm>
          <a:off x="4496168" y="2891810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96168" y="2891810"/>
        <a:ext cx="3733393" cy="687424"/>
      </dsp:txXfrm>
    </dsp:sp>
    <dsp:sp modelId="{84DABCC8-E9A8-472F-9DA8-051D1BED4CFF}">
      <dsp:nvSpPr>
        <dsp:cNvPr id="0" name=""/>
        <dsp:cNvSpPr/>
      </dsp:nvSpPr>
      <dsp:spPr>
        <a:xfrm>
          <a:off x="4215160" y="3775494"/>
          <a:ext cx="294905" cy="2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4F869-0A94-497E-A566-043B391EF76B}">
      <dsp:nvSpPr>
        <dsp:cNvPr id="0" name=""/>
        <dsp:cNvSpPr/>
      </dsp:nvSpPr>
      <dsp:spPr>
        <a:xfrm>
          <a:off x="4496168" y="3579234"/>
          <a:ext cx="3733393" cy="6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96168" y="3579234"/>
        <a:ext cx="3733393" cy="68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8EFB96D-E7BC-46AD-A2A1-69845B25B6ED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7D5C75-769B-4298-9D61-50AAA7C22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ADF1-5250-4E3C-A263-D50908CFA618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19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99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68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60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13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0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02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82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37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1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0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9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1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40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6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5937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 dự án thầu/tư vấn/triển khai: </a:t>
            </a:r>
          </a:p>
          <a:p>
            <a:pPr marL="915987" lvl="1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dự án tư vấn: </a:t>
            </a:r>
          </a:p>
          <a:p>
            <a:pPr marL="1316037" lvl="2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dự án hoàn tất BOM dự toán, hỗ trợ viết BCKT</a:t>
            </a:r>
          </a:p>
          <a:p>
            <a:pPr marL="1316037" lvl="2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dự án ra thầu</a:t>
            </a:r>
          </a:p>
          <a:p>
            <a:pPr marL="1316037" lvl="2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dự án trúng thầu đang bắt đầu triển khai</a:t>
            </a:r>
          </a:p>
          <a:p>
            <a:pPr marL="1316037" lvl="2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dự án đã chuyển đủ thông tin, chờ phản hồi từ AM</a:t>
            </a:r>
          </a:p>
          <a:p>
            <a:pPr marL="915987" lvl="1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 dự án dịch vụ triển khai:</a:t>
            </a:r>
          </a:p>
          <a:p>
            <a:pPr marL="1316037" lvl="2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dự án bảo trì: hoàn tất các đợt trong năm 2015</a:t>
            </a:r>
          </a:p>
          <a:p>
            <a:pPr marL="1316037" lvl="2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dự án đang trong giai đoạn triển khai</a:t>
            </a:r>
          </a:p>
          <a:p>
            <a:pPr marL="1316037" lvl="2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dự án đang trong giai đoạn nghiệm thu</a:t>
            </a:r>
          </a:p>
          <a:p>
            <a:pPr marL="1316037" lvl="2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dự án đang triển khai thuộc giải pháp phát sinh (Oracle IDM)</a:t>
            </a:r>
          </a:p>
          <a:p>
            <a:pPr marL="1316037" lvl="2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 dự án đã hoàn tất</a:t>
            </a:r>
          </a:p>
          <a:p>
            <a:pPr marL="915987" lvl="1">
              <a:lnSpc>
                <a:spcPct val="13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 trợ 8 gói thầu, 2 case hỗ trợ kỹ thuật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4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err="1" smtClean="0"/>
              <a:t>Lưu</a:t>
            </a:r>
            <a:r>
              <a:rPr lang="en-US" baseline="0" dirty="0" smtClean="0"/>
              <a:t> ý: http://www.vietnamplus.vn/thu-tuong-chi-dao-tap-trung-phat-trien-cntt-theo-bon-tru-cot/267668.vnp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84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HSI,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GP: ITSM, MS,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tin, CSDL,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..</a:t>
            </a:r>
            <a:r>
              <a:rPr lang="en-US" baseline="0" dirty="0" err="1" smtClean="0"/>
              <a:t>vv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56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HSI,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GP: ITSM, MS,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tin, CSDL,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..</a:t>
            </a:r>
            <a:r>
              <a:rPr lang="en-US" baseline="0" dirty="0" err="1" smtClean="0"/>
              <a:t>vv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66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Dinh huong</a:t>
            </a:r>
            <a:r>
              <a:rPr lang="en-US" baseline="0" smtClean="0"/>
              <a:t> chung, bo muc tieu kinh 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84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Ghi chu: day</a:t>
            </a:r>
            <a:r>
              <a:rPr lang="en-US" baseline="0" smtClean="0"/>
              <a:t> la muc tieu phong tu danh gia va nhan dinh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 cac phan</a:t>
            </a:r>
            <a:r>
              <a:rPr lang="en-US" baseline="0" smtClean="0"/>
              <a:t> du 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49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Trien</a:t>
            </a:r>
            <a:r>
              <a:rPr lang="en-US" baseline="0" smtClean="0"/>
              <a:t> khai dung 95% khong lien quan den cac van de khach quan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09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Cap nhat case</a:t>
            </a:r>
            <a:r>
              <a:rPr lang="en-US" baseline="0" smtClean="0"/>
              <a:t> study, Dap dung effort manday. Quan ly case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1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Cơ</a:t>
            </a:r>
            <a:r>
              <a:rPr lang="en-US" baseline="0" smtClean="0"/>
              <a:t> bản: Chuẩn kiến thức chung của cả nhóm</a:t>
            </a:r>
          </a:p>
          <a:p>
            <a:r>
              <a:rPr lang="en-US" baseline="0" smtClean="0"/>
              <a:t>Nâng cao: Phân bổ theo khả năng tiếp thu của nhân sự. Tích lũy theo dự án</a:t>
            </a:r>
          </a:p>
          <a:p>
            <a:r>
              <a:rPr lang="en-US" baseline="0" smtClean="0"/>
              <a:t>Định hướng: Tập trung nguồn lực phát triển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7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Chuyên</a:t>
            </a:r>
            <a:r>
              <a:rPr lang="en-US" baseline="0" smtClean="0"/>
              <a:t> nghiệp hóa, chuẩn hóa các tài liệu chuẩn bị cho phát triển theo hướng dịch vụ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98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Phát</a:t>
            </a:r>
            <a:r>
              <a:rPr lang="en-US" baseline="0" smtClean="0"/>
              <a:t> triển năng lực quản trị chung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3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Trưởng</a:t>
            </a:r>
            <a:r>
              <a:rPr lang="en-US" baseline="0" smtClean="0"/>
              <a:t> phòng sẽ tạm kiêm nhiệm v</a:t>
            </a:r>
            <a:r>
              <a:rPr lang="en-US" smtClean="0"/>
              <a:t>ị</a:t>
            </a:r>
            <a:r>
              <a:rPr lang="en-US" baseline="0" smtClean="0"/>
              <a:t> trí trưởng nhóm tư vấn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91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3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31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2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</a:t>
            </a:r>
            <a:r>
              <a:rPr lang="en-US" baseline="0" smtClean="0"/>
              <a:t> lai nguyen nhan cu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7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32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Dinh theo</a:t>
            </a:r>
            <a:r>
              <a:rPr lang="en-US" baseline="0" smtClean="0"/>
              <a:t> duy tri doi tac, duy tri profile phong, profile ca nhan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776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Dinh theo</a:t>
            </a:r>
            <a:r>
              <a:rPr lang="en-US" baseline="0" smtClean="0"/>
              <a:t> duy tri doi tac, duy tri profile phong, profile ca nhan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134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Dinh theo</a:t>
            </a:r>
            <a:r>
              <a:rPr lang="en-US" baseline="0" smtClean="0"/>
              <a:t> duy tri doi tac, duy tri profile phong, profile ca nhan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39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ADF1-5250-4E3C-A263-D50908CFA618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493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08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Lam</a:t>
            </a:r>
            <a:r>
              <a:rPr lang="en-US" baseline="0" smtClean="0"/>
              <a:t> ro muc tieu, cach thuc danh gia de xuat. Cac de xuat can xuyen suot ke hoach.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9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8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45A-49D5-4ACA-8498-168A2A0A2C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7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4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5C75-769B-4298-9D61-50AAA7C220F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5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2F36ECC-9312-4173-A4D8-7E69DA3CF4F6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C92B2AD-0334-4270-8D76-DA348BDFA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2F36ECC-9312-4173-A4D8-7E69DA3CF4F6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C92B2AD-0334-4270-8D76-DA348BDFA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2F36ECC-9312-4173-A4D8-7E69DA3CF4F6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C92B2AD-0334-4270-8D76-DA348BDFA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55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6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941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8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856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799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2F36ECC-9312-4173-A4D8-7E69DA3CF4F6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C92B2AD-0334-4270-8D76-DA348BDFA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9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51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333375"/>
            <a:ext cx="2124075" cy="5749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219825" cy="5749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3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664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47763" y="1690688"/>
            <a:ext cx="6858000" cy="3243262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06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333375"/>
            <a:ext cx="6911975" cy="5048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52596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4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066800" y="17145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08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447800" y="171450"/>
            <a:ext cx="6553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2F36ECC-9312-4173-A4D8-7E69DA3CF4F6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C92B2AD-0334-4270-8D76-DA348BDFA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0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9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16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038"/>
            <a:ext cx="6324600" cy="563562"/>
          </a:xfrm>
        </p:spPr>
        <p:txBody>
          <a:bodyPr>
            <a:normAutofit/>
          </a:bodyPr>
          <a:lstStyle>
            <a:lvl1pPr>
              <a:defRPr sz="2500">
                <a:solidFill>
                  <a:srgbClr val="CC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77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8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370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874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528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30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7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2F36ECC-9312-4173-A4D8-7E69DA3CF4F6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C92B2AD-0334-4270-8D76-DA348BDFA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53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0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25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0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1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5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2F36ECC-9312-4173-A4D8-7E69DA3CF4F6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C92B2AD-0334-4270-8D76-DA348BDFA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384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2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1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038"/>
            <a:ext cx="6324600" cy="5635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CC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1D3B50D-CBFE-44FD-A5B9-874C679AE838}" type="datetimeFigureOut">
              <a:rPr lang="en-US" smtClean="0">
                <a:solidFill>
                  <a:srgbClr val="000000"/>
                </a:solidFill>
              </a:rPr>
              <a:pPr/>
              <a:t>12/31/2015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474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5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1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2F36ECC-9312-4173-A4D8-7E69DA3CF4F6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C92B2AD-0334-4270-8D76-DA348BDFA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2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8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7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2F36ECC-9312-4173-A4D8-7E69DA3CF4F6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C92B2AD-0334-4270-8D76-DA348BDFA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038"/>
            <a:ext cx="6324600" cy="5635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CC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1D3B50D-CBFE-44FD-A5B9-874C679AE838}" type="datetimeFigureOut">
              <a:rPr lang="en-US" smtClean="0">
                <a:solidFill>
                  <a:srgbClr val="000000"/>
                </a:solidFill>
              </a:rPr>
              <a:pPr/>
              <a:t>12/31/2015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7181F4-01E9-4BB2-AF9E-075112CA4E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762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8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8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2F36ECC-9312-4173-A4D8-7E69DA3CF4F6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C92B2AD-0334-4270-8D76-DA348BDFA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20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01536"/>
          </a:xfrm>
          <a:prstGeom prst="rect">
            <a:avLst/>
          </a:prstGeom>
          <a:gradFill flip="none" rotWithShape="1">
            <a:gsLst>
              <a:gs pos="0">
                <a:srgbClr val="DC1E24">
                  <a:shade val="30000"/>
                  <a:satMod val="115000"/>
                </a:srgbClr>
              </a:gs>
              <a:gs pos="50000">
                <a:srgbClr val="DC1E24">
                  <a:shade val="67500"/>
                  <a:satMod val="115000"/>
                </a:srgbClr>
              </a:gs>
              <a:gs pos="100000">
                <a:srgbClr val="DC1E2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69342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138"/>
            <a:ext cx="548640" cy="29925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1536"/>
            <a:ext cx="9144000" cy="157666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62" y="95268"/>
            <a:ext cx="811003" cy="8125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65" y="386216"/>
            <a:ext cx="533400" cy="5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3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450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2F36ECC-9312-4173-A4D8-7E69DA3CF4F6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C92B2AD-0334-4270-8D76-DA348BDFA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image" Target="../media/image20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image" Target="../media/image19.jpeg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7" descr="Dark upward diagonal"/>
          <p:cNvSpPr>
            <a:spLocks/>
          </p:cNvSpPr>
          <p:nvPr userDrawn="1"/>
        </p:nvSpPr>
        <p:spPr bwMode="gray">
          <a:xfrm>
            <a:off x="85725" y="76200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bg1">
                <a:lumMod val="75000"/>
                <a:alpha val="77000"/>
              </a:schemeClr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9" name="Group 75"/>
          <p:cNvGrpSpPr>
            <a:grpSpLocks/>
          </p:cNvGrpSpPr>
          <p:nvPr userDrawn="1"/>
        </p:nvGrpSpPr>
        <p:grpSpPr bwMode="auto">
          <a:xfrm>
            <a:off x="112713" y="5954713"/>
            <a:ext cx="8936037" cy="631825"/>
            <a:chOff x="71" y="3751"/>
            <a:chExt cx="5629" cy="398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10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1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2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13" name="Rectangle 33"/>
          <p:cNvSpPr>
            <a:spLocks noChangeArrowheads="1"/>
          </p:cNvSpPr>
          <p:nvPr userDrawn="1"/>
        </p:nvSpPr>
        <p:spPr bwMode="gray">
          <a:xfrm>
            <a:off x="85725" y="609600"/>
            <a:ext cx="8982075" cy="185738"/>
          </a:xfrm>
          <a:prstGeom prst="rect">
            <a:avLst/>
          </a:prstGeom>
          <a:gradFill flip="none" rotWithShape="1">
            <a:gsLst>
              <a:gs pos="0">
                <a:srgbClr val="EA2127">
                  <a:shade val="30000"/>
                  <a:satMod val="115000"/>
                </a:srgbClr>
              </a:gs>
              <a:gs pos="50000">
                <a:srgbClr val="EA2127">
                  <a:shade val="67500"/>
                  <a:satMod val="115000"/>
                </a:srgbClr>
              </a:gs>
              <a:gs pos="100000">
                <a:srgbClr val="EA2127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856486"/>
            <a:ext cx="8993494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7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7" descr="Dark upward diagonal"/>
          <p:cNvSpPr>
            <a:spLocks/>
          </p:cNvSpPr>
          <p:nvPr userDrawn="1"/>
        </p:nvSpPr>
        <p:spPr bwMode="gray">
          <a:xfrm>
            <a:off x="92075" y="76200"/>
            <a:ext cx="895667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2" y="0"/>
              </a:cxn>
              <a:cxn ang="0">
                <a:pos x="5639" y="45"/>
              </a:cxn>
              <a:cxn ang="0">
                <a:pos x="5636" y="113"/>
              </a:cxn>
              <a:cxn ang="0">
                <a:pos x="0" y="113"/>
              </a:cxn>
              <a:cxn ang="0">
                <a:pos x="0" y="0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reeform 29"/>
          <p:cNvSpPr>
            <a:spLocks/>
          </p:cNvSpPr>
          <p:nvPr userDrawn="1"/>
        </p:nvSpPr>
        <p:spPr bwMode="gray">
          <a:xfrm>
            <a:off x="92075" y="284163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flip="none" rotWithShape="1">
            <a:gsLst>
              <a:gs pos="0">
                <a:srgbClr val="EA2127">
                  <a:shade val="30000"/>
                  <a:satMod val="115000"/>
                </a:srgbClr>
              </a:gs>
              <a:gs pos="50000">
                <a:srgbClr val="EA2127">
                  <a:shade val="67500"/>
                  <a:satMod val="115000"/>
                </a:srgbClr>
              </a:gs>
              <a:gs pos="100000">
                <a:srgbClr val="EA2127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Freeform 35"/>
          <p:cNvSpPr>
            <a:spLocks/>
          </p:cNvSpPr>
          <p:nvPr userDrawn="1"/>
        </p:nvSpPr>
        <p:spPr bwMode="gray">
          <a:xfrm>
            <a:off x="6896100" y="1025525"/>
            <a:ext cx="2155825" cy="523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Freeform 26"/>
          <p:cNvSpPr>
            <a:spLocks/>
          </p:cNvSpPr>
          <p:nvPr userDrawn="1"/>
        </p:nvSpPr>
        <p:spPr bwMode="gray">
          <a:xfrm>
            <a:off x="95250" y="6578600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rgbClr val="EA2127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 userDrawn="1"/>
        </p:nvSpPr>
        <p:spPr bwMode="gray">
          <a:xfrm flipV="1">
            <a:off x="95250" y="6802438"/>
            <a:ext cx="8977313" cy="5556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1175"/>
            <a:ext cx="640080" cy="3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8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333375"/>
            <a:ext cx="6911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 this head line (font Myriad Pro / light bold – 20 pt )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8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6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82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gray">
          <a:xfrm>
            <a:off x="-9144" y="6670793"/>
            <a:ext cx="9162288" cy="187207"/>
          </a:xfrm>
          <a:prstGeom prst="rect">
            <a:avLst/>
          </a:prstGeom>
          <a:solidFill>
            <a:srgbClr val="0033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33"/>
          <p:cNvSpPr>
            <a:spLocks noChangeArrowheads="1"/>
          </p:cNvSpPr>
          <p:nvPr/>
        </p:nvSpPr>
        <p:spPr bwMode="gray">
          <a:xfrm>
            <a:off x="0" y="6582966"/>
            <a:ext cx="9162288" cy="46434"/>
          </a:xfrm>
          <a:prstGeom prst="rect">
            <a:avLst/>
          </a:prstGeom>
          <a:solidFill>
            <a:srgbClr val="2BAA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gray">
          <a:xfrm>
            <a:off x="0" y="3572"/>
            <a:ext cx="9162288" cy="46434"/>
          </a:xfrm>
          <a:prstGeom prst="rect">
            <a:avLst/>
          </a:prstGeom>
          <a:solidFill>
            <a:srgbClr val="2BAA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74996"/>
            <a:ext cx="548640" cy="30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2403"/>
            <a:ext cx="8046720" cy="55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17" y="152403"/>
            <a:ext cx="545883" cy="545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2"/>
            <a:ext cx="609600" cy="5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4996"/>
            <a:ext cx="548640" cy="30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77"/>
            <a:ext cx="8153400" cy="6028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8607"/>
            <a:ext cx="914399" cy="7341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259"/>
            <a:ext cx="762920" cy="7341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27576"/>
            <a:ext cx="620288" cy="73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996"/>
            <a:ext cx="548640" cy="30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5867407"/>
            <a:ext cx="5897475" cy="990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25" y="0"/>
            <a:ext cx="5897475" cy="990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99" y="48002"/>
            <a:ext cx="497517" cy="533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038"/>
            <a:ext cx="683872" cy="6941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22" y="156822"/>
            <a:ext cx="837743" cy="8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4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48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324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1D3B50D-CBFE-44FD-A5B9-874C679AE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1" descr="Trangtrong copy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" name="Picture 13" descr="LOGO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14338" y="266700"/>
            <a:ext cx="652462" cy="356790"/>
          </a:xfrm>
          <a:prstGeom prst="rect">
            <a:avLst/>
          </a:prstGeom>
          <a:noFill/>
        </p:spPr>
      </p:pic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295400" y="530352"/>
            <a:ext cx="6391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6" descr="SLOGAN dam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870700" y="6678613"/>
            <a:ext cx="2273300" cy="169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273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824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832" r:id="rId19"/>
    <p:sldLayoutId id="2147483833" r:id="rId20"/>
    <p:sldLayoutId id="2147483834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16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7"/>
          <p:cNvSpPr>
            <a:spLocks noChangeArrowheads="1" noChangeShapeType="1" noTextEdit="1"/>
          </p:cNvSpPr>
          <p:nvPr/>
        </p:nvSpPr>
        <p:spPr bwMode="auto">
          <a:xfrm>
            <a:off x="955373" y="3733800"/>
            <a:ext cx="7274227" cy="496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</a:pPr>
            <a:r>
              <a:rPr lang="en-US" sz="40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Tahoma"/>
                <a:cs typeface="Tahoma"/>
              </a:rPr>
              <a:t>BÁO CÁO TỔNG KẾT HOẠT ĐỘNG NĂM 2015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1371600" y="5029200"/>
            <a:ext cx="6571942" cy="5112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</a:pPr>
            <a:r>
              <a:rPr lang="en-US" sz="4000" b="1" kern="10" err="1" smtClean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Tahoma"/>
                <a:cs typeface="Tahoma"/>
              </a:rPr>
              <a:t>Phòng</a:t>
            </a:r>
            <a:r>
              <a:rPr lang="en-US" sz="4000" b="1" kern="1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Tahoma"/>
                <a:cs typeface="Tahoma"/>
              </a:rPr>
              <a:t> </a:t>
            </a:r>
            <a:r>
              <a:rPr lang="en-US" sz="4000" b="1" kern="10" smtClean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Tahoma"/>
                <a:cs typeface="Tahoma"/>
              </a:rPr>
              <a:t>PGHT (HN)</a:t>
            </a:r>
            <a:endParaRPr lang="en-US" sz="4000" b="1" kern="10" dirty="0" smtClean="0">
              <a:ln w="19050">
                <a:noFill/>
                <a:round/>
                <a:headEnd/>
                <a:tailEnd/>
              </a:ln>
              <a:solidFill>
                <a:srgbClr val="FF0000"/>
              </a:solidFill>
              <a:effectLst>
                <a:outerShdw dist="17961" dir="2700000" algn="ctr" rotWithShape="0">
                  <a:schemeClr val="tx1"/>
                </a:outerShdw>
              </a:effectLst>
              <a:latin typeface="Tahoma"/>
              <a:cs typeface="Tahoma"/>
            </a:endParaRPr>
          </a:p>
        </p:txBody>
      </p:sp>
      <p:sp>
        <p:nvSpPr>
          <p:cNvPr id="5" name="WordArt 7"/>
          <p:cNvSpPr>
            <a:spLocks noChangeArrowheads="1" noChangeShapeType="1" noTextEdit="1"/>
          </p:cNvSpPr>
          <p:nvPr/>
        </p:nvSpPr>
        <p:spPr bwMode="auto">
          <a:xfrm>
            <a:off x="1025856" y="4237406"/>
            <a:ext cx="7184379" cy="6020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</a:pPr>
            <a:r>
              <a:rPr lang="en-US" sz="40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Tahoma"/>
                <a:cs typeface="Tahoma"/>
              </a:rPr>
              <a:t>VÀ KẾ HOẠCH HOẠT ĐỘNG NĂM 2016 </a:t>
            </a:r>
          </a:p>
        </p:txBody>
      </p:sp>
    </p:spTree>
    <p:extLst>
      <p:ext uri="{BB962C8B-B14F-4D97-AF65-F5344CB8AC3E}">
        <p14:creationId xmlns:p14="http://schemas.microsoft.com/office/powerpoint/2010/main" val="40465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 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thầu</a:t>
            </a:r>
            <a:endParaRPr lang="en-US" dirty="0"/>
          </a:p>
        </p:txBody>
      </p:sp>
      <p:sp>
        <p:nvSpPr>
          <p:cNvPr id="44" name="AutoShape 64"/>
          <p:cNvSpPr>
            <a:spLocks noChangeArrowheads="1"/>
          </p:cNvSpPr>
          <p:nvPr/>
        </p:nvSpPr>
        <p:spPr bwMode="auto">
          <a:xfrm>
            <a:off x="457200" y="990600"/>
            <a:ext cx="6705600" cy="381000"/>
          </a:xfrm>
          <a:prstGeom prst="roundRect">
            <a:avLst>
              <a:gd name="adj" fmla="val 50000"/>
            </a:avLst>
          </a:prstGeom>
          <a:solidFill>
            <a:srgbClr val="A2D668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180000" anchor="ctr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Phân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tích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số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liệu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theo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các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mảng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giải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pháp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/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dịch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vụ</a:t>
            </a:r>
            <a:endParaRPr lang="en-US" sz="1700" b="1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66435"/>
              </p:ext>
            </p:extLst>
          </p:nvPr>
        </p:nvGraphicFramePr>
        <p:xfrm>
          <a:off x="533400" y="1676400"/>
          <a:ext cx="8077200" cy="4648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1349"/>
                <a:gridCol w="3965851"/>
              </a:tblGrid>
              <a:tr h="4314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</a:rPr>
                        <a:t>Mảng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</a:rPr>
                        <a:t>sản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</a:rPr>
                        <a:t>phẩm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</a:rPr>
                        <a:t>giải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</a:rPr>
                        <a:t>pháp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</a:rPr>
                        <a:t>Tổng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</a:rPr>
                        <a:t>thầu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</a:rPr>
                        <a:t>hiện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513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Hà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</a:rPr>
                        <a:t>nội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13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Máy</a:t>
                      </a:r>
                      <a:r>
                        <a:rPr lang="en-US" sz="1500" b="1" kern="1200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1500" b="1" kern="1200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5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500" b="1" kern="1200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sz="1500" b="1" kern="1200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cỡ</a:t>
                      </a:r>
                      <a:r>
                        <a:rPr lang="en-US" sz="1500" b="1" kern="1200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lớn</a:t>
                      </a:r>
                      <a:endParaRPr lang="vi-VN" sz="15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a:t>5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13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effectLst/>
                          <a:latin typeface="Arial" panose="020B0604020202020204" pitchFamily="34" charset="0"/>
                        </a:rPr>
                        <a:t>Máy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</a:rPr>
                        <a:t>chủ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</a:rPr>
                        <a:t>lưu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</a:rPr>
                        <a:t>trữ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</a:rPr>
                        <a:t>phổ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</a:rPr>
                        <a:t>thông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13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Ảo</a:t>
                      </a:r>
                      <a:r>
                        <a:rPr lang="en-US" sz="15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kern="120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hóa</a:t>
                      </a:r>
                      <a:r>
                        <a:rPr lang="en-US" sz="15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500" b="1" kern="1200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điện</a:t>
                      </a:r>
                      <a:r>
                        <a:rPr lang="en-US" sz="1500" b="1" kern="1200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sz="1500" b="1" kern="1200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đám</a:t>
                      </a:r>
                      <a:r>
                        <a:rPr lang="en-US" sz="1500" b="1" kern="1200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mây</a:t>
                      </a:r>
                      <a:endParaRPr lang="en-US" sz="15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13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</a:rPr>
                        <a:t>License 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13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effectLst/>
                          <a:latin typeface="Arial" panose="020B0604020202020204" pitchFamily="34" charset="0"/>
                        </a:rPr>
                        <a:t>Bảo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</a:rPr>
                        <a:t>mật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13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effectLst/>
                          <a:latin typeface="Arial" panose="020B0604020202020204" pitchFamily="34" charset="0"/>
                        </a:rPr>
                        <a:t>Mạng</a:t>
                      </a: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1500" dirty="0" err="1" smtClean="0">
                          <a:effectLst/>
                          <a:latin typeface="Arial" panose="020B0604020202020204" pitchFamily="34" charset="0"/>
                        </a:rPr>
                        <a:t>Hội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</a:rPr>
                        <a:t>nghị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</a:rPr>
                        <a:t>truyền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</a:rPr>
                        <a:t>hình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13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effectLst/>
                          <a:latin typeface="Arial" panose="020B0604020202020204" pitchFamily="34" charset="0"/>
                        </a:rPr>
                        <a:t>Hạ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</a:rPr>
                        <a:t>tầng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</a:rPr>
                        <a:t>Datacenter 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13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</a:rPr>
                        <a:t>ITSM 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139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CSDL</a:t>
                      </a:r>
                      <a:endParaRPr lang="en-US" sz="15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a:t>5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13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</a:rPr>
                        <a:t>Microsoft 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513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effectLst/>
                          <a:latin typeface="Arial" panose="020B0604020202020204" pitchFamily="34" charset="0"/>
                        </a:rPr>
                        <a:t>Dịch</a:t>
                      </a: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Arial" panose="020B0604020202020204" pitchFamily="34" charset="0"/>
                        </a:rPr>
                        <a:t>vụ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7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1.4. 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/</a:t>
            </a:r>
            <a:r>
              <a:rPr lang="en-US" dirty="0" err="1" smtClean="0"/>
              <a:t>Poc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95182"/>
              </p:ext>
            </p:extLst>
          </p:nvPr>
        </p:nvGraphicFramePr>
        <p:xfrm>
          <a:off x="304800" y="1524001"/>
          <a:ext cx="8534399" cy="47244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286000"/>
                <a:gridCol w="1447800"/>
                <a:gridCol w="1524000"/>
                <a:gridCol w="1524000"/>
                <a:gridCol w="1752599"/>
              </a:tblGrid>
              <a:tr h="964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Ban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vấn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chuyên</a:t>
                      </a:r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sâu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vấn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6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endParaRPr lang="en-US" sz="16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cộng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en-US" sz="16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chú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909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700" b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ITSM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629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700" b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</a:t>
                      </a:r>
                      <a:r>
                        <a:rPr lang="en-US" sz="1700" b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TTBM HN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700" b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GPHT HN (HT)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5909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 GPHT HN (DL)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700" b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GPMS HN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659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7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="1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8" name="AutoShape 64"/>
          <p:cNvSpPr>
            <a:spLocks noChangeArrowheads="1"/>
          </p:cNvSpPr>
          <p:nvPr/>
        </p:nvSpPr>
        <p:spPr bwMode="auto">
          <a:xfrm>
            <a:off x="304800" y="990600"/>
            <a:ext cx="6705600" cy="381000"/>
          </a:xfrm>
          <a:prstGeom prst="roundRect">
            <a:avLst>
              <a:gd name="adj" fmla="val 50000"/>
            </a:avLst>
          </a:prstGeom>
          <a:solidFill>
            <a:srgbClr val="A2D668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180000" anchor="ctr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Phân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tích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số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liệu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theo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các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đơn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vị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/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phòng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ban</a:t>
            </a:r>
          </a:p>
        </p:txBody>
      </p:sp>
    </p:spTree>
    <p:extLst>
      <p:ext uri="{BB962C8B-B14F-4D97-AF65-F5344CB8AC3E}">
        <p14:creationId xmlns:p14="http://schemas.microsoft.com/office/powerpoint/2010/main" val="18961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/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1248" y="5775089"/>
            <a:ext cx="860415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1500" b="1" u="sng" dirty="0" err="1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Nhận</a:t>
            </a:r>
            <a:r>
              <a:rPr lang="en-US" sz="1500" b="1" u="sng" dirty="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1500" b="1" u="sng" dirty="0" err="1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xét</a:t>
            </a:r>
            <a:r>
              <a:rPr lang="en-US" sz="1500" b="1" u="sng" dirty="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: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1500" dirty="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- …..</a:t>
            </a:r>
            <a:endParaRPr lang="en-US" sz="1500" dirty="0">
              <a:latin typeface="Calibri (Body)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87741"/>
              </p:ext>
            </p:extLst>
          </p:nvPr>
        </p:nvGraphicFramePr>
        <p:xfrm>
          <a:off x="380999" y="1308307"/>
          <a:ext cx="8153401" cy="5487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9516"/>
                <a:gridCol w="1646360"/>
                <a:gridCol w="1646360"/>
                <a:gridCol w="1411165"/>
              </a:tblGrid>
              <a:tr h="7184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Mảng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 vấn </a:t>
                      </a:r>
                      <a:endParaRPr lang="en-US" sz="1500" u="none" strike="noStrike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vi-VN" sz="15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chuyên </a:t>
                      </a:r>
                      <a:r>
                        <a:rPr lang="vi-VN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sâu</a:t>
                      </a:r>
                      <a:endParaRPr lang="vi-VN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 vấn</a:t>
                      </a:r>
                      <a:br>
                        <a:rPr lang="vi-VN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vi-VN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5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u="none" strike="noStrike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5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500" u="none" strike="noStrike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5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u="none" strike="noStrike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</a:t>
                      </a:r>
                      <a:endParaRPr lang="vi-VN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5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 rtl="0" fontAlgn="ctr"/>
                      <a:r>
                        <a:rPr lang="en-US" sz="15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Ảo hóa (vmware, hyperv v.v...)</a:t>
                      </a:r>
                      <a:endParaRPr lang="vi-VN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2549"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Máy chủ (x86, unix)</a:t>
                      </a:r>
                      <a:endParaRPr lang="vi-VN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Lưu trữ (SAN, NAS, SDS, backup restore, dedup v.v..)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DataCenter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39004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cộng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AutoShape 64"/>
          <p:cNvSpPr>
            <a:spLocks noChangeArrowheads="1"/>
          </p:cNvSpPr>
          <p:nvPr/>
        </p:nvSpPr>
        <p:spPr bwMode="auto">
          <a:xfrm>
            <a:off x="304800" y="776068"/>
            <a:ext cx="6705600" cy="381000"/>
          </a:xfrm>
          <a:prstGeom prst="roundRect">
            <a:avLst>
              <a:gd name="adj" fmla="val 50000"/>
            </a:avLst>
          </a:prstGeom>
          <a:solidFill>
            <a:srgbClr val="A2D668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180000" anchor="ctr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Phân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tích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số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liệu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theo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mảng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giải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pháp</a:t>
            </a:r>
            <a:r>
              <a:rPr lang="en-US" sz="1700" b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/</a:t>
            </a:r>
            <a:r>
              <a:rPr lang="en-US" sz="1700" b="1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dịch</a:t>
            </a:r>
            <a:r>
              <a:rPr lang="en-US" sz="1700" b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vụ (HT)</a:t>
            </a:r>
            <a:endParaRPr lang="en-US" sz="1700" b="1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/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1248" y="5775089"/>
            <a:ext cx="860415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1500" b="1" u="sng" dirty="0" err="1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Nhận</a:t>
            </a:r>
            <a:r>
              <a:rPr lang="en-US" sz="1500" b="1" u="sng" dirty="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1500" b="1" u="sng" dirty="0" err="1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xét</a:t>
            </a:r>
            <a:r>
              <a:rPr lang="en-US" sz="1500" b="1" u="sng" dirty="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: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1500" dirty="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- …..</a:t>
            </a:r>
            <a:endParaRPr lang="en-US" sz="1500" dirty="0">
              <a:latin typeface="Calibri (Body)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14469"/>
              </p:ext>
            </p:extLst>
          </p:nvPr>
        </p:nvGraphicFramePr>
        <p:xfrm>
          <a:off x="380999" y="1308307"/>
          <a:ext cx="8153401" cy="5797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9516"/>
                <a:gridCol w="1646360"/>
                <a:gridCol w="1646360"/>
                <a:gridCol w="1411165"/>
              </a:tblGrid>
              <a:tr h="7184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Mảng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 vấn </a:t>
                      </a:r>
                      <a:endParaRPr lang="en-US" sz="1500" u="none" strike="noStrike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vi-VN" sz="15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chuyên </a:t>
                      </a:r>
                      <a:r>
                        <a:rPr lang="vi-VN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sâu</a:t>
                      </a:r>
                      <a:endParaRPr lang="vi-VN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 vấn</a:t>
                      </a:r>
                      <a:br>
                        <a:rPr lang="vi-VN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vi-VN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5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u="none" strike="noStrike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5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500" u="none" strike="noStrike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5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u="none" strike="noStrike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</a:t>
                      </a:r>
                      <a:endParaRPr lang="vi-VN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5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 rtl="0" fontAlgn="ctr"/>
                      <a:r>
                        <a:rPr lang="en-US" sz="15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Giải pháp Disaster Recovery : Oracle DataGuard, Database Mirroring</a:t>
                      </a:r>
                      <a:endParaRPr lang="vi-VN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2549"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Giải pháp giám sát tổng thể máy chủ, OS, Database, Switch thông qua Oracle Enterprise Manager</a:t>
                      </a:r>
                      <a:endParaRPr lang="vi-VN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Giải pháp HA: Database Cluster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 vụ đánh giá cấu hình và hiệu năng CSDL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 pháp chuyển đổi CSDL trên các nền tảng Storage khác nhau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Nâng</a:t>
                      </a:r>
                      <a:r>
                        <a:rPr lang="en-US" sz="1400" b="0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cấp hệ thống DWH cho KBNN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39004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CSDL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cộng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AutoShape 64"/>
          <p:cNvSpPr>
            <a:spLocks noChangeArrowheads="1"/>
          </p:cNvSpPr>
          <p:nvPr/>
        </p:nvSpPr>
        <p:spPr bwMode="auto">
          <a:xfrm>
            <a:off x="304800" y="776068"/>
            <a:ext cx="6705600" cy="381000"/>
          </a:xfrm>
          <a:prstGeom prst="roundRect">
            <a:avLst>
              <a:gd name="adj" fmla="val 50000"/>
            </a:avLst>
          </a:prstGeom>
          <a:solidFill>
            <a:srgbClr val="A2D668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180000" anchor="ctr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Phân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tích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số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liệu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theo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mảng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giải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pháp</a:t>
            </a:r>
            <a:r>
              <a:rPr lang="en-US" sz="1700" b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/</a:t>
            </a:r>
            <a:r>
              <a:rPr lang="en-US" sz="1700" b="1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dịch</a:t>
            </a:r>
            <a:r>
              <a:rPr lang="en-US" sz="1700" b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vụ (CSDL)</a:t>
            </a:r>
            <a:endParaRPr lang="en-US" sz="1700" b="1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1.5. 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90871"/>
              </p:ext>
            </p:extLst>
          </p:nvPr>
        </p:nvGraphicFramePr>
        <p:xfrm>
          <a:off x="76200" y="1371600"/>
          <a:ext cx="8991600" cy="50789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07704"/>
                <a:gridCol w="1573696"/>
                <a:gridCol w="1447800"/>
                <a:gridCol w="1447800"/>
                <a:gridCol w="1447800"/>
                <a:gridCol w="1066800"/>
              </a:tblGrid>
              <a:tr h="964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Ban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quyền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mềm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diện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rộng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phức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tạp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án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thuần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túy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chú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909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700" b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ITSM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629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700" b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</a:t>
                      </a:r>
                      <a:r>
                        <a:rPr lang="en-US" sz="1700" b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TTBM HN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700" b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GPHT HN (HT)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5909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 GPHT HN (DL)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i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7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700" b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GPMS HN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659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7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="1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7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8" name="AutoShape 64"/>
          <p:cNvSpPr>
            <a:spLocks noChangeArrowheads="1"/>
          </p:cNvSpPr>
          <p:nvPr/>
        </p:nvSpPr>
        <p:spPr bwMode="auto">
          <a:xfrm>
            <a:off x="152400" y="838200"/>
            <a:ext cx="6705600" cy="381000"/>
          </a:xfrm>
          <a:prstGeom prst="roundRect">
            <a:avLst>
              <a:gd name="adj" fmla="val 50000"/>
            </a:avLst>
          </a:prstGeom>
          <a:solidFill>
            <a:srgbClr val="A2D668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180000" anchor="ctr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Phân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tích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số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liệu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theo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các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đơn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vị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/</a:t>
            </a:r>
            <a:r>
              <a:rPr lang="en-US" sz="1700" b="1" dirty="0" err="1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phòng</a:t>
            </a:r>
            <a:r>
              <a:rPr lang="en-US" sz="1700" b="1" dirty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ban</a:t>
            </a:r>
          </a:p>
        </p:txBody>
      </p:sp>
    </p:spTree>
    <p:extLst>
      <p:ext uri="{BB962C8B-B14F-4D97-AF65-F5344CB8AC3E}">
        <p14:creationId xmlns:p14="http://schemas.microsoft.com/office/powerpoint/2010/main" val="35783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1.5. 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  <p:sp>
        <p:nvSpPr>
          <p:cNvPr id="6" name="AutoShape 64"/>
          <p:cNvSpPr>
            <a:spLocks noChangeArrowheads="1"/>
          </p:cNvSpPr>
          <p:nvPr/>
        </p:nvSpPr>
        <p:spPr bwMode="auto">
          <a:xfrm>
            <a:off x="228600" y="914400"/>
            <a:ext cx="6705600" cy="381000"/>
          </a:xfrm>
          <a:prstGeom prst="roundRect">
            <a:avLst>
              <a:gd name="adj" fmla="val 50000"/>
            </a:avLst>
          </a:prstGeom>
          <a:solidFill>
            <a:srgbClr val="A2D668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180000" anchor="ctr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Một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số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dự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án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thành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công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điển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hình</a:t>
            </a:r>
            <a:endParaRPr lang="en-US" sz="1700" b="1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12653"/>
              </p:ext>
            </p:extLst>
          </p:nvPr>
        </p:nvGraphicFramePr>
        <p:xfrm>
          <a:off x="0" y="1447800"/>
          <a:ext cx="8915400" cy="5136104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20389"/>
                <a:gridCol w="2362200"/>
                <a:gridCol w="1256211"/>
                <a:gridCol w="2248989"/>
                <a:gridCol w="1027611"/>
              </a:tblGrid>
              <a:tr h="964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vắn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tắt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Khách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đạt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chú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909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700" b="0" smtClean="0">
                          <a:ln>
                            <a:noFill/>
                          </a:ln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Dự án triển hệ thống máy chủ lưu trữ cho Viettel Burundi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70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khai hệ thống VAS cho Viettel tại thị trường Burundi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Viettel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70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thành đúng thời hạn để Viettel khai trương thị trường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629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Triển khai giải pháp ảo hóa Hyper-V cho KBNN các tỉnh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70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huyển đổi môi trường ảo hóa cho KBNN các tỉnh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KBNN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70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thành các đợt triển khai tại các tỉnh theo kế hoạch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5909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700" b="0" smtClean="0">
                          <a:ln>
                            <a:noFill/>
                          </a:ln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Dự án nâng cấp hệ thống lưu trữ cho Viettel Timor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70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âng cấp hệ thống hệ lưu trữ cho Viettel tại thị trường Timor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Viettel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70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thành triển khai phục vụ cho các ứng dụng mới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Triển khai bảo trì hệ thống máy chủ CSDL Exadata - Vietinbank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700" b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ảo trì, xử lý sự cố, đánh giá hệ thống Exadata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Vietinbank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700" b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thành các đợt bảo hành bảo trì theo Quý, xử lý sự cố cho VTB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1.5. 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  <p:sp>
        <p:nvSpPr>
          <p:cNvPr id="6" name="AutoShape 64"/>
          <p:cNvSpPr>
            <a:spLocks noChangeArrowheads="1"/>
          </p:cNvSpPr>
          <p:nvPr/>
        </p:nvSpPr>
        <p:spPr bwMode="auto">
          <a:xfrm>
            <a:off x="228600" y="914400"/>
            <a:ext cx="6705600" cy="381000"/>
          </a:xfrm>
          <a:prstGeom prst="roundRect">
            <a:avLst>
              <a:gd name="adj" fmla="val 50000"/>
            </a:avLst>
          </a:prstGeom>
          <a:solidFill>
            <a:srgbClr val="A2D668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180000" anchor="ctr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Một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số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dự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án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thành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công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điển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hình</a:t>
            </a:r>
            <a:endParaRPr lang="en-US" sz="1700" b="1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23822"/>
              </p:ext>
            </p:extLst>
          </p:nvPr>
        </p:nvGraphicFramePr>
        <p:xfrm>
          <a:off x="214312" y="1649942"/>
          <a:ext cx="8915400" cy="396828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410789"/>
                <a:gridCol w="3048000"/>
                <a:gridCol w="1180011"/>
                <a:gridCol w="2325189"/>
                <a:gridCol w="951411"/>
              </a:tblGrid>
              <a:tr h="964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vắn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tắt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Khách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đạt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en-US" sz="150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chú</a:t>
                      </a:r>
                      <a:endParaRPr lang="en-US" sz="15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737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Cung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cấp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Database Cluster 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VTG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Burundi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công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HĐ</a:t>
                      </a:r>
                      <a:r>
                        <a:rPr lang="en-US" sz="1700" b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110515/ SHB-HPT</a:t>
                      </a: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chuyển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6 CSDL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cặp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AIX P6 sang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cặp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AIX P8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70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SHB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công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chuyển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online CSDL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tủ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đĩa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nhau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70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KH-ĐT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70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công</a:t>
                      </a:r>
                      <a:endParaRPr lang="en-US" sz="17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5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- </a:t>
            </a:r>
            <a:r>
              <a:rPr lang="en-US" err="1" smtClean="0"/>
              <a:t>Chứng</a:t>
            </a:r>
            <a:r>
              <a:rPr lang="en-US" smtClean="0"/>
              <a:t> chỉ (nhóm HT)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1209"/>
              </p:ext>
            </p:extLst>
          </p:nvPr>
        </p:nvGraphicFramePr>
        <p:xfrm>
          <a:off x="152400" y="1102987"/>
          <a:ext cx="8839200" cy="4612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2254"/>
                <a:gridCol w="1236546"/>
                <a:gridCol w="1447800"/>
                <a:gridCol w="1447800"/>
                <a:gridCol w="1311148"/>
                <a:gridCol w="2803652"/>
              </a:tblGrid>
              <a:tr h="901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Hãng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chứng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5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Chưa </a:t>
                      </a:r>
                      <a:br>
                        <a:rPr lang="vi-VN" sz="15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vi-VN" sz="15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 thành</a:t>
                      </a:r>
                      <a:endParaRPr lang="vi-VN" sz="1500" b="1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biện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khắc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phục</a:t>
                      </a:r>
                      <a:endParaRPr lang="vi-VN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567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</a:rPr>
                        <a:t>IBM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Đổi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đề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71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smtClean="0">
                          <a:effectLst/>
                          <a:latin typeface="Arial" panose="020B0604020202020204" pitchFamily="34" charset="0"/>
                        </a:rPr>
                        <a:t>NetApp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</a:rPr>
                        <a:t>Synmantec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89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</a:rPr>
                        <a:t>Oracle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114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VMware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71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</a:rPr>
                        <a:t>Quản</a:t>
                      </a:r>
                      <a:r>
                        <a:rPr lang="en-US" sz="16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</a:rPr>
                        <a:t> trị dự án (PMF)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50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70114" y="5791200"/>
            <a:ext cx="860415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1400" b="1" u="sng" dirty="0" err="1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Nhận</a:t>
            </a:r>
            <a:r>
              <a:rPr lang="en-US" sz="1400" b="1" u="sng" dirty="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1400" b="1" u="sng" dirty="0" err="1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xét</a:t>
            </a:r>
            <a:r>
              <a:rPr lang="en-US" sz="1400" b="1" u="sng" dirty="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/</a:t>
            </a:r>
            <a:r>
              <a:rPr lang="en-US" sz="1400" b="1" u="sng" dirty="0" err="1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đánh</a:t>
            </a:r>
            <a:r>
              <a:rPr lang="en-US" sz="1400" b="1" u="sng" dirty="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1400" b="1" u="sng" dirty="0" err="1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giá</a:t>
            </a:r>
            <a:r>
              <a:rPr lang="en-US" sz="1400" b="1" u="sng" dirty="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:</a:t>
            </a:r>
          </a:p>
          <a:p>
            <a:pPr marL="285750" marR="0" lvl="0" indent="-28575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Đáp ứng các yêu cầu chứng chỉ về duy trì đối tác. 1 chứng chỉ chưa hoàn thành do bị đổi đề</a:t>
            </a:r>
          </a:p>
          <a:p>
            <a:pPr marL="285750" marR="0" lvl="0" indent="-28575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smtClean="0">
                <a:latin typeface="Calibri (Body)"/>
                <a:ea typeface="Times New Roman" panose="02020603050405020304" pitchFamily="18" charset="0"/>
                <a:cs typeface="Helvetica" panose="020B0604020202020204" pitchFamily="34" charset="0"/>
              </a:rPr>
              <a:t>Đáp ứng về nhu cầu phát triển chuyên môn cho cá nhân, chưa áp dụng được cho phòng</a:t>
            </a:r>
            <a:endParaRPr lang="en-US" sz="1400" dirty="0" smtClean="0">
              <a:latin typeface="Calibri (Body)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- </a:t>
            </a:r>
            <a:r>
              <a:rPr lang="en-US" err="1" smtClean="0"/>
              <a:t>Chứng</a:t>
            </a:r>
            <a:r>
              <a:rPr lang="en-US" smtClean="0"/>
              <a:t> chỉ (nhóm DL)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12041"/>
              </p:ext>
            </p:extLst>
          </p:nvPr>
        </p:nvGraphicFramePr>
        <p:xfrm>
          <a:off x="322134" y="1102987"/>
          <a:ext cx="8821866" cy="4797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874"/>
                <a:gridCol w="3331726"/>
                <a:gridCol w="1219200"/>
                <a:gridCol w="1219200"/>
                <a:gridCol w="2344866"/>
              </a:tblGrid>
              <a:tr h="901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Chứng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5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Chưa </a:t>
                      </a:r>
                      <a:br>
                        <a:rPr lang="vi-VN" sz="15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vi-VN" sz="15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 thành</a:t>
                      </a:r>
                      <a:endParaRPr lang="vi-VN" sz="1500" b="1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biện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khắc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phục</a:t>
                      </a:r>
                      <a:endParaRPr lang="vi-VN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567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Oracle Security Essential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71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Oracle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Database 11g Administrator Certified Professional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72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</a:rPr>
                        <a:t>Oracle </a:t>
                      </a:r>
                      <a:r>
                        <a:rPr lang="en-US" sz="1600" u="none" strike="noStrike" dirty="0" err="1" smtClean="0">
                          <a:effectLst/>
                          <a:latin typeface="Arial" panose="020B0604020202020204" pitchFamily="34" charset="0"/>
                        </a:rPr>
                        <a:t>Exadata</a:t>
                      </a:r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</a:rPr>
                        <a:t> Database Machine 2014 Support Specialist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Cuối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năm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team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tập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xử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lý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các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HĐ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dịch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vụ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89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Oracle Database 11g Performance Tuning Certified Expert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TamNP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nghỉ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114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7114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50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1.7. 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7108"/>
              </p:ext>
            </p:extLst>
          </p:nvPr>
        </p:nvGraphicFramePr>
        <p:xfrm>
          <a:off x="90268" y="1447802"/>
          <a:ext cx="8915400" cy="4724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832557"/>
                <a:gridCol w="869243"/>
                <a:gridCol w="748632"/>
                <a:gridCol w="748632"/>
                <a:gridCol w="973221"/>
                <a:gridCol w="856915"/>
                <a:gridCol w="838200"/>
                <a:gridCol w="838200"/>
                <a:gridCol w="1066800"/>
              </a:tblGrid>
              <a:tr h="1213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5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mật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</a:t>
                      </a:r>
                      <a:b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ITSM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CSDL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tầng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nguồn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lực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</a:tr>
              <a:tr h="463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P.TVHN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P.GPHT 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P.TK 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611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P.GPTT BM 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P.ITSM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P.GPMS 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</a:tbl>
          </a:graphicData>
        </a:graphic>
      </p:graphicFrame>
      <p:sp>
        <p:nvSpPr>
          <p:cNvPr id="5" name="AutoShape 64"/>
          <p:cNvSpPr>
            <a:spLocks noChangeArrowheads="1"/>
          </p:cNvSpPr>
          <p:nvPr/>
        </p:nvSpPr>
        <p:spPr bwMode="auto">
          <a:xfrm>
            <a:off x="304800" y="776068"/>
            <a:ext cx="6705600" cy="381000"/>
          </a:xfrm>
          <a:prstGeom prst="roundRect">
            <a:avLst>
              <a:gd name="adj" fmla="val 50000"/>
            </a:avLst>
          </a:prstGeom>
          <a:solidFill>
            <a:srgbClr val="A2D668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180000" anchor="ctr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Phân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tích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số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liệu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theo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mảng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chuyên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môn</a:t>
            </a:r>
            <a:endParaRPr lang="en-US" sz="1700" b="1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67527" y="2328887"/>
            <a:ext cx="2728679" cy="2228533"/>
            <a:chOff x="140" y="1623"/>
            <a:chExt cx="1579" cy="1277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140" y="2097"/>
              <a:ext cx="164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51" y="2096"/>
              <a:ext cx="1461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258" y="2103"/>
              <a:ext cx="1461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323" y="2096"/>
              <a:ext cx="1317" cy="327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683321" y="2861539"/>
            <a:ext cx="4616759" cy="488950"/>
            <a:chOff x="2978150" y="3549650"/>
            <a:chExt cx="5705475" cy="48895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978150" y="3810000"/>
              <a:ext cx="609600" cy="0"/>
            </a:xfrm>
            <a:prstGeom prst="line">
              <a:avLst/>
            </a:prstGeom>
            <a:noFill/>
            <a:ln w="12700" cap="rnd">
              <a:solidFill>
                <a:srgbClr val="0033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gray">
            <a:xfrm>
              <a:off x="3578225" y="3549650"/>
              <a:ext cx="5105400" cy="488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86200" y="3625850"/>
              <a:ext cx="3809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hoạch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hoạt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động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2016</a:t>
              </a: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3505200" y="369570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683322" y="3593377"/>
            <a:ext cx="4619328" cy="488950"/>
            <a:chOff x="2978150" y="4281488"/>
            <a:chExt cx="5708650" cy="488950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978150" y="4495800"/>
              <a:ext cx="609600" cy="0"/>
            </a:xfrm>
            <a:prstGeom prst="line">
              <a:avLst/>
            </a:prstGeom>
            <a:noFill/>
            <a:ln w="12700" cap="rnd">
              <a:solidFill>
                <a:srgbClr val="0033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gray">
            <a:xfrm>
              <a:off x="3581400" y="4281488"/>
              <a:ext cx="5105400" cy="488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886200" y="4357688"/>
              <a:ext cx="29382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Đề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xuất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kiến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nghị</a:t>
              </a: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3492500" y="441960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E96E2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338833" y="2118589"/>
            <a:ext cx="4898081" cy="488950"/>
            <a:chOff x="2633662" y="2806700"/>
            <a:chExt cx="6053138" cy="48895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901950" y="3048000"/>
              <a:ext cx="685800" cy="0"/>
            </a:xfrm>
            <a:prstGeom prst="line">
              <a:avLst/>
            </a:prstGeom>
            <a:noFill/>
            <a:ln w="12700" cap="rnd">
              <a:solidFill>
                <a:srgbClr val="0033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gray">
            <a:xfrm>
              <a:off x="3581400" y="2806700"/>
              <a:ext cx="5105400" cy="488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886200" y="2882900"/>
              <a:ext cx="35987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Tổng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hoạch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2015</a:t>
              </a: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3505200" y="294005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Line 2"/>
            <p:cNvSpPr>
              <a:spLocks noChangeShapeType="1"/>
            </p:cNvSpPr>
            <p:nvPr/>
          </p:nvSpPr>
          <p:spPr bwMode="auto">
            <a:xfrm flipV="1">
              <a:off x="2633662" y="3048000"/>
              <a:ext cx="249237" cy="247650"/>
            </a:xfrm>
            <a:prstGeom prst="line">
              <a:avLst/>
            </a:prstGeom>
            <a:noFill/>
            <a:ln w="12700" cap="rnd">
              <a:solidFill>
                <a:srgbClr val="0033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38833" y="4317277"/>
            <a:ext cx="4898081" cy="554037"/>
            <a:chOff x="2633662" y="5005388"/>
            <a:chExt cx="6053138" cy="554037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978150" y="5257800"/>
              <a:ext cx="609600" cy="0"/>
            </a:xfrm>
            <a:prstGeom prst="line">
              <a:avLst/>
            </a:prstGeom>
            <a:noFill/>
            <a:ln w="12700" cap="rnd">
              <a:solidFill>
                <a:srgbClr val="0033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gray">
            <a:xfrm>
              <a:off x="3581400" y="5070475"/>
              <a:ext cx="5105400" cy="488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886200" y="5146675"/>
              <a:ext cx="32077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Trao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đổi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thảo</a:t>
              </a:r>
              <a:r>
                <a:rPr lang="en-US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luận</a:t>
              </a: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gray">
            <a:xfrm>
              <a:off x="3505200" y="5203825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ine 3"/>
            <p:cNvSpPr>
              <a:spLocks noChangeShapeType="1"/>
            </p:cNvSpPr>
            <p:nvPr/>
          </p:nvSpPr>
          <p:spPr bwMode="auto">
            <a:xfrm>
              <a:off x="2633662" y="5005388"/>
              <a:ext cx="353217" cy="262686"/>
            </a:xfrm>
            <a:prstGeom prst="line">
              <a:avLst/>
            </a:prstGeom>
            <a:noFill/>
            <a:ln w="12700" cap="rnd">
              <a:solidFill>
                <a:srgbClr val="0033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86123" y="3074377"/>
            <a:ext cx="1433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2016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1.7. 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61899"/>
              </p:ext>
            </p:extLst>
          </p:nvPr>
        </p:nvGraphicFramePr>
        <p:xfrm>
          <a:off x="166467" y="1447802"/>
          <a:ext cx="8901333" cy="5257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028"/>
                <a:gridCol w="1370133"/>
                <a:gridCol w="1430508"/>
                <a:gridCol w="1232019"/>
                <a:gridCol w="1232019"/>
                <a:gridCol w="1755626"/>
              </a:tblGrid>
              <a:tr h="1213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5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chốt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Đáp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ứng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nỗ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lực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Chưa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nguồn</a:t>
                      </a:r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lực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</a:tr>
              <a:tr h="463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P.TVHN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P.GPHT 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DP, Hải PH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Tùng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NT, Long HV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 GPHT (DL) 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Tùng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NA, Long TT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Hải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P.TK 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611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P.GPTT BM 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P.ITSM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P.GPMS 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</a:tbl>
          </a:graphicData>
        </a:graphic>
      </p:graphicFrame>
      <p:sp>
        <p:nvSpPr>
          <p:cNvPr id="4" name="AutoShape 64"/>
          <p:cNvSpPr>
            <a:spLocks noChangeArrowheads="1"/>
          </p:cNvSpPr>
          <p:nvPr/>
        </p:nvSpPr>
        <p:spPr bwMode="auto">
          <a:xfrm>
            <a:off x="133810" y="838200"/>
            <a:ext cx="6705600" cy="381000"/>
          </a:xfrm>
          <a:prstGeom prst="roundRect">
            <a:avLst>
              <a:gd name="adj" fmla="val 50000"/>
            </a:avLst>
          </a:prstGeom>
          <a:solidFill>
            <a:srgbClr val="A2D668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180000" anchor="ctr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Đánh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giá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năng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lực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nhân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sự</a:t>
            </a:r>
            <a:endParaRPr lang="en-US" sz="1700" b="1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1.7. 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85978"/>
              </p:ext>
            </p:extLst>
          </p:nvPr>
        </p:nvGraphicFramePr>
        <p:xfrm>
          <a:off x="76200" y="1390651"/>
          <a:ext cx="8991600" cy="5139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534"/>
                <a:gridCol w="1197866"/>
                <a:gridCol w="1295400"/>
                <a:gridCol w="1219200"/>
                <a:gridCol w="1143000"/>
                <a:gridCol w="2514600"/>
              </a:tblGrid>
              <a:tr h="968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5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sz="15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500" b="1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Tuyển</a:t>
                      </a:r>
                      <a:r>
                        <a:rPr lang="en-US" sz="15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500" b="1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5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thế</a:t>
                      </a:r>
                      <a:endParaRPr lang="en-US" sz="1500" b="1" u="none" strike="noStrike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endParaRPr lang="en-US" sz="1500" b="1" i="0" u="none" strike="noStrike" baseline="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tuyển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500" b="1" i="0" u="none" strike="noStrike" baseline="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tế</a:t>
                      </a:r>
                      <a:endParaRPr lang="en-US" sz="1500" b="1" i="0" u="none" strike="noStrike" baseline="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tuyển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en-US" sz="15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chú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</a:tr>
              <a:tr h="452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P.TVHN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44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P.GPHT 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Nghỉ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nhân sự Thắng TT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nhân sự ngoài 2 nhân sự cũ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nhóm HT phòng TK.HN lên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 GPHT (DL) 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P.TK 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597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P.GPTT BM 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9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P.ITSM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44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P.GPMS 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1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</a:tbl>
          </a:graphicData>
        </a:graphic>
      </p:graphicFrame>
      <p:sp>
        <p:nvSpPr>
          <p:cNvPr id="4" name="AutoShape 64"/>
          <p:cNvSpPr>
            <a:spLocks noChangeArrowheads="1"/>
          </p:cNvSpPr>
          <p:nvPr/>
        </p:nvSpPr>
        <p:spPr bwMode="auto">
          <a:xfrm>
            <a:off x="133810" y="838200"/>
            <a:ext cx="6705600" cy="381000"/>
          </a:xfrm>
          <a:prstGeom prst="roundRect">
            <a:avLst>
              <a:gd name="adj" fmla="val 50000"/>
            </a:avLst>
          </a:prstGeom>
          <a:solidFill>
            <a:srgbClr val="A2D668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180000" anchor="ctr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Biến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động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và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tuyển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dụng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nguồn</a:t>
            </a:r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lực</a:t>
            </a:r>
            <a:endParaRPr lang="en-US" sz="1700" b="1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1.7. 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69713"/>
              </p:ext>
            </p:extLst>
          </p:nvPr>
        </p:nvGraphicFramePr>
        <p:xfrm>
          <a:off x="152404" y="914400"/>
          <a:ext cx="8762996" cy="560427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827016"/>
                <a:gridCol w="846666"/>
                <a:gridCol w="764962"/>
                <a:gridCol w="665544"/>
                <a:gridCol w="665544"/>
                <a:gridCol w="665544"/>
                <a:gridCol w="665544"/>
                <a:gridCol w="665544"/>
                <a:gridCol w="665544"/>
                <a:gridCol w="665544"/>
                <a:gridCol w="665544"/>
              </a:tblGrid>
              <a:tr h="23530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4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dung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</a:pPr>
                      <a:r>
                        <a:rPr lang="en-US" sz="140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vi-VN" sz="140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hân bổ </a:t>
                      </a:r>
                      <a:r>
                        <a:rPr lang="en-US" sz="1400" b="1" u="none" strike="noStrike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nguồn</a:t>
                      </a:r>
                      <a:r>
                        <a:rPr lang="en-US" sz="1400" b="1" u="none" strike="noStrike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u="none" strike="noStrike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lực</a:t>
                      </a:r>
                      <a:r>
                        <a:rPr lang="en-US" sz="1400" b="1" u="none" strike="noStrike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40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 các đơn vị kinh </a:t>
                      </a:r>
                      <a:r>
                        <a:rPr lang="vi-VN" sz="1400" b="1" u="none" strike="noStrike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doanh</a:t>
                      </a:r>
                      <a:r>
                        <a:rPr lang="en-US" sz="1400" b="1" u="none" strike="noStrike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(mandays)</a:t>
                      </a:r>
                      <a:endParaRPr lang="en-US" sz="14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>
                        <a:spcBef>
                          <a:spcPts val="0"/>
                        </a:spcBef>
                      </a:pPr>
                      <a:endParaRPr lang="en-US" sz="1400" b="1" u="none" strike="noStrike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719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FSI&amp;GET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CNDN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KDQT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FSI1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FSI2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CME&amp;PUB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HCS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HSC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5304">
                <a:tc gridSpan="1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 TVHN</a:t>
                      </a:r>
                      <a:endParaRPr lang="en-US" sz="14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</a:tr>
              <a:tr h="235304"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 vấn</a:t>
                      </a:r>
                      <a:endParaRPr lang="vi-VN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</a:tr>
              <a:tr h="235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Đấu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thầu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</a:tr>
              <a:tr h="235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n>
                          <a:noFill/>
                        </a:ln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</a:tr>
              <a:tr h="235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trợ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</a:tr>
              <a:tr h="235304">
                <a:tc gridSpan="1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 GPHT HN</a:t>
                      </a:r>
                      <a:endParaRPr lang="en-US" sz="14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BAA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BAA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BAA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BAA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BAA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BAA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BAA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BAA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BAA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rgbClr val="2BAAE1"/>
                    </a:solidFill>
                  </a:tcPr>
                </a:tc>
              </a:tr>
              <a:tr h="235479"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 vấn</a:t>
                      </a:r>
                      <a:endParaRPr lang="vi-VN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Đấu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thầu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5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trợ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5304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</a:t>
                      </a:r>
                      <a:r>
                        <a:rPr lang="en-US" sz="1400" b="1" u="none" strike="noStrike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GPHT (DL) HN</a:t>
                      </a:r>
                      <a:endParaRPr lang="en-US" sz="14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5479"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 vấn</a:t>
                      </a:r>
                      <a:endParaRPr lang="vi-VN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Đấu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thầu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trợ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5304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 ITSM</a:t>
                      </a:r>
                      <a:endParaRPr lang="en-US" sz="14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35304"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 vấn</a:t>
                      </a:r>
                      <a:endParaRPr lang="vi-VN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</a:tr>
              <a:tr h="235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Đấu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thầu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</a:tr>
              <a:tr h="235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</a:tr>
              <a:tr h="235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trợ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9" marR="9359" marT="9359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9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9834798"/>
              </p:ext>
            </p:extLst>
          </p:nvPr>
        </p:nvGraphicFramePr>
        <p:xfrm>
          <a:off x="457200" y="990600"/>
          <a:ext cx="7772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042916" y="1005385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pháp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934200" cy="438150"/>
          </a:xfrm>
        </p:spPr>
        <p:txBody>
          <a:bodyPr/>
          <a:lstStyle/>
          <a:p>
            <a:r>
              <a:rPr lang="en-US" dirty="0" smtClean="0"/>
              <a:t>1.8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-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lõi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95569563"/>
              </p:ext>
            </p:extLst>
          </p:nvPr>
        </p:nvGraphicFramePr>
        <p:xfrm>
          <a:off x="457200" y="990600"/>
          <a:ext cx="7772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042916" y="1005385"/>
            <a:ext cx="24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pháp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934200" cy="438150"/>
          </a:xfrm>
        </p:spPr>
        <p:txBody>
          <a:bodyPr/>
          <a:lstStyle/>
          <a:p>
            <a:r>
              <a:rPr lang="en-US" dirty="0" smtClean="0"/>
              <a:t>1.8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-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lõi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1.10.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smtClean="0"/>
              <a:t>bộ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533400" y="914400"/>
          <a:ext cx="7315200" cy="5157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29200" y="4798100"/>
            <a:ext cx="3962400" cy="22467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xuyên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buổi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vi-VN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 ứng các yêu cầu của các phòng ban kinh doanh khi có nhu cầu tư vấn/triển khai từ phía khách hàng. </a:t>
            </a: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hiều 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 đồng AM đã ký với khách hàng nhưng chưa chốt scope công việc, dẫn đến phát sinh nhiều việc khác gây chậm trễ cho dự án.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914400"/>
            <a:ext cx="3810000" cy="16004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Phối hợp với phòng ban TV.HN: hỗ trợ các phần viết kỹ thuật trong các gói thầu đòi hỏi giải pháp chuyên sâu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Phối hợp với phòng ban HSC: hỗ trợ các case xử lý phức tạp trong các dự án bảo trì hay hướng dẫn mở case support (Oracle)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188803"/>
            <a:ext cx="3505200" cy="7386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Phối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thầu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14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1.10.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2015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16935390"/>
              </p:ext>
            </p:extLst>
          </p:nvPr>
        </p:nvGraphicFramePr>
        <p:xfrm>
          <a:off x="0" y="762000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0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</p:spPr>
      </p:pic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1623060" y="3062748"/>
            <a:ext cx="6202680" cy="52689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kern="1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ĐÁNH GIÁ CHI TIẾT HOẠT </a:t>
            </a:r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ĐỘNG </a:t>
            </a:r>
            <a:r>
              <a:rPr lang="en-US" sz="3600" b="1" kern="1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NĂM 2015 (Nhóm HT)</a:t>
            </a:r>
            <a:endParaRPr lang="en-US" sz="3600" b="1" kern="10" dirty="0">
              <a:ln w="19050">
                <a:noFill/>
                <a:round/>
                <a:headEnd/>
                <a:tailEnd/>
              </a:ln>
              <a:solidFill>
                <a:srgbClr val="E20000"/>
              </a:solidFill>
              <a:effectLst>
                <a:outerShdw dist="17961" dir="2700000" algn="ctr" rotWithShape="0">
                  <a:prstClr val="black"/>
                </a:outerShdw>
              </a:effectLst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941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934200" cy="438150"/>
          </a:xfrm>
        </p:spPr>
        <p:txBody>
          <a:bodyPr/>
          <a:lstStyle/>
          <a:p>
            <a:r>
              <a:rPr lang="en-US"/>
              <a:t>Các giải pháp trong năm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7712"/>
              </p:ext>
            </p:extLst>
          </p:nvPr>
        </p:nvGraphicFramePr>
        <p:xfrm>
          <a:off x="152400" y="1066800"/>
          <a:ext cx="8892988" cy="5148663"/>
        </p:xfrm>
        <a:graphic>
          <a:graphicData uri="http://schemas.openxmlformats.org/drawingml/2006/table">
            <a:tbl>
              <a:tblPr/>
              <a:tblGrid>
                <a:gridCol w="457200"/>
                <a:gridCol w="2097557"/>
                <a:gridCol w="1192220"/>
                <a:gridCol w="757303"/>
                <a:gridCol w="757303"/>
                <a:gridCol w="757303"/>
                <a:gridCol w="1021903"/>
                <a:gridCol w="1021903"/>
                <a:gridCol w="830296"/>
              </a:tblGrid>
              <a:tr h="2113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Tên giải pháp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Hãng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Tiêu chí đánh giá và lựa chọn đối tác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Tư vấn/Poc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Triển khai/hỗ trợ kỹ thuật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Khả năng đáp ứng nguồn lực so với pipe-line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Nhân sự đầu mối phụ trách giải pháp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Hỗ trợ kỹ thuật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(từ hãng)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Giải pháp công nghệ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(Virtualization)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Giải pháp dựa trên nền tảng ảo hóa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VMware vSphere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Hải PH,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Tùng NT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2113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(Converged System)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Giải pháp hệ thống Blade/hệ thống tích hợp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IBM Flex System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DP, Hải PH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211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HP c3000/c7000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DP, Hải PH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217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Cisco UCS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Tùng NT,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Hải PH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Chưa đánh giá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113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Giải pháp quản lý và ảo hóa máy trạm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VMware Horzin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DP, Hải PH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11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Citrix XenApp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Kém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Kém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056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Giải pháp điện toán đám mây cho hạ tầng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VMware vCloud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1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IBM SmartCloud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Chưa đánh giá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113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Giải pháp máy chủ Unix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IBM Power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Hải PH,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 HD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217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Oracle SPARC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Hải PH,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 HD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Kém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1135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Giải pháp lưu trữ thông minh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EMC VNX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DP, Hải PH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11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HP StorServ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DP, Hải PH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211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IBM Storwize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DP, Hải PH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05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NetApp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Chưa đánh giá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11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Oracle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Chưa đánh giá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135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Giải pháp dữ liệu liên tục/sao lưu khôi phục/dự phòng thảm họa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EMC Networker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DP, Hải PH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11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VMware SRM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DP, Hải PH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211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HP Data Protector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DP, Hải PH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217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IBM Tivoli TSM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Đông DP, Hải PH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bình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62200" y="6324600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giải pháp có đánh giá chung theo cấp độ</a:t>
            </a:r>
            <a:endParaRPr lang="vi-VN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934200" cy="438150"/>
          </a:xfrm>
        </p:spPr>
        <p:txBody>
          <a:bodyPr/>
          <a:lstStyle/>
          <a:p>
            <a:r>
              <a:rPr lang="en-US"/>
              <a:t>Các giải pháp trong năm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938989"/>
              </p:ext>
            </p:extLst>
          </p:nvPr>
        </p:nvGraphicFramePr>
        <p:xfrm>
          <a:off x="152400" y="695779"/>
          <a:ext cx="4038600" cy="3114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3810000"/>
            <a:ext cx="82296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5937">
              <a:lnSpc>
                <a:spcPct val="130000"/>
              </a:lnSpc>
            </a:pP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 dựa trên nền tảng ảo 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 (13 dự án VMware)</a:t>
            </a: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2 Giải 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 hệ thống Blade/hệ thống tích 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 (4 dự án HP, 3 Oracle, 1 IBM, 1 Cisco)</a:t>
            </a:r>
          </a:p>
          <a:p>
            <a:pPr marL="515937">
              <a:lnSpc>
                <a:spcPct val="130000"/>
              </a:lnSpc>
            </a:pP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3 Giải pháp quản lý và ảo hóa máy 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trạm(VDI)</a:t>
            </a: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Giải pháp điện toán đám mây cho hạ 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tầng (Private Cloud)</a:t>
            </a: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Giải pháp máy chủ Unix</a:t>
            </a:r>
          </a:p>
          <a:p>
            <a:pPr marL="515937">
              <a:lnSpc>
                <a:spcPct val="130000"/>
              </a:lnSpc>
            </a:pP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6 </a:t>
            </a:r>
            <a:r>
              <a:rPr lang="vi-VN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pháp lưu trữ thông </a:t>
            </a:r>
            <a:r>
              <a:rPr lang="vi-VN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(7 HP, 6 IBM, 4 EMC,… )</a:t>
            </a:r>
          </a:p>
          <a:p>
            <a:pPr marL="515937">
              <a:lnSpc>
                <a:spcPct val="130000"/>
              </a:lnSpc>
            </a:pP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7 </a:t>
            </a:r>
            <a:r>
              <a:rPr lang="vi-VN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pháp dữ liệu liên tục/sao lưu khôi phục/dự phòng thảm </a:t>
            </a:r>
            <a:r>
              <a:rPr lang="vi-VN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họa</a:t>
            </a: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 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quản lý định danh (Oracle 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IDM)</a:t>
            </a:r>
          </a:p>
          <a:p>
            <a:pPr marL="515937">
              <a:lnSpc>
                <a:spcPct val="130000"/>
              </a:lnSpc>
            </a:pP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5987" lvl="1">
              <a:lnSpc>
                <a:spcPct val="130000"/>
              </a:lnSpc>
            </a:pP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0237" lvl="1" indent="0">
              <a:lnSpc>
                <a:spcPct val="130000"/>
              </a:lnSpc>
              <a:buNone/>
            </a:pP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5987" lvl="1">
              <a:lnSpc>
                <a:spcPct val="130000"/>
              </a:lnSpc>
            </a:pP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endPara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5937">
              <a:lnSpc>
                <a:spcPct val="130000"/>
              </a:lnSpc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53755"/>
              </p:ext>
            </p:extLst>
          </p:nvPr>
        </p:nvGraphicFramePr>
        <p:xfrm>
          <a:off x="4343400" y="914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 11"/>
          <p:cNvSpPr/>
          <p:nvPr/>
        </p:nvSpPr>
        <p:spPr>
          <a:xfrm>
            <a:off x="533400" y="6400800"/>
            <a:ext cx="81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giải pháp chuyên sâu (VDI), Private Cloud, UNIX chiếm tỉ trọng ít</a:t>
            </a:r>
            <a:endParaRPr lang="vi-VN" b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</p:spPr>
      </p:pic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1623060" y="3062748"/>
            <a:ext cx="6202680" cy="52689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Tổng</a:t>
            </a:r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 </a:t>
            </a:r>
            <a:r>
              <a:rPr lang="en-US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kết</a:t>
            </a:r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 </a:t>
            </a:r>
            <a:r>
              <a:rPr lang="en-US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hoạt</a:t>
            </a:r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 </a:t>
            </a:r>
            <a:r>
              <a:rPr lang="en-US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động</a:t>
            </a:r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 </a:t>
            </a:r>
            <a:r>
              <a:rPr lang="en-US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năm</a:t>
            </a:r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 2015</a:t>
            </a:r>
            <a:endParaRPr lang="en-US" sz="3600" b="1" kern="10" dirty="0">
              <a:ln w="19050">
                <a:noFill/>
                <a:round/>
                <a:headEnd/>
                <a:tailEnd/>
              </a:ln>
              <a:solidFill>
                <a:srgbClr val="E20000"/>
              </a:solidFill>
              <a:effectLst>
                <a:outerShdw dist="17961" dir="2700000" algn="ctr" rotWithShape="0">
                  <a:prstClr val="black"/>
                </a:outerShdw>
              </a:effectLst>
              <a:latin typeface="Tahoma"/>
              <a:cs typeface="Tahoma"/>
            </a:endParaRPr>
          </a:p>
        </p:txBody>
      </p:sp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4115225" y="2514600"/>
            <a:ext cx="1217448" cy="4320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6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 1</a:t>
            </a:r>
            <a:endParaRPr lang="en-US" sz="3600" kern="10" dirty="0">
              <a:ln w="19050">
                <a:noFill/>
                <a:round/>
                <a:headEnd/>
                <a:tailEnd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39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</p:spPr>
      </p:pic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1623060" y="3062748"/>
            <a:ext cx="6202680" cy="52689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KẾ HOẠCH HOẠT ĐỘNG NĂM 2016</a:t>
            </a:r>
            <a:endParaRPr lang="en-US" sz="3600" b="1" kern="10" dirty="0">
              <a:ln w="19050">
                <a:noFill/>
                <a:round/>
                <a:headEnd/>
                <a:tailEnd/>
              </a:ln>
              <a:solidFill>
                <a:srgbClr val="E20000"/>
              </a:solidFill>
              <a:effectLst>
                <a:outerShdw dist="17961" dir="2700000" algn="ctr" rotWithShape="0">
                  <a:prstClr val="black"/>
                </a:outerShdw>
              </a:effectLst>
              <a:latin typeface="Tahoma"/>
              <a:cs typeface="Tahoma"/>
            </a:endParaRPr>
          </a:p>
        </p:txBody>
      </p:sp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4115225" y="2514600"/>
            <a:ext cx="1217448" cy="4320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Phần</a:t>
            </a:r>
            <a:r>
              <a:rPr lang="en-US" sz="36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 2</a:t>
            </a:r>
            <a:endParaRPr lang="en-US" sz="3600" kern="10" dirty="0">
              <a:ln w="19050">
                <a:noFill/>
                <a:round/>
                <a:headEnd/>
                <a:tailEnd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336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5724" y="438432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4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4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4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24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86378534"/>
              </p:ext>
            </p:extLst>
          </p:nvPr>
        </p:nvGraphicFramePr>
        <p:xfrm>
          <a:off x="1379984" y="1541016"/>
          <a:ext cx="8448600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64"/>
          <p:cNvSpPr>
            <a:spLocks noChangeArrowheads="1"/>
          </p:cNvSpPr>
          <p:nvPr/>
        </p:nvSpPr>
        <p:spPr bwMode="auto">
          <a:xfrm>
            <a:off x="395536" y="1158240"/>
            <a:ext cx="5486400" cy="3657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180000" anchor="ctr"/>
          <a:lstStyle/>
          <a:p>
            <a:pPr latinLnBrk="1"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 err="1" smtClean="0">
                <a:solidFill>
                  <a:srgbClr val="FFFFFF"/>
                </a:solidFill>
                <a:latin typeface="Arial" panose="020B0604020202020204" pitchFamily="34" charset="0"/>
                <a:ea typeface="굴림" charset="-127"/>
                <a:cs typeface="Arial" charset="0"/>
              </a:rPr>
              <a:t>Định</a:t>
            </a:r>
            <a:r>
              <a:rPr lang="en-US" altLang="ko-KR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굴림" charset="-127"/>
                <a:cs typeface="Arial" charset="0"/>
              </a:rPr>
              <a:t> </a:t>
            </a:r>
            <a:r>
              <a:rPr lang="en-US" altLang="ko-KR" sz="1600" b="1" dirty="0" err="1" smtClean="0">
                <a:solidFill>
                  <a:srgbClr val="FFFFFF"/>
                </a:solidFill>
                <a:latin typeface="Arial" panose="020B0604020202020204" pitchFamily="34" charset="0"/>
                <a:ea typeface="굴림" charset="-127"/>
                <a:cs typeface="Arial" charset="0"/>
              </a:rPr>
              <a:t>hướng</a:t>
            </a:r>
            <a:r>
              <a:rPr lang="en-US" altLang="ko-KR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굴림" charset="-127"/>
                <a:cs typeface="Arial" charset="0"/>
              </a:rPr>
              <a:t> </a:t>
            </a:r>
            <a:r>
              <a:rPr lang="en-US" altLang="ko-KR" sz="1600" b="1" dirty="0" err="1" smtClean="0">
                <a:solidFill>
                  <a:srgbClr val="FFFFFF"/>
                </a:solidFill>
                <a:latin typeface="Arial" panose="020B0604020202020204" pitchFamily="34" charset="0"/>
                <a:ea typeface="굴림" charset="-127"/>
                <a:cs typeface="Arial" charset="0"/>
              </a:rPr>
              <a:t>chung</a:t>
            </a:r>
            <a:endParaRPr lang="en-US" altLang="ko-KR" sz="1600" b="1" dirty="0">
              <a:solidFill>
                <a:srgbClr val="FFFFFF"/>
              </a:solidFill>
              <a:latin typeface="Arial" panose="020B0604020202020204" pitchFamily="34" charset="0"/>
              <a:ea typeface="굴림" charset="-127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10169" t="7220" r="9322" b="7220"/>
          <a:stretch/>
        </p:blipFill>
        <p:spPr>
          <a:xfrm>
            <a:off x="107504" y="4077072"/>
            <a:ext cx="2403216" cy="1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85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216" y="21608"/>
            <a:ext cx="6934200" cy="438150"/>
          </a:xfrm>
        </p:spPr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/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7" name="AutoShape 64"/>
          <p:cNvSpPr>
            <a:spLocks noChangeArrowheads="1"/>
          </p:cNvSpPr>
          <p:nvPr/>
        </p:nvSpPr>
        <p:spPr bwMode="auto">
          <a:xfrm>
            <a:off x="508500" y="886356"/>
            <a:ext cx="4749300" cy="392909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180000" anchor="ctr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Nhận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định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thị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trường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/ </a:t>
            </a: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khách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rPr>
              <a:t>hàng</a:t>
            </a:r>
            <a:endParaRPr lang="en-US" sz="2000" b="1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08730168"/>
              </p:ext>
            </p:extLst>
          </p:nvPr>
        </p:nvGraphicFramePr>
        <p:xfrm>
          <a:off x="228600" y="1279265"/>
          <a:ext cx="8635500" cy="5273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92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216" y="21608"/>
            <a:ext cx="6934200" cy="438150"/>
          </a:xfrm>
        </p:spPr>
        <p:txBody>
          <a:bodyPr/>
          <a:lstStyle/>
          <a:p>
            <a:r>
              <a:rPr lang="en-US" smtClean="0"/>
              <a:t>Dự án đang triển khai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44245"/>
              </p:ext>
            </p:extLst>
          </p:nvPr>
        </p:nvGraphicFramePr>
        <p:xfrm>
          <a:off x="457200" y="990600"/>
          <a:ext cx="8153400" cy="5670810"/>
        </p:xfrm>
        <a:graphic>
          <a:graphicData uri="http://schemas.openxmlformats.org/drawingml/2006/table">
            <a:tbl>
              <a:tblPr/>
              <a:tblGrid>
                <a:gridCol w="562304"/>
                <a:gridCol w="2132875"/>
                <a:gridCol w="2753349"/>
                <a:gridCol w="1381521"/>
                <a:gridCol w="1323351"/>
              </a:tblGrid>
              <a:tr h="238038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Bảng tổng hợp danh sách các dự án triển khai</a:t>
                      </a:r>
                    </a:p>
                  </a:txBody>
                  <a:tcPr marL="9522" marR="9522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Dự án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Trạng thái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Đầu mối thực hiện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47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Dự án tư vấn hợp nhất hệ thống lưu trữ Mobifone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Giải pháp hợp nhất, đánh giá hệ thống theo phương pháp của IBM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Đang triển khai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Thành HD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Dự án Lotte LDDC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Triển khai giải pháp máy chủ UCS, giải pháp lưu trữ NetApp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Đang triển khai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Hải PH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Triển khai nâng cấp hệ thống FlexSystem cho VIB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Hệ thống tích hợp IBM FlexSystem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Giải pháp dự phòng thảm họa VMware SRM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Giải pháp SmartCloudEntry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Đang trong quá trình hỗ trợ nghiệm thu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Tùng NT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Dự án Vietinbank IDM2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Triển khai giải pháp Oracle IDM phase 2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Đang trong UAT2, nắm bắt hệ thống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Đông DP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Dự án bảo trì hệ thống BTC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Bảo trì hệ thống máy chủ phiến HP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Đang tiến hành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Tùng NT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Triển khai bảo trì hệ thống máy chủ CSDL Exadata - Vietinbank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Bảo trì mức OS/phần cứng hệ thống Oracle Exadata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Đang tiến hành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Thành HD</a:t>
                      </a:r>
                    </a:p>
                  </a:txBody>
                  <a:tcPr marL="9522" marR="9522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6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216" y="21608"/>
            <a:ext cx="6934200" cy="438150"/>
          </a:xfrm>
        </p:spPr>
        <p:txBody>
          <a:bodyPr/>
          <a:lstStyle/>
          <a:p>
            <a:r>
              <a:rPr lang="en-US" smtClean="0"/>
              <a:t>Dự án tư vấn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50510"/>
              </p:ext>
            </p:extLst>
          </p:nvPr>
        </p:nvGraphicFramePr>
        <p:xfrm>
          <a:off x="233716" y="762000"/>
          <a:ext cx="8529285" cy="5590068"/>
        </p:xfrm>
        <a:graphic>
          <a:graphicData uri="http://schemas.openxmlformats.org/drawingml/2006/table">
            <a:tbl>
              <a:tblPr/>
              <a:tblGrid>
                <a:gridCol w="396493"/>
                <a:gridCol w="1408944"/>
                <a:gridCol w="1189354"/>
                <a:gridCol w="1102308"/>
                <a:gridCol w="1067506"/>
                <a:gridCol w="822621"/>
                <a:gridCol w="967333"/>
                <a:gridCol w="1574726"/>
              </a:tblGrid>
              <a:tr h="177949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vi-VN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Bảng tổng hợp danh sách các cơ hội tư vấn</a:t>
                      </a:r>
                    </a:p>
                  </a:txBody>
                  <a:tcPr marL="7118" marR="7118" marT="7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Dự án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Cơ hội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Trạng thái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Đầu mối thực hiện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Dự toán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Đ/vị KD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Kê hoạch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tiếp theo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84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Tư vấn giải pháp hợp nhất và ảo hóa hạ tầng cho UBCK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Giải pháp hợp nhất và ảo hóa hạ tầng tại DC và DR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Đã hỗ trợ viết xong BCKT. Khách hàng đang có thêm nhu cầu về DR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Đông DP, 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Thành HD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 50 tỷ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FSI2(NM.Tuan)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Chờ phản hồi từ AM và khách hàng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Đề xuất cho VPBank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Đưa vào hệ thống sao lưu và lưu trữ của EMC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Đánh giá và tư vấn hệ thống backup/lưu trữ EMC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Thành HD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FSI2(NM.Tuan)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Chờ phản hồi từ EMC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Tư vấn hệ thống ảo hóa máy trạm cho VCBS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Triển khai hệ thống ảo hóa máy trạm cho khoảng 250 user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Đã gửi BOM dự toán và đề xuất kỹ thuật cho AM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Đông DP, 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Thành HD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 700k $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FSI2(NM.Tuan)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Chờ phản hồi từ AM và khách hàng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Các</a:t>
                      </a: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dự án theo lộ trình 5 năm của KBNN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Các dự án trích xuất theo lộ trình 5 năm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Đã gửi BOM dự toán từ đầu năm. Đang hỗ trợ viết BCKT cho 1 dự án về DWH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Đông DP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 45 tỷ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FSI2(ThangNQ)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Đang thực hiện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216" y="21608"/>
            <a:ext cx="6934200" cy="438150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ục</a:t>
            </a:r>
            <a:r>
              <a:rPr lang="en-US" dirty="0" smtClean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229711" y="2784349"/>
            <a:ext cx="2289400" cy="832102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28" tIns="45715" rIns="45715" bIns="91428" anchor="ctr"/>
          <a:lstStyle/>
          <a:p>
            <a:pPr marL="0" marR="0" lvl="0" indent="0" algn="ctr" defTabSz="9141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kumimoji="0" lang="en-US" sz="1600" b="0" i="0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vụ triển khai, đánh giá tải, PoC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37672" y="3874592"/>
            <a:ext cx="2289400" cy="1154608"/>
          </a:xfrm>
          <a:prstGeom prst="rect">
            <a:avLst/>
          </a:prstGeom>
          <a:solidFill>
            <a:srgbClr val="09AEEF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24" tIns="45713" rIns="91424" bIns="45713" anchor="ctr"/>
          <a:lstStyle/>
          <a:p>
            <a:pPr algn="ctr" defTabSz="913871">
              <a:defRPr/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ngũ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6771" y="1419359"/>
            <a:ext cx="2289400" cy="106680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Ins="45720" bIns="91440" anchor="ctr"/>
          <a:lstStyle/>
          <a:p>
            <a:pPr lvl="0" algn="ctr" defTabSz="914135">
              <a:defRPr/>
            </a:pPr>
            <a:r>
              <a: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hướng &amp; phát triển các giải pháp </a:t>
            </a:r>
            <a:r>
              <a:rPr lang="en-US" sz="1600" kern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 ưu hạ tầng ảo hóa, VDI</a:t>
            </a:r>
            <a:endParaRPr lang="en-US" sz="1600" kern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711" y="5340168"/>
            <a:ext cx="2289400" cy="795677"/>
          </a:xfrm>
          <a:prstGeom prst="rect">
            <a:avLst/>
          </a:prstGeom>
          <a:gradFill rotWithShape="1">
            <a:gsLst>
              <a:gs pos="0">
                <a:srgbClr val="FF8C00">
                  <a:shade val="51000"/>
                  <a:satMod val="130000"/>
                </a:srgbClr>
              </a:gs>
              <a:gs pos="80000">
                <a:srgbClr val="FF8C00">
                  <a:shade val="93000"/>
                  <a:satMod val="130000"/>
                </a:srgbClr>
              </a:gs>
              <a:gs pos="100000">
                <a:srgbClr val="FF8C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8C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12" tIns="45707" rIns="91412" bIns="45707" anchor="ctr"/>
          <a:lstStyle/>
          <a:p>
            <a:pPr marL="0" marR="0" lvl="0" indent="0" algn="ctr" defTabSz="913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05051" y="3200400"/>
            <a:ext cx="2289400" cy="832102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28" tIns="45715" rIns="45715" bIns="91428" anchor="ctr"/>
          <a:lstStyle/>
          <a:p>
            <a:pPr marL="0" marR="0" lvl="0" indent="0" algn="ctr" defTabSz="9141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-Point Star 10"/>
          <p:cNvSpPr/>
          <p:nvPr/>
        </p:nvSpPr>
        <p:spPr bwMode="auto">
          <a:xfrm>
            <a:off x="4832253" y="914404"/>
            <a:ext cx="2286001" cy="2076719"/>
          </a:xfrm>
          <a:prstGeom prst="star7">
            <a:avLst/>
          </a:prstGeom>
          <a:gradFill rotWithShape="1">
            <a:gsLst>
              <a:gs pos="0">
                <a:srgbClr val="FF8C00">
                  <a:shade val="51000"/>
                  <a:satMod val="130000"/>
                </a:srgbClr>
              </a:gs>
              <a:gs pos="80000">
                <a:srgbClr val="FF8C00">
                  <a:shade val="93000"/>
                  <a:satMod val="130000"/>
                </a:srgbClr>
              </a:gs>
              <a:gs pos="100000">
                <a:srgbClr val="FF8C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8C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12" tIns="45707" rIns="91412" bIns="45707" anchor="ctr"/>
          <a:lstStyle/>
          <a:p>
            <a:pPr marL="0" marR="0" lvl="0" indent="0" algn="ctr" defTabSz="913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0" cap="none" spc="0" normalizeH="0" baseline="0" noProof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chung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5051" y="4382707"/>
            <a:ext cx="2289400" cy="1168272"/>
          </a:xfrm>
          <a:prstGeom prst="rect">
            <a:avLst/>
          </a:prstGeom>
          <a:solidFill>
            <a:srgbClr val="FFFFFF">
              <a:lumMod val="50000"/>
            </a:srgbClr>
          </a:solidFill>
          <a:ln w="19050">
            <a:noFill/>
            <a:round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marL="0" marR="0" lvl="1" indent="0" algn="ctr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Citrix, Cisco, VMware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0169" t="7220" r="9322" b="7220"/>
          <a:stretch/>
        </p:blipFill>
        <p:spPr>
          <a:xfrm>
            <a:off x="76200" y="3874592"/>
            <a:ext cx="2168078" cy="18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7212744"/>
              </p:ext>
            </p:extLst>
          </p:nvPr>
        </p:nvGraphicFramePr>
        <p:xfrm>
          <a:off x="457200" y="12192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5943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(*) Ghi chú: mục tiêu về tư vấn và phát triển dự án là đánh giá nhận định cơ hội của nội bộ phòng. Kết quả còn phụ thuộc vào phía kinh doanh.</a:t>
            </a:r>
            <a:endParaRPr lang="en-US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66880990"/>
              </p:ext>
            </p:extLst>
          </p:nvPr>
        </p:nvGraphicFramePr>
        <p:xfrm>
          <a:off x="457200" y="12192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28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88628632"/>
              </p:ext>
            </p:extLst>
          </p:nvPr>
        </p:nvGraphicFramePr>
        <p:xfrm>
          <a:off x="457200" y="12192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44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err="1" smtClean="0"/>
              <a:t>chuyên</a:t>
            </a:r>
            <a:r>
              <a:rPr lang="en-US" smtClean="0"/>
              <a:t> môn (hệ thống)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2887133" y="1144669"/>
            <a:ext cx="5418667" cy="5418667"/>
          </a:xfrm>
          <a:prstGeom prst="triangle">
            <a:avLst/>
          </a:prstGeom>
          <a:solidFill>
            <a:srgbClr val="ED7D3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</p:sp>
      <p:sp>
        <p:nvSpPr>
          <p:cNvPr id="5" name="Freeform 4"/>
          <p:cNvSpPr/>
          <p:nvPr/>
        </p:nvSpPr>
        <p:spPr>
          <a:xfrm>
            <a:off x="2963332" y="958449"/>
            <a:ext cx="5257800" cy="1774613"/>
          </a:xfrm>
          <a:custGeom>
            <a:avLst/>
            <a:gdLst>
              <a:gd name="connsiteX0" fmla="*/ 0 w 3522133"/>
              <a:gd name="connsiteY0" fmla="*/ 213788 h 1282700"/>
              <a:gd name="connsiteX1" fmla="*/ 213788 w 3522133"/>
              <a:gd name="connsiteY1" fmla="*/ 0 h 1282700"/>
              <a:gd name="connsiteX2" fmla="*/ 3308345 w 3522133"/>
              <a:gd name="connsiteY2" fmla="*/ 0 h 1282700"/>
              <a:gd name="connsiteX3" fmla="*/ 3522133 w 3522133"/>
              <a:gd name="connsiteY3" fmla="*/ 213788 h 1282700"/>
              <a:gd name="connsiteX4" fmla="*/ 3522133 w 3522133"/>
              <a:gd name="connsiteY4" fmla="*/ 1068912 h 1282700"/>
              <a:gd name="connsiteX5" fmla="*/ 3308345 w 3522133"/>
              <a:gd name="connsiteY5" fmla="*/ 1282700 h 1282700"/>
              <a:gd name="connsiteX6" fmla="*/ 213788 w 3522133"/>
              <a:gd name="connsiteY6" fmla="*/ 1282700 h 1282700"/>
              <a:gd name="connsiteX7" fmla="*/ 0 w 3522133"/>
              <a:gd name="connsiteY7" fmla="*/ 1068912 h 1282700"/>
              <a:gd name="connsiteX8" fmla="*/ 0 w 3522133"/>
              <a:gd name="connsiteY8" fmla="*/ 213788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2133" h="1282700">
                <a:moveTo>
                  <a:pt x="0" y="213788"/>
                </a:moveTo>
                <a:cubicBezTo>
                  <a:pt x="0" y="95716"/>
                  <a:pt x="95716" y="0"/>
                  <a:pt x="213788" y="0"/>
                </a:cubicBezTo>
                <a:lnTo>
                  <a:pt x="3308345" y="0"/>
                </a:lnTo>
                <a:cubicBezTo>
                  <a:pt x="3426417" y="0"/>
                  <a:pt x="3522133" y="95716"/>
                  <a:pt x="3522133" y="213788"/>
                </a:cubicBezTo>
                <a:lnTo>
                  <a:pt x="3522133" y="1068912"/>
                </a:lnTo>
                <a:cubicBezTo>
                  <a:pt x="3522133" y="1186984"/>
                  <a:pt x="3426417" y="1282700"/>
                  <a:pt x="3308345" y="1282700"/>
                </a:cubicBezTo>
                <a:lnTo>
                  <a:pt x="213788" y="1282700"/>
                </a:lnTo>
                <a:cubicBezTo>
                  <a:pt x="95716" y="1282700"/>
                  <a:pt x="0" y="1186984"/>
                  <a:pt x="0" y="1068912"/>
                </a:cubicBezTo>
                <a:lnTo>
                  <a:pt x="0" y="213788"/>
                </a:lnTo>
                <a:close/>
              </a:path>
            </a:pathLst>
          </a:cu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64546" tIns="264546" rIns="264546" bIns="264546" numCol="1" spcCol="1270" anchor="ctr" anchorCtr="0">
            <a:noAutofit/>
          </a:bodyPr>
          <a:lstStyle/>
          <a:p>
            <a:pPr marL="342900" marR="0" lvl="0" indent="-342900" defTabSz="2355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Ảo hóa máy trạm</a:t>
            </a:r>
          </a:p>
          <a:p>
            <a:pPr marL="342900" marR="0" lvl="0" indent="-342900" defTabSz="2355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baseline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ưu nền tảng ảo hóa</a:t>
            </a:r>
          </a:p>
          <a:p>
            <a:pPr marL="342900" marR="0" lvl="0" indent="-342900" defTabSz="2355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Cloud</a:t>
            </a:r>
          </a:p>
          <a:p>
            <a:pPr marL="342900" marR="0" lvl="0" indent="-342900" defTabSz="2355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 triển dịch vụ (TK, PoC, tư vấn)</a:t>
            </a:r>
          </a:p>
        </p:txBody>
      </p:sp>
      <p:sp>
        <p:nvSpPr>
          <p:cNvPr id="6" name="Freeform 5"/>
          <p:cNvSpPr/>
          <p:nvPr/>
        </p:nvSpPr>
        <p:spPr>
          <a:xfrm>
            <a:off x="2963332" y="2971800"/>
            <a:ext cx="5257800" cy="1447800"/>
          </a:xfrm>
          <a:custGeom>
            <a:avLst/>
            <a:gdLst>
              <a:gd name="connsiteX0" fmla="*/ 0 w 3522133"/>
              <a:gd name="connsiteY0" fmla="*/ 213788 h 1282700"/>
              <a:gd name="connsiteX1" fmla="*/ 213788 w 3522133"/>
              <a:gd name="connsiteY1" fmla="*/ 0 h 1282700"/>
              <a:gd name="connsiteX2" fmla="*/ 3308345 w 3522133"/>
              <a:gd name="connsiteY2" fmla="*/ 0 h 1282700"/>
              <a:gd name="connsiteX3" fmla="*/ 3522133 w 3522133"/>
              <a:gd name="connsiteY3" fmla="*/ 213788 h 1282700"/>
              <a:gd name="connsiteX4" fmla="*/ 3522133 w 3522133"/>
              <a:gd name="connsiteY4" fmla="*/ 1068912 h 1282700"/>
              <a:gd name="connsiteX5" fmla="*/ 3308345 w 3522133"/>
              <a:gd name="connsiteY5" fmla="*/ 1282700 h 1282700"/>
              <a:gd name="connsiteX6" fmla="*/ 213788 w 3522133"/>
              <a:gd name="connsiteY6" fmla="*/ 1282700 h 1282700"/>
              <a:gd name="connsiteX7" fmla="*/ 0 w 3522133"/>
              <a:gd name="connsiteY7" fmla="*/ 1068912 h 1282700"/>
              <a:gd name="connsiteX8" fmla="*/ 0 w 3522133"/>
              <a:gd name="connsiteY8" fmla="*/ 213788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2133" h="1282700">
                <a:moveTo>
                  <a:pt x="0" y="213788"/>
                </a:moveTo>
                <a:cubicBezTo>
                  <a:pt x="0" y="95716"/>
                  <a:pt x="95716" y="0"/>
                  <a:pt x="213788" y="0"/>
                </a:cubicBezTo>
                <a:lnTo>
                  <a:pt x="3308345" y="0"/>
                </a:lnTo>
                <a:cubicBezTo>
                  <a:pt x="3426417" y="0"/>
                  <a:pt x="3522133" y="95716"/>
                  <a:pt x="3522133" y="213788"/>
                </a:cubicBezTo>
                <a:lnTo>
                  <a:pt x="3522133" y="1068912"/>
                </a:lnTo>
                <a:cubicBezTo>
                  <a:pt x="3522133" y="1186984"/>
                  <a:pt x="3426417" y="1282700"/>
                  <a:pt x="3308345" y="1282700"/>
                </a:cubicBezTo>
                <a:lnTo>
                  <a:pt x="213788" y="1282700"/>
                </a:lnTo>
                <a:cubicBezTo>
                  <a:pt x="95716" y="1282700"/>
                  <a:pt x="0" y="1186984"/>
                  <a:pt x="0" y="1068912"/>
                </a:cubicBezTo>
                <a:lnTo>
                  <a:pt x="0" y="213788"/>
                </a:lnTo>
                <a:close/>
              </a:path>
            </a:pathLst>
          </a:cu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A5A5A5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64546" tIns="264546" rIns="264546" bIns="264546" numCol="1" spcCol="1270" anchor="ctr" anchorCtr="0">
            <a:noAutofit/>
          </a:bodyPr>
          <a:lstStyle/>
          <a:p>
            <a:pPr marL="342900" marR="0" lvl="0" indent="-342900" defTabSz="2355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pháp sẵn sàng cao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defTabSz="2355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pháp sao lưu khôi phục</a:t>
            </a:r>
          </a:p>
          <a:p>
            <a:pPr marL="342900" marR="0" lvl="0" indent="-342900" defTabSz="2355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baseline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pháp dự phòng thảm họa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963332" y="4876800"/>
            <a:ext cx="5257800" cy="1447800"/>
          </a:xfrm>
          <a:custGeom>
            <a:avLst/>
            <a:gdLst>
              <a:gd name="connsiteX0" fmla="*/ 0 w 3522133"/>
              <a:gd name="connsiteY0" fmla="*/ 213788 h 1282700"/>
              <a:gd name="connsiteX1" fmla="*/ 213788 w 3522133"/>
              <a:gd name="connsiteY1" fmla="*/ 0 h 1282700"/>
              <a:gd name="connsiteX2" fmla="*/ 3308345 w 3522133"/>
              <a:gd name="connsiteY2" fmla="*/ 0 h 1282700"/>
              <a:gd name="connsiteX3" fmla="*/ 3522133 w 3522133"/>
              <a:gd name="connsiteY3" fmla="*/ 213788 h 1282700"/>
              <a:gd name="connsiteX4" fmla="*/ 3522133 w 3522133"/>
              <a:gd name="connsiteY4" fmla="*/ 1068912 h 1282700"/>
              <a:gd name="connsiteX5" fmla="*/ 3308345 w 3522133"/>
              <a:gd name="connsiteY5" fmla="*/ 1282700 h 1282700"/>
              <a:gd name="connsiteX6" fmla="*/ 213788 w 3522133"/>
              <a:gd name="connsiteY6" fmla="*/ 1282700 h 1282700"/>
              <a:gd name="connsiteX7" fmla="*/ 0 w 3522133"/>
              <a:gd name="connsiteY7" fmla="*/ 1068912 h 1282700"/>
              <a:gd name="connsiteX8" fmla="*/ 0 w 3522133"/>
              <a:gd name="connsiteY8" fmla="*/ 213788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2133" h="1282700">
                <a:moveTo>
                  <a:pt x="0" y="213788"/>
                </a:moveTo>
                <a:cubicBezTo>
                  <a:pt x="0" y="95716"/>
                  <a:pt x="95716" y="0"/>
                  <a:pt x="213788" y="0"/>
                </a:cubicBezTo>
                <a:lnTo>
                  <a:pt x="3308345" y="0"/>
                </a:lnTo>
                <a:cubicBezTo>
                  <a:pt x="3426417" y="0"/>
                  <a:pt x="3522133" y="95716"/>
                  <a:pt x="3522133" y="213788"/>
                </a:cubicBezTo>
                <a:lnTo>
                  <a:pt x="3522133" y="1068912"/>
                </a:lnTo>
                <a:cubicBezTo>
                  <a:pt x="3522133" y="1186984"/>
                  <a:pt x="3426417" y="1282700"/>
                  <a:pt x="3308345" y="1282700"/>
                </a:cubicBezTo>
                <a:lnTo>
                  <a:pt x="213788" y="1282700"/>
                </a:lnTo>
                <a:cubicBezTo>
                  <a:pt x="95716" y="1282700"/>
                  <a:pt x="0" y="1186984"/>
                  <a:pt x="0" y="1068912"/>
                </a:cubicBezTo>
                <a:lnTo>
                  <a:pt x="0" y="213788"/>
                </a:lnTo>
                <a:close/>
              </a:path>
            </a:pathLst>
          </a:cu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FFC000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64546" tIns="264546" rIns="264546" bIns="264546" numCol="1" spcCol="1270" anchor="ctr" anchorCtr="0">
            <a:noAutofit/>
          </a:bodyPr>
          <a:lstStyle/>
          <a:p>
            <a:pPr marL="342900" marR="0" lvl="0" indent="-342900" defTabSz="2355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Ảo hóa máy chủ x86, UNIX</a:t>
            </a:r>
          </a:p>
          <a:p>
            <a:pPr marL="342900" marR="0" lvl="0" indent="-342900" defTabSz="2355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máy chủ - lưu trữ SAN, vSAN</a:t>
            </a:r>
          </a:p>
        </p:txBody>
      </p:sp>
      <p:sp>
        <p:nvSpPr>
          <p:cNvPr id="8" name="Freeform 7"/>
          <p:cNvSpPr/>
          <p:nvPr/>
        </p:nvSpPr>
        <p:spPr>
          <a:xfrm>
            <a:off x="850052" y="1676400"/>
            <a:ext cx="2113280" cy="595253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rgbClr val="ED7D3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50052" y="3492100"/>
            <a:ext cx="2113280" cy="595253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A5A5A5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 cao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50052" y="5307800"/>
            <a:ext cx="2113280" cy="595253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C000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bản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55484077"/>
              </p:ext>
            </p:extLst>
          </p:nvPr>
        </p:nvGraphicFramePr>
        <p:xfrm>
          <a:off x="-9493" y="1371600"/>
          <a:ext cx="9144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0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hướng phát triển dịch vụ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82508779"/>
              </p:ext>
            </p:extLst>
          </p:nvPr>
        </p:nvGraphicFramePr>
        <p:xfrm>
          <a:off x="685800" y="914400"/>
          <a:ext cx="77724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44958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 nghiệp hóa các công tác PoC/tư vấn/triển khai áp dụng trong các HSKT và hồ sơ giải pháp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Tách biệt rõ các phần manday để phục vụ kinh doanh đàm phán giá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Tách biệt rõ dịch vụ triển khai cơ bản (start-up) và dịch vụ tích hợp chuyên sâu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trong các gói thầu được tham gia từ quý II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 hóa tài liệu các bộ giải pháp theo định hướng</a:t>
            </a:r>
          </a:p>
          <a:p>
            <a:r>
              <a:rPr lang="en-US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5250"/>
            <a:ext cx="6934200" cy="438150"/>
          </a:xfrm>
        </p:spPr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82060293"/>
              </p:ext>
            </p:extLst>
          </p:nvPr>
        </p:nvGraphicFramePr>
        <p:xfrm>
          <a:off x="381000" y="9144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53594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giới thiệu giải pháp/dịch vụ của phòng: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 hóa các giải pháp/dịch vụ truyền thống của phòng trong 6 tháng đầu năm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 hóa các giải pháp/dịch vụ mới: ít nhất 1 bộ giải pháp trong 6 tháng đầu năm, 1 bộ giải pháp trong 6 tháng cuối năm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5250"/>
            <a:ext cx="6934200" cy="438150"/>
          </a:xfrm>
        </p:spPr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371600" y="3505200"/>
            <a:ext cx="1905000" cy="1244600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ED7D31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70795" tIns="170795" rIns="170795" bIns="170795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Trưởng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nhóm dịch vụ</a:t>
            </a:r>
          </a:p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baseline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(Hải</a:t>
            </a: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PH)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899087" y="5235448"/>
            <a:ext cx="1871611" cy="1089152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ED7D31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26828" tIns="126828" rIns="126828" bIns="126828" numCol="1" spcCol="1270" anchor="ctr" anchorCtr="0">
            <a:noAutofit/>
          </a:bodyPr>
          <a:lstStyle/>
          <a:p>
            <a:pPr marL="0" marR="0" lvl="0" indent="0" algn="ctr" defTabSz="1289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sư dịch vụ</a:t>
            </a:r>
          </a:p>
          <a:p>
            <a:pPr marL="0" marR="0" lvl="0" indent="0" algn="ctr" defTabSz="1289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(Long HV)</a:t>
            </a:r>
            <a:endParaRPr kumimoji="0" lang="en-US" sz="2000" b="0" i="0" u="none" strike="noStrike" kern="0" cap="none" spc="0" normalizeH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78239" y="5235448"/>
            <a:ext cx="1871611" cy="1089152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ED7D31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26828" tIns="126828" rIns="126828" bIns="126828" numCol="1" spcCol="1270" anchor="ctr" anchorCtr="0">
            <a:noAutofit/>
          </a:bodyPr>
          <a:lstStyle/>
          <a:p>
            <a:pPr marL="0" marR="0" lvl="0" indent="0" algn="ctr" defTabSz="1289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sư dịch vụ</a:t>
            </a:r>
          </a:p>
          <a:p>
            <a:pPr marL="0" marR="0" lvl="0" indent="0" algn="ctr" defTabSz="1289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baseline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(Tùng</a:t>
            </a: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NT)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943600" y="3505200"/>
            <a:ext cx="1905000" cy="1244600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ED7D31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70795" tIns="170795" rIns="170795" bIns="170795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Trưởng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nhóm tư vấn</a:t>
            </a:r>
          </a:p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baseline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(Đông</a:t>
            </a: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DP)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139544" y="5235448"/>
            <a:ext cx="1871611" cy="1089152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ED7D31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26828" tIns="126828" rIns="126828" bIns="126828" numCol="1" spcCol="1270" anchor="ctr" anchorCtr="0">
            <a:noAutofit/>
          </a:bodyPr>
          <a:lstStyle/>
          <a:p>
            <a:pPr marL="0" marR="0" lvl="0" indent="0" algn="ctr" defTabSz="1289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sư tư vấn</a:t>
            </a:r>
          </a:p>
        </p:txBody>
      </p:sp>
      <p:sp>
        <p:nvSpPr>
          <p:cNvPr id="8" name="Freeform 7"/>
          <p:cNvSpPr/>
          <p:nvPr/>
        </p:nvSpPr>
        <p:spPr>
          <a:xfrm>
            <a:off x="4826439" y="5235448"/>
            <a:ext cx="1871611" cy="1089152"/>
          </a:xfrm>
          <a:custGeom>
            <a:avLst/>
            <a:gdLst>
              <a:gd name="connsiteX0" fmla="*/ 0 w 1089152"/>
              <a:gd name="connsiteY0" fmla="*/ 181529 h 1089152"/>
              <a:gd name="connsiteX1" fmla="*/ 181529 w 1089152"/>
              <a:gd name="connsiteY1" fmla="*/ 0 h 1089152"/>
              <a:gd name="connsiteX2" fmla="*/ 907623 w 1089152"/>
              <a:gd name="connsiteY2" fmla="*/ 0 h 1089152"/>
              <a:gd name="connsiteX3" fmla="*/ 1089152 w 1089152"/>
              <a:gd name="connsiteY3" fmla="*/ 181529 h 1089152"/>
              <a:gd name="connsiteX4" fmla="*/ 1089152 w 1089152"/>
              <a:gd name="connsiteY4" fmla="*/ 907623 h 1089152"/>
              <a:gd name="connsiteX5" fmla="*/ 907623 w 1089152"/>
              <a:gd name="connsiteY5" fmla="*/ 1089152 h 1089152"/>
              <a:gd name="connsiteX6" fmla="*/ 181529 w 1089152"/>
              <a:gd name="connsiteY6" fmla="*/ 1089152 h 1089152"/>
              <a:gd name="connsiteX7" fmla="*/ 0 w 1089152"/>
              <a:gd name="connsiteY7" fmla="*/ 907623 h 1089152"/>
              <a:gd name="connsiteX8" fmla="*/ 0 w 1089152"/>
              <a:gd name="connsiteY8" fmla="*/ 181529 h 108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152" h="1089152">
                <a:moveTo>
                  <a:pt x="0" y="181529"/>
                </a:moveTo>
                <a:cubicBezTo>
                  <a:pt x="0" y="81273"/>
                  <a:pt x="81273" y="0"/>
                  <a:pt x="181529" y="0"/>
                </a:cubicBezTo>
                <a:lnTo>
                  <a:pt x="907623" y="0"/>
                </a:lnTo>
                <a:cubicBezTo>
                  <a:pt x="1007879" y="0"/>
                  <a:pt x="1089152" y="81273"/>
                  <a:pt x="1089152" y="181529"/>
                </a:cubicBezTo>
                <a:lnTo>
                  <a:pt x="1089152" y="907623"/>
                </a:lnTo>
                <a:cubicBezTo>
                  <a:pt x="1089152" y="1007879"/>
                  <a:pt x="1007879" y="1089152"/>
                  <a:pt x="907623" y="1089152"/>
                </a:cubicBezTo>
                <a:lnTo>
                  <a:pt x="181529" y="1089152"/>
                </a:lnTo>
                <a:cubicBezTo>
                  <a:pt x="81273" y="1089152"/>
                  <a:pt x="0" y="1007879"/>
                  <a:pt x="0" y="907623"/>
                </a:cubicBezTo>
                <a:lnTo>
                  <a:pt x="0" y="181529"/>
                </a:lnTo>
                <a:close/>
              </a:path>
            </a:pathLst>
          </a:cu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ED7D31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26828" tIns="126828" rIns="126828" bIns="126828" numCol="1" spcCol="1270" anchor="ctr" anchorCtr="0">
            <a:noAutofit/>
          </a:bodyPr>
          <a:lstStyle/>
          <a:p>
            <a:pPr marL="0" marR="0" lvl="0" indent="0" algn="ctr" defTabSz="1289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sư tư vấn</a:t>
            </a:r>
          </a:p>
          <a:p>
            <a:pPr marL="0" marR="0" lvl="0" indent="0" algn="ctr" defTabSz="12890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baseline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(Thành</a:t>
            </a: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HD)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581400" y="1752600"/>
            <a:ext cx="2028444" cy="1524000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ED7D31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70795" tIns="170795" rIns="170795" bIns="170795" numCol="1" spcCol="1270" anchor="ctr" anchorCtr="0">
            <a:noAutofit/>
          </a:bodyPr>
          <a:lstStyle/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Trưởng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phòng</a:t>
            </a:r>
          </a:p>
          <a:p>
            <a:pPr marL="0" marR="0" lvl="0" indent="0" algn="ctr" defTabSz="1600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baseline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(Đông</a:t>
            </a:r>
            <a:r>
              <a:rPr lang="en-US" sz="20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DP)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Arc 9"/>
          <p:cNvSpPr/>
          <p:nvPr/>
        </p:nvSpPr>
        <p:spPr>
          <a:xfrm rot="962695" flipH="1">
            <a:off x="2716707" y="2725538"/>
            <a:ext cx="1748117" cy="1573306"/>
          </a:xfrm>
          <a:prstGeom prst="arc">
            <a:avLst>
              <a:gd name="adj1" fmla="val 17476499"/>
              <a:gd name="adj2" fmla="val 1044165"/>
            </a:avLst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Arc 10"/>
          <p:cNvSpPr/>
          <p:nvPr/>
        </p:nvSpPr>
        <p:spPr>
          <a:xfrm rot="962695" flipH="1">
            <a:off x="693412" y="4562861"/>
            <a:ext cx="1481007" cy="1312178"/>
          </a:xfrm>
          <a:prstGeom prst="arc">
            <a:avLst>
              <a:gd name="adj1" fmla="val 17476499"/>
              <a:gd name="adj2" fmla="val 1044165"/>
            </a:avLst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Arc 11"/>
          <p:cNvSpPr/>
          <p:nvPr/>
        </p:nvSpPr>
        <p:spPr>
          <a:xfrm rot="962695" flipH="1">
            <a:off x="5263320" y="4551485"/>
            <a:ext cx="1481007" cy="1312178"/>
          </a:xfrm>
          <a:prstGeom prst="arc">
            <a:avLst>
              <a:gd name="adj1" fmla="val 17476499"/>
              <a:gd name="adj2" fmla="val 1044165"/>
            </a:avLst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 rot="20637305">
            <a:off x="4679176" y="2711556"/>
            <a:ext cx="1748117" cy="1573306"/>
          </a:xfrm>
          <a:prstGeom prst="arc">
            <a:avLst>
              <a:gd name="adj1" fmla="val 17476499"/>
              <a:gd name="adj2" fmla="val 1044165"/>
            </a:avLst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Arc 13"/>
          <p:cNvSpPr/>
          <p:nvPr/>
        </p:nvSpPr>
        <p:spPr>
          <a:xfrm rot="20637305">
            <a:off x="2557502" y="4522511"/>
            <a:ext cx="1481007" cy="1312178"/>
          </a:xfrm>
          <a:prstGeom prst="arc">
            <a:avLst>
              <a:gd name="adj1" fmla="val 17476499"/>
              <a:gd name="adj2" fmla="val 1044165"/>
            </a:avLst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Arc 14"/>
          <p:cNvSpPr/>
          <p:nvPr/>
        </p:nvSpPr>
        <p:spPr>
          <a:xfrm rot="20637305">
            <a:off x="7086691" y="4528511"/>
            <a:ext cx="1481007" cy="1312178"/>
          </a:xfrm>
          <a:prstGeom prst="arc">
            <a:avLst>
              <a:gd name="adj1" fmla="val 17476499"/>
              <a:gd name="adj2" fmla="val 1044165"/>
            </a:avLst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Arc 15"/>
          <p:cNvSpPr/>
          <p:nvPr/>
        </p:nvSpPr>
        <p:spPr>
          <a:xfrm rot="4670299">
            <a:off x="164552" y="3874061"/>
            <a:ext cx="1481007" cy="1312178"/>
          </a:xfrm>
          <a:prstGeom prst="arc">
            <a:avLst>
              <a:gd name="adj1" fmla="val 17476499"/>
              <a:gd name="adj2" fmla="val 51432"/>
            </a:avLst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Arc 16"/>
          <p:cNvSpPr/>
          <p:nvPr/>
        </p:nvSpPr>
        <p:spPr>
          <a:xfrm rot="4670299">
            <a:off x="4726199" y="3847207"/>
            <a:ext cx="1481007" cy="1312178"/>
          </a:xfrm>
          <a:prstGeom prst="arc">
            <a:avLst>
              <a:gd name="adj1" fmla="val 17476499"/>
              <a:gd name="adj2" fmla="val 288167"/>
            </a:avLst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Arc 17"/>
          <p:cNvSpPr/>
          <p:nvPr/>
        </p:nvSpPr>
        <p:spPr>
          <a:xfrm rot="16929701" flipH="1">
            <a:off x="7652380" y="3834223"/>
            <a:ext cx="1481007" cy="1312178"/>
          </a:xfrm>
          <a:prstGeom prst="arc">
            <a:avLst>
              <a:gd name="adj1" fmla="val 17476499"/>
              <a:gd name="adj2" fmla="val 479052"/>
            </a:avLst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 rot="16929701" flipH="1">
            <a:off x="3124476" y="3834222"/>
            <a:ext cx="1481007" cy="1312178"/>
          </a:xfrm>
          <a:prstGeom prst="arc">
            <a:avLst>
              <a:gd name="adj1" fmla="val 17476499"/>
              <a:gd name="adj2" fmla="val 348642"/>
            </a:avLst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" name="Arc 19"/>
          <p:cNvSpPr/>
          <p:nvPr/>
        </p:nvSpPr>
        <p:spPr>
          <a:xfrm rot="4351074">
            <a:off x="1962809" y="1954129"/>
            <a:ext cx="1748117" cy="1573306"/>
          </a:xfrm>
          <a:prstGeom prst="arc">
            <a:avLst>
              <a:gd name="adj1" fmla="val 17802050"/>
              <a:gd name="adj2" fmla="val 2155911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" name="Arc 20"/>
          <p:cNvSpPr/>
          <p:nvPr/>
        </p:nvSpPr>
        <p:spPr>
          <a:xfrm rot="17248926" flipH="1">
            <a:off x="5510316" y="1951806"/>
            <a:ext cx="1753823" cy="1595734"/>
          </a:xfrm>
          <a:prstGeom prst="arc">
            <a:avLst>
              <a:gd name="adj1" fmla="val 17927131"/>
              <a:gd name="adj2" fmla="val 21515213"/>
            </a:avLst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9393" y="2448580"/>
            <a:ext cx="21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đầu mục công việc về dịch vụ</a:t>
            </a:r>
            <a:endParaRPr lang="en-US" sz="1400" b="1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4644" y="2443602"/>
            <a:ext cx="21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đầu mục công việc về tư vấn</a:t>
            </a:r>
            <a:endParaRPr lang="en-US" sz="1400" b="1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3331" y="1219200"/>
            <a:ext cx="895669" cy="5334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>
            <a:off x="4595622" y="1032110"/>
            <a:ext cx="0" cy="6386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H="1">
            <a:off x="5762245" y="1224426"/>
            <a:ext cx="906732" cy="50879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914400" y="914400"/>
            <a:ext cx="21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ban kinh doanh</a:t>
            </a:r>
            <a:endPara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30852" y="685800"/>
            <a:ext cx="243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ban kỹ thuật khác</a:t>
            </a:r>
            <a:endPara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9252" y="911423"/>
            <a:ext cx="243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từ khách hàng</a:t>
            </a:r>
            <a:endPara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5250"/>
            <a:ext cx="6934200" cy="438150"/>
          </a:xfrm>
        </p:spPr>
        <p:txBody>
          <a:bodyPr/>
          <a:lstStyle/>
          <a:p>
            <a:r>
              <a:rPr lang="en-US" smtClean="0"/>
              <a:t>Tổ chức công việc – Nhóm tư vấn</a:t>
            </a:r>
            <a:endParaRPr lang="en-US" dirty="0"/>
          </a:p>
        </p:txBody>
      </p:sp>
      <p:sp>
        <p:nvSpPr>
          <p:cNvPr id="3" name="Straight Connector 2"/>
          <p:cNvSpPr/>
          <p:nvPr/>
        </p:nvSpPr>
        <p:spPr>
          <a:xfrm>
            <a:off x="248921" y="5382753"/>
            <a:ext cx="8128000" cy="0"/>
          </a:xfrm>
          <a:prstGeom prst="line">
            <a:avLst/>
          </a:prstGeom>
          <a:noFill/>
          <a:ln w="12700" cap="flat" cmpd="sng" algn="ctr">
            <a:solidFill>
              <a:srgbClr val="ED7D31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</p:sp>
      <p:sp>
        <p:nvSpPr>
          <p:cNvPr id="4" name="Straight Connector 3"/>
          <p:cNvSpPr/>
          <p:nvPr/>
        </p:nvSpPr>
        <p:spPr>
          <a:xfrm>
            <a:off x="248921" y="3567053"/>
            <a:ext cx="8128000" cy="0"/>
          </a:xfrm>
          <a:prstGeom prst="line">
            <a:avLst/>
          </a:prstGeom>
          <a:noFill/>
          <a:ln w="12700" cap="flat" cmpd="sng" algn="ctr">
            <a:solidFill>
              <a:srgbClr val="ED7D31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</p:sp>
      <p:sp>
        <p:nvSpPr>
          <p:cNvPr id="5" name="Straight Connector 4"/>
          <p:cNvSpPr/>
          <p:nvPr/>
        </p:nvSpPr>
        <p:spPr>
          <a:xfrm>
            <a:off x="248921" y="1738253"/>
            <a:ext cx="8128000" cy="0"/>
          </a:xfrm>
          <a:prstGeom prst="line">
            <a:avLst/>
          </a:prstGeom>
          <a:noFill/>
          <a:ln w="12700" cap="flat" cmpd="sng" algn="ctr">
            <a:solidFill>
              <a:srgbClr val="ED7D31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</p:sp>
      <p:sp>
        <p:nvSpPr>
          <p:cNvPr id="6" name="Freeform 5"/>
          <p:cNvSpPr/>
          <p:nvPr/>
        </p:nvSpPr>
        <p:spPr>
          <a:xfrm>
            <a:off x="2362200" y="1143000"/>
            <a:ext cx="6014720" cy="595253"/>
          </a:xfrm>
          <a:custGeom>
            <a:avLst/>
            <a:gdLst>
              <a:gd name="connsiteX0" fmla="*/ 0 w 6014720"/>
              <a:gd name="connsiteY0" fmla="*/ 0 h 595253"/>
              <a:gd name="connsiteX1" fmla="*/ 6014720 w 6014720"/>
              <a:gd name="connsiteY1" fmla="*/ 0 h 595253"/>
              <a:gd name="connsiteX2" fmla="*/ 6014720 w 6014720"/>
              <a:gd name="connsiteY2" fmla="*/ 595253 h 595253"/>
              <a:gd name="connsiteX3" fmla="*/ 0 w 6014720"/>
              <a:gd name="connsiteY3" fmla="*/ 595253 h 595253"/>
              <a:gd name="connsiteX4" fmla="*/ 0 w 6014720"/>
              <a:gd name="connsiteY4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720" h="595253">
                <a:moveTo>
                  <a:pt x="0" y="0"/>
                </a:moveTo>
                <a:lnTo>
                  <a:pt x="6014720" y="0"/>
                </a:lnTo>
                <a:lnTo>
                  <a:pt x="6014720" y="595253"/>
                </a:lnTo>
                <a:lnTo>
                  <a:pt x="0" y="5952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2865" tIns="62865" rIns="62865" bIns="62865" numCol="1" spcCol="1270" anchor="b" anchorCtr="0">
            <a:noAutofit/>
          </a:bodyPr>
          <a:lstStyle/>
          <a:p>
            <a:pPr marL="0" marR="0" lvl="0" indent="0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3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48921" y="1143000"/>
            <a:ext cx="2113280" cy="595253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gradFill rotWithShape="1">
            <a:gsLst>
              <a:gs pos="0">
                <a:srgbClr val="ED7D3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ED7D3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ED7D3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kumimoji="0" lang="en-US" sz="30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vấn</a:t>
            </a: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8921" y="1738253"/>
            <a:ext cx="8128000" cy="1190684"/>
          </a:xfrm>
          <a:custGeom>
            <a:avLst/>
            <a:gdLst>
              <a:gd name="connsiteX0" fmla="*/ 0 w 8128000"/>
              <a:gd name="connsiteY0" fmla="*/ 0 h 1190684"/>
              <a:gd name="connsiteX1" fmla="*/ 8128000 w 8128000"/>
              <a:gd name="connsiteY1" fmla="*/ 0 h 1190684"/>
              <a:gd name="connsiteX2" fmla="*/ 8128000 w 8128000"/>
              <a:gd name="connsiteY2" fmla="*/ 1190684 h 1190684"/>
              <a:gd name="connsiteX3" fmla="*/ 0 w 8128000"/>
              <a:gd name="connsiteY3" fmla="*/ 1190684 h 1190684"/>
              <a:gd name="connsiteX4" fmla="*/ 0 w 812800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90684">
                <a:moveTo>
                  <a:pt x="0" y="0"/>
                </a:moveTo>
                <a:lnTo>
                  <a:pt x="8128000" y="0"/>
                </a:lnTo>
                <a:lnTo>
                  <a:pt x="812800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 đề xuất kỹ thuật, hồ sơ thầu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 BOM, so sánh tính năng kỹ thuật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 bày giải pháp kỹ thuật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362200" y="2971800"/>
            <a:ext cx="6014720" cy="595253"/>
          </a:xfrm>
          <a:custGeom>
            <a:avLst/>
            <a:gdLst>
              <a:gd name="connsiteX0" fmla="*/ 0 w 6014720"/>
              <a:gd name="connsiteY0" fmla="*/ 0 h 595253"/>
              <a:gd name="connsiteX1" fmla="*/ 6014720 w 6014720"/>
              <a:gd name="connsiteY1" fmla="*/ 0 h 595253"/>
              <a:gd name="connsiteX2" fmla="*/ 6014720 w 6014720"/>
              <a:gd name="connsiteY2" fmla="*/ 595253 h 595253"/>
              <a:gd name="connsiteX3" fmla="*/ 0 w 6014720"/>
              <a:gd name="connsiteY3" fmla="*/ 595253 h 595253"/>
              <a:gd name="connsiteX4" fmla="*/ 0 w 6014720"/>
              <a:gd name="connsiteY4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720" h="595253">
                <a:moveTo>
                  <a:pt x="0" y="0"/>
                </a:moveTo>
                <a:lnTo>
                  <a:pt x="6014720" y="0"/>
                </a:lnTo>
                <a:lnTo>
                  <a:pt x="6014720" y="595253"/>
                </a:lnTo>
                <a:lnTo>
                  <a:pt x="0" y="5952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2865" tIns="62865" rIns="62865" bIns="62865" numCol="1" spcCol="1270" anchor="b" anchorCtr="0">
            <a:noAutofit/>
          </a:bodyPr>
          <a:lstStyle/>
          <a:p>
            <a:pPr marL="0" marR="0" lvl="0" indent="0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3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48921" y="2971800"/>
            <a:ext cx="2113280" cy="595253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kumimoji="0" lang="en-US" sz="30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cứu</a:t>
            </a: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48921" y="3567053"/>
            <a:ext cx="8128000" cy="1190684"/>
          </a:xfrm>
          <a:custGeom>
            <a:avLst/>
            <a:gdLst>
              <a:gd name="connsiteX0" fmla="*/ 0 w 8128000"/>
              <a:gd name="connsiteY0" fmla="*/ 0 h 1190684"/>
              <a:gd name="connsiteX1" fmla="*/ 8128000 w 8128000"/>
              <a:gd name="connsiteY1" fmla="*/ 0 h 1190684"/>
              <a:gd name="connsiteX2" fmla="*/ 8128000 w 8128000"/>
              <a:gd name="connsiteY2" fmla="*/ 1190684 h 1190684"/>
              <a:gd name="connsiteX3" fmla="*/ 0 w 8128000"/>
              <a:gd name="connsiteY3" fmla="*/ 1190684 h 1190684"/>
              <a:gd name="connsiteX4" fmla="*/ 0 w 812800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90684">
                <a:moveTo>
                  <a:pt x="0" y="0"/>
                </a:moveTo>
                <a:lnTo>
                  <a:pt x="8128000" y="0"/>
                </a:lnTo>
                <a:lnTo>
                  <a:pt x="812800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Củng cố giải pháp nâng cao, nghiên cứu giải pháp định hướng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hợp các usecase khách hàng đã tư vấn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 hóa thành các bộ PoC, giới thiệu giải pháp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362200" y="4787500"/>
            <a:ext cx="6014720" cy="595253"/>
          </a:xfrm>
          <a:custGeom>
            <a:avLst/>
            <a:gdLst>
              <a:gd name="connsiteX0" fmla="*/ 0 w 6014720"/>
              <a:gd name="connsiteY0" fmla="*/ 0 h 595253"/>
              <a:gd name="connsiteX1" fmla="*/ 6014720 w 6014720"/>
              <a:gd name="connsiteY1" fmla="*/ 0 h 595253"/>
              <a:gd name="connsiteX2" fmla="*/ 6014720 w 6014720"/>
              <a:gd name="connsiteY2" fmla="*/ 595253 h 595253"/>
              <a:gd name="connsiteX3" fmla="*/ 0 w 6014720"/>
              <a:gd name="connsiteY3" fmla="*/ 595253 h 595253"/>
              <a:gd name="connsiteX4" fmla="*/ 0 w 6014720"/>
              <a:gd name="connsiteY4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720" h="595253">
                <a:moveTo>
                  <a:pt x="0" y="0"/>
                </a:moveTo>
                <a:lnTo>
                  <a:pt x="6014720" y="0"/>
                </a:lnTo>
                <a:lnTo>
                  <a:pt x="6014720" y="595253"/>
                </a:lnTo>
                <a:lnTo>
                  <a:pt x="0" y="5952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2865" tIns="62865" rIns="62865" bIns="62865" numCol="1" spcCol="1270" anchor="b" anchorCtr="0">
            <a:noAutofit/>
          </a:bodyPr>
          <a:lstStyle/>
          <a:p>
            <a:pPr marL="0" marR="0" lvl="0" indent="0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3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48921" y="4787500"/>
            <a:ext cx="2113280" cy="595253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3000" kern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Đào tạo</a:t>
            </a: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48921" y="5382753"/>
            <a:ext cx="8128000" cy="1190684"/>
          </a:xfrm>
          <a:custGeom>
            <a:avLst/>
            <a:gdLst>
              <a:gd name="connsiteX0" fmla="*/ 0 w 8128000"/>
              <a:gd name="connsiteY0" fmla="*/ 0 h 1190684"/>
              <a:gd name="connsiteX1" fmla="*/ 8128000 w 8128000"/>
              <a:gd name="connsiteY1" fmla="*/ 0 h 1190684"/>
              <a:gd name="connsiteX2" fmla="*/ 8128000 w 8128000"/>
              <a:gd name="connsiteY2" fmla="*/ 1190684 h 1190684"/>
              <a:gd name="connsiteX3" fmla="*/ 0 w 8128000"/>
              <a:gd name="connsiteY3" fmla="*/ 1190684 h 1190684"/>
              <a:gd name="connsiteX4" fmla="*/ 0 w 812800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90684">
                <a:moveTo>
                  <a:pt x="0" y="0"/>
                </a:moveTo>
                <a:lnTo>
                  <a:pt x="8128000" y="0"/>
                </a:lnTo>
                <a:lnTo>
                  <a:pt x="812800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noProof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gia khóa học, thi chứng chỉ chuyên môn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 cao kỹ năng mềm</a:t>
            </a:r>
            <a:endParaRPr lang="en-US" kern="0" noProof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noProof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Đào tạo, demo giải pháp mới cho nhóm dịch vụ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noProof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Đào tạo cho kinh doanh</a:t>
            </a: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5250"/>
            <a:ext cx="6934200" cy="438150"/>
          </a:xfrm>
        </p:spPr>
        <p:txBody>
          <a:bodyPr/>
          <a:lstStyle/>
          <a:p>
            <a:r>
              <a:rPr lang="en-US" smtClean="0"/>
              <a:t>Tổ chức công việc – Nhóm dịch vụ</a:t>
            </a:r>
            <a:endParaRPr lang="en-US" dirty="0"/>
          </a:p>
        </p:txBody>
      </p:sp>
      <p:sp>
        <p:nvSpPr>
          <p:cNvPr id="15" name="Straight Connector 14"/>
          <p:cNvSpPr/>
          <p:nvPr/>
        </p:nvSpPr>
        <p:spPr>
          <a:xfrm>
            <a:off x="248921" y="5382753"/>
            <a:ext cx="8128000" cy="0"/>
          </a:xfrm>
          <a:prstGeom prst="line">
            <a:avLst/>
          </a:prstGeom>
          <a:noFill/>
          <a:ln w="12700" cap="flat" cmpd="sng" algn="ctr">
            <a:solidFill>
              <a:srgbClr val="ED7D31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</p:sp>
      <p:sp>
        <p:nvSpPr>
          <p:cNvPr id="16" name="Straight Connector 15"/>
          <p:cNvSpPr/>
          <p:nvPr/>
        </p:nvSpPr>
        <p:spPr>
          <a:xfrm>
            <a:off x="248921" y="3567053"/>
            <a:ext cx="8128000" cy="0"/>
          </a:xfrm>
          <a:prstGeom prst="line">
            <a:avLst/>
          </a:prstGeom>
          <a:noFill/>
          <a:ln w="12700" cap="flat" cmpd="sng" algn="ctr">
            <a:solidFill>
              <a:srgbClr val="ED7D31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</p:sp>
      <p:sp>
        <p:nvSpPr>
          <p:cNvPr id="17" name="Straight Connector 16"/>
          <p:cNvSpPr/>
          <p:nvPr/>
        </p:nvSpPr>
        <p:spPr>
          <a:xfrm>
            <a:off x="248921" y="1738253"/>
            <a:ext cx="8128000" cy="0"/>
          </a:xfrm>
          <a:prstGeom prst="line">
            <a:avLst/>
          </a:prstGeom>
          <a:noFill/>
          <a:ln w="12700" cap="flat" cmpd="sng" algn="ctr">
            <a:solidFill>
              <a:srgbClr val="ED7D31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</p:sp>
      <p:sp>
        <p:nvSpPr>
          <p:cNvPr id="18" name="Freeform 17"/>
          <p:cNvSpPr/>
          <p:nvPr/>
        </p:nvSpPr>
        <p:spPr>
          <a:xfrm>
            <a:off x="2362200" y="1143000"/>
            <a:ext cx="6014720" cy="595253"/>
          </a:xfrm>
          <a:custGeom>
            <a:avLst/>
            <a:gdLst>
              <a:gd name="connsiteX0" fmla="*/ 0 w 6014720"/>
              <a:gd name="connsiteY0" fmla="*/ 0 h 595253"/>
              <a:gd name="connsiteX1" fmla="*/ 6014720 w 6014720"/>
              <a:gd name="connsiteY1" fmla="*/ 0 h 595253"/>
              <a:gd name="connsiteX2" fmla="*/ 6014720 w 6014720"/>
              <a:gd name="connsiteY2" fmla="*/ 595253 h 595253"/>
              <a:gd name="connsiteX3" fmla="*/ 0 w 6014720"/>
              <a:gd name="connsiteY3" fmla="*/ 595253 h 595253"/>
              <a:gd name="connsiteX4" fmla="*/ 0 w 6014720"/>
              <a:gd name="connsiteY4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720" h="595253">
                <a:moveTo>
                  <a:pt x="0" y="0"/>
                </a:moveTo>
                <a:lnTo>
                  <a:pt x="6014720" y="0"/>
                </a:lnTo>
                <a:lnTo>
                  <a:pt x="6014720" y="595253"/>
                </a:lnTo>
                <a:lnTo>
                  <a:pt x="0" y="5952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2865" tIns="62865" rIns="62865" bIns="62865" numCol="1" spcCol="1270" anchor="b" anchorCtr="0">
            <a:noAutofit/>
          </a:bodyPr>
          <a:lstStyle/>
          <a:p>
            <a:pPr marL="0" marR="0" lvl="0" indent="0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3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48921" y="1143000"/>
            <a:ext cx="2113280" cy="595253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gradFill rotWithShape="1">
            <a:gsLst>
              <a:gs pos="0">
                <a:srgbClr val="ED7D3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ED7D3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ED7D3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kumimoji="0" lang="en-US" sz="30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khai</a:t>
            </a: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48921" y="1738253"/>
            <a:ext cx="8128000" cy="1190684"/>
          </a:xfrm>
          <a:custGeom>
            <a:avLst/>
            <a:gdLst>
              <a:gd name="connsiteX0" fmla="*/ 0 w 8128000"/>
              <a:gd name="connsiteY0" fmla="*/ 0 h 1190684"/>
              <a:gd name="connsiteX1" fmla="*/ 8128000 w 8128000"/>
              <a:gd name="connsiteY1" fmla="*/ 0 h 1190684"/>
              <a:gd name="connsiteX2" fmla="*/ 8128000 w 8128000"/>
              <a:gd name="connsiteY2" fmla="*/ 1190684 h 1190684"/>
              <a:gd name="connsiteX3" fmla="*/ 0 w 8128000"/>
              <a:gd name="connsiteY3" fmla="*/ 1190684 h 1190684"/>
              <a:gd name="connsiteX4" fmla="*/ 0 w 812800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90684">
                <a:moveTo>
                  <a:pt x="0" y="0"/>
                </a:moveTo>
                <a:lnTo>
                  <a:pt x="8128000" y="0"/>
                </a:lnTo>
                <a:lnTo>
                  <a:pt x="812800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 phương án triển khai trong các hồ sơ kỹ thuật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hệ thống, support sau triển khai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dự án triển khai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362200" y="2971800"/>
            <a:ext cx="6014720" cy="595253"/>
          </a:xfrm>
          <a:custGeom>
            <a:avLst/>
            <a:gdLst>
              <a:gd name="connsiteX0" fmla="*/ 0 w 6014720"/>
              <a:gd name="connsiteY0" fmla="*/ 0 h 595253"/>
              <a:gd name="connsiteX1" fmla="*/ 6014720 w 6014720"/>
              <a:gd name="connsiteY1" fmla="*/ 0 h 595253"/>
              <a:gd name="connsiteX2" fmla="*/ 6014720 w 6014720"/>
              <a:gd name="connsiteY2" fmla="*/ 595253 h 595253"/>
              <a:gd name="connsiteX3" fmla="*/ 0 w 6014720"/>
              <a:gd name="connsiteY3" fmla="*/ 595253 h 595253"/>
              <a:gd name="connsiteX4" fmla="*/ 0 w 6014720"/>
              <a:gd name="connsiteY4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720" h="595253">
                <a:moveTo>
                  <a:pt x="0" y="0"/>
                </a:moveTo>
                <a:lnTo>
                  <a:pt x="6014720" y="0"/>
                </a:lnTo>
                <a:lnTo>
                  <a:pt x="6014720" y="595253"/>
                </a:lnTo>
                <a:lnTo>
                  <a:pt x="0" y="5952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2865" tIns="62865" rIns="62865" bIns="62865" numCol="1" spcCol="1270" anchor="b" anchorCtr="0">
            <a:noAutofit/>
          </a:bodyPr>
          <a:lstStyle/>
          <a:p>
            <a:pPr marL="0" marR="0" lvl="0" indent="0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3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8921" y="2971800"/>
            <a:ext cx="2113280" cy="595253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kumimoji="0" lang="en-US" sz="30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cứu</a:t>
            </a: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48921" y="3567053"/>
            <a:ext cx="8128000" cy="1190684"/>
          </a:xfrm>
          <a:custGeom>
            <a:avLst/>
            <a:gdLst>
              <a:gd name="connsiteX0" fmla="*/ 0 w 8128000"/>
              <a:gd name="connsiteY0" fmla="*/ 0 h 1190684"/>
              <a:gd name="connsiteX1" fmla="*/ 8128000 w 8128000"/>
              <a:gd name="connsiteY1" fmla="*/ 0 h 1190684"/>
              <a:gd name="connsiteX2" fmla="*/ 8128000 w 8128000"/>
              <a:gd name="connsiteY2" fmla="*/ 1190684 h 1190684"/>
              <a:gd name="connsiteX3" fmla="*/ 0 w 8128000"/>
              <a:gd name="connsiteY3" fmla="*/ 1190684 h 1190684"/>
              <a:gd name="connsiteX4" fmla="*/ 0 w 812800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90684">
                <a:moveTo>
                  <a:pt x="0" y="0"/>
                </a:moveTo>
                <a:lnTo>
                  <a:pt x="8128000" y="0"/>
                </a:lnTo>
                <a:lnTo>
                  <a:pt x="812800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Củng cố giải pháp nâng cao, nghiên cứu giải pháp định hướng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hợp các usecase khách hàng đã triển khai</a:t>
            </a:r>
          </a:p>
          <a:p>
            <a:pPr marL="285750" lvl="1" indent="-285750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  <a:defRPr/>
            </a:pPr>
            <a:r>
              <a:rPr lang="en-US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hợp các gói triển khai, tính </a:t>
            </a: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manday theo hướng dịch vụ</a:t>
            </a:r>
          </a:p>
          <a:p>
            <a:pPr marL="285750" lvl="1" indent="-285750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 hóa các bộ tài liệu triển khai, dịch vụ triển khai</a:t>
            </a:r>
            <a:endParaRPr lang="en-US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48921" y="4787500"/>
            <a:ext cx="2113280" cy="595253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3000" kern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Đào tạo</a:t>
            </a: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48921" y="5410200"/>
            <a:ext cx="8128000" cy="1190684"/>
          </a:xfrm>
          <a:custGeom>
            <a:avLst/>
            <a:gdLst>
              <a:gd name="connsiteX0" fmla="*/ 0 w 8128000"/>
              <a:gd name="connsiteY0" fmla="*/ 0 h 1190684"/>
              <a:gd name="connsiteX1" fmla="*/ 8128000 w 8128000"/>
              <a:gd name="connsiteY1" fmla="*/ 0 h 1190684"/>
              <a:gd name="connsiteX2" fmla="*/ 8128000 w 8128000"/>
              <a:gd name="connsiteY2" fmla="*/ 1190684 h 1190684"/>
              <a:gd name="connsiteX3" fmla="*/ 0 w 8128000"/>
              <a:gd name="connsiteY3" fmla="*/ 1190684 h 1190684"/>
              <a:gd name="connsiteX4" fmla="*/ 0 w 812800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90684">
                <a:moveTo>
                  <a:pt x="0" y="0"/>
                </a:moveTo>
                <a:lnTo>
                  <a:pt x="8128000" y="0"/>
                </a:lnTo>
                <a:lnTo>
                  <a:pt x="812800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noProof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gia khóa học, thi chứng chỉ chuyên môn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 cao kỹ năng mềm</a:t>
            </a:r>
            <a:endParaRPr lang="en-US" kern="0" noProof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noProof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 nhật kiến thức triển khai thực tế cho nhóm tư vấn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kern="0" noProof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Đào tạo chuyển giao công nghệ cho khách hàng</a:t>
            </a:r>
          </a:p>
        </p:txBody>
      </p:sp>
    </p:spTree>
    <p:extLst>
      <p:ext uri="{BB962C8B-B14F-4D97-AF65-F5344CB8AC3E}">
        <p14:creationId xmlns:p14="http://schemas.microsoft.com/office/powerpoint/2010/main" val="36066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5250"/>
            <a:ext cx="6934200" cy="438150"/>
          </a:xfrm>
        </p:spPr>
        <p:txBody>
          <a:bodyPr/>
          <a:lstStyle/>
          <a:p>
            <a:r>
              <a:rPr lang="en-US"/>
              <a:t>Công tác phối hợp – </a:t>
            </a:r>
            <a:r>
              <a:rPr lang="en-US" smtClean="0"/>
              <a:t>Nội bộ</a:t>
            </a:r>
            <a:endParaRPr lang="en-US" dirty="0"/>
          </a:p>
        </p:txBody>
      </p:sp>
      <p:sp>
        <p:nvSpPr>
          <p:cNvPr id="35" name="Straight Connector 34"/>
          <p:cNvSpPr/>
          <p:nvPr/>
        </p:nvSpPr>
        <p:spPr>
          <a:xfrm>
            <a:off x="248921" y="3567053"/>
            <a:ext cx="8128000" cy="0"/>
          </a:xfrm>
          <a:prstGeom prst="line">
            <a:avLst/>
          </a:prstGeom>
          <a:noFill/>
          <a:ln w="12700" cap="flat" cmpd="sng" algn="ctr">
            <a:solidFill>
              <a:srgbClr val="ED7D31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</p:sp>
      <p:sp>
        <p:nvSpPr>
          <p:cNvPr id="36" name="Straight Connector 35"/>
          <p:cNvSpPr/>
          <p:nvPr/>
        </p:nvSpPr>
        <p:spPr>
          <a:xfrm>
            <a:off x="248921" y="1738253"/>
            <a:ext cx="8128000" cy="0"/>
          </a:xfrm>
          <a:prstGeom prst="line">
            <a:avLst/>
          </a:prstGeom>
          <a:noFill/>
          <a:ln w="12700" cap="flat" cmpd="sng" algn="ctr">
            <a:solidFill>
              <a:srgbClr val="ED7D31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</p:sp>
      <p:sp>
        <p:nvSpPr>
          <p:cNvPr id="37" name="Freeform 36"/>
          <p:cNvSpPr/>
          <p:nvPr/>
        </p:nvSpPr>
        <p:spPr>
          <a:xfrm>
            <a:off x="2362200" y="1143000"/>
            <a:ext cx="6014720" cy="595253"/>
          </a:xfrm>
          <a:custGeom>
            <a:avLst/>
            <a:gdLst>
              <a:gd name="connsiteX0" fmla="*/ 0 w 6014720"/>
              <a:gd name="connsiteY0" fmla="*/ 0 h 595253"/>
              <a:gd name="connsiteX1" fmla="*/ 6014720 w 6014720"/>
              <a:gd name="connsiteY1" fmla="*/ 0 h 595253"/>
              <a:gd name="connsiteX2" fmla="*/ 6014720 w 6014720"/>
              <a:gd name="connsiteY2" fmla="*/ 595253 h 595253"/>
              <a:gd name="connsiteX3" fmla="*/ 0 w 6014720"/>
              <a:gd name="connsiteY3" fmla="*/ 595253 h 595253"/>
              <a:gd name="connsiteX4" fmla="*/ 0 w 6014720"/>
              <a:gd name="connsiteY4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720" h="595253">
                <a:moveTo>
                  <a:pt x="0" y="0"/>
                </a:moveTo>
                <a:lnTo>
                  <a:pt x="6014720" y="0"/>
                </a:lnTo>
                <a:lnTo>
                  <a:pt x="6014720" y="595253"/>
                </a:lnTo>
                <a:lnTo>
                  <a:pt x="0" y="5952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2865" tIns="62865" rIns="62865" bIns="62865" numCol="1" spcCol="1270" anchor="b" anchorCtr="0">
            <a:noAutofit/>
          </a:bodyPr>
          <a:lstStyle/>
          <a:p>
            <a:pPr marL="0" marR="0" lvl="0" indent="0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3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48921" y="1143000"/>
            <a:ext cx="2113280" cy="595253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gradFill rotWithShape="1">
            <a:gsLst>
              <a:gs pos="0">
                <a:srgbClr val="ED7D3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ED7D3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ED7D3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kumimoji="0" lang="en-US" sz="30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cáo</a:t>
            </a: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48921" y="1738253"/>
            <a:ext cx="8128000" cy="1190684"/>
          </a:xfrm>
          <a:custGeom>
            <a:avLst/>
            <a:gdLst>
              <a:gd name="connsiteX0" fmla="*/ 0 w 8128000"/>
              <a:gd name="connsiteY0" fmla="*/ 0 h 1190684"/>
              <a:gd name="connsiteX1" fmla="*/ 8128000 w 8128000"/>
              <a:gd name="connsiteY1" fmla="*/ 0 h 1190684"/>
              <a:gd name="connsiteX2" fmla="*/ 8128000 w 8128000"/>
              <a:gd name="connsiteY2" fmla="*/ 1190684 h 1190684"/>
              <a:gd name="connsiteX3" fmla="*/ 0 w 8128000"/>
              <a:gd name="connsiteY3" fmla="*/ 1190684 h 1190684"/>
              <a:gd name="connsiteX4" fmla="*/ 0 w 812800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90684">
                <a:moveTo>
                  <a:pt x="0" y="0"/>
                </a:moveTo>
                <a:lnTo>
                  <a:pt x="8128000" y="0"/>
                </a:lnTo>
                <a:lnTo>
                  <a:pt x="812800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285750" lvl="1" indent="-285750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  <a:defRPr/>
            </a:pPr>
            <a:r>
              <a:rPr lang="en-US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 tuần: Excel file (thứ 5), họp định kỳ (thứ 6)</a:t>
            </a:r>
          </a:p>
          <a:p>
            <a:pPr marL="285750" lvl="1" indent="-285750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  <a:defRPr/>
            </a:pPr>
            <a:r>
              <a:rPr lang="en-US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 tháng: </a:t>
            </a: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Effort (EPM)</a:t>
            </a:r>
            <a:endParaRPr lang="en-US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362200" y="2971800"/>
            <a:ext cx="6014720" cy="595253"/>
          </a:xfrm>
          <a:custGeom>
            <a:avLst/>
            <a:gdLst>
              <a:gd name="connsiteX0" fmla="*/ 0 w 6014720"/>
              <a:gd name="connsiteY0" fmla="*/ 0 h 595253"/>
              <a:gd name="connsiteX1" fmla="*/ 6014720 w 6014720"/>
              <a:gd name="connsiteY1" fmla="*/ 0 h 595253"/>
              <a:gd name="connsiteX2" fmla="*/ 6014720 w 6014720"/>
              <a:gd name="connsiteY2" fmla="*/ 595253 h 595253"/>
              <a:gd name="connsiteX3" fmla="*/ 0 w 6014720"/>
              <a:gd name="connsiteY3" fmla="*/ 595253 h 595253"/>
              <a:gd name="connsiteX4" fmla="*/ 0 w 6014720"/>
              <a:gd name="connsiteY4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720" h="595253">
                <a:moveTo>
                  <a:pt x="0" y="0"/>
                </a:moveTo>
                <a:lnTo>
                  <a:pt x="6014720" y="0"/>
                </a:lnTo>
                <a:lnTo>
                  <a:pt x="6014720" y="595253"/>
                </a:lnTo>
                <a:lnTo>
                  <a:pt x="0" y="5952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2865" tIns="62865" rIns="62865" bIns="62865" numCol="1" spcCol="1270" anchor="b" anchorCtr="0">
            <a:noAutofit/>
          </a:bodyPr>
          <a:lstStyle/>
          <a:p>
            <a:pPr marL="0" marR="0" lvl="0" indent="0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3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248921" y="2971800"/>
            <a:ext cx="2113280" cy="595253"/>
          </a:xfrm>
          <a:custGeom>
            <a:avLst/>
            <a:gdLst>
              <a:gd name="connsiteX0" fmla="*/ 99229 w 2113280"/>
              <a:gd name="connsiteY0" fmla="*/ 0 h 595253"/>
              <a:gd name="connsiteX1" fmla="*/ 2014051 w 2113280"/>
              <a:gd name="connsiteY1" fmla="*/ 0 h 595253"/>
              <a:gd name="connsiteX2" fmla="*/ 2113280 w 2113280"/>
              <a:gd name="connsiteY2" fmla="*/ 99229 h 595253"/>
              <a:gd name="connsiteX3" fmla="*/ 2113280 w 2113280"/>
              <a:gd name="connsiteY3" fmla="*/ 595253 h 595253"/>
              <a:gd name="connsiteX4" fmla="*/ 2113280 w 2113280"/>
              <a:gd name="connsiteY4" fmla="*/ 595253 h 595253"/>
              <a:gd name="connsiteX5" fmla="*/ 0 w 2113280"/>
              <a:gd name="connsiteY5" fmla="*/ 595253 h 595253"/>
              <a:gd name="connsiteX6" fmla="*/ 0 w 2113280"/>
              <a:gd name="connsiteY6" fmla="*/ 595253 h 595253"/>
              <a:gd name="connsiteX7" fmla="*/ 0 w 2113280"/>
              <a:gd name="connsiteY7" fmla="*/ 99229 h 595253"/>
              <a:gd name="connsiteX8" fmla="*/ 99229 w 2113280"/>
              <a:gd name="connsiteY8" fmla="*/ 0 h 59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595253">
                <a:moveTo>
                  <a:pt x="99229" y="0"/>
                </a:moveTo>
                <a:lnTo>
                  <a:pt x="2014051" y="0"/>
                </a:lnTo>
                <a:cubicBezTo>
                  <a:pt x="2068854" y="0"/>
                  <a:pt x="2113280" y="44426"/>
                  <a:pt x="2113280" y="99229"/>
                </a:cubicBezTo>
                <a:lnTo>
                  <a:pt x="2113280" y="595253"/>
                </a:lnTo>
                <a:lnTo>
                  <a:pt x="2113280" y="595253"/>
                </a:lnTo>
                <a:lnTo>
                  <a:pt x="0" y="595253"/>
                </a:lnTo>
                <a:lnTo>
                  <a:pt x="0" y="595253"/>
                </a:lnTo>
                <a:lnTo>
                  <a:pt x="0" y="99229"/>
                </a:lnTo>
                <a:cubicBezTo>
                  <a:pt x="0" y="44426"/>
                  <a:pt x="44426" y="0"/>
                  <a:pt x="9922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txBody>
          <a:bodyPr spcFirstLastPara="0" vert="horz" wrap="square" lIns="88118" tIns="88118" rIns="88118" bIns="59055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kumimoji="0" lang="en-US" sz="30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liệu</a:t>
            </a: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48921" y="3567052"/>
            <a:ext cx="8128000" cy="1766947"/>
          </a:xfrm>
          <a:custGeom>
            <a:avLst/>
            <a:gdLst>
              <a:gd name="connsiteX0" fmla="*/ 0 w 8128000"/>
              <a:gd name="connsiteY0" fmla="*/ 0 h 1190684"/>
              <a:gd name="connsiteX1" fmla="*/ 8128000 w 8128000"/>
              <a:gd name="connsiteY1" fmla="*/ 0 h 1190684"/>
              <a:gd name="connsiteX2" fmla="*/ 8128000 w 8128000"/>
              <a:gd name="connsiteY2" fmla="*/ 1190684 h 1190684"/>
              <a:gd name="connsiteX3" fmla="*/ 0 w 8128000"/>
              <a:gd name="connsiteY3" fmla="*/ 1190684 h 1190684"/>
              <a:gd name="connsiteX4" fmla="*/ 0 w 8128000"/>
              <a:gd name="connsiteY4" fmla="*/ 0 h 11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90684">
                <a:moveTo>
                  <a:pt x="0" y="0"/>
                </a:moveTo>
                <a:lnTo>
                  <a:pt x="8128000" y="0"/>
                </a:lnTo>
                <a:lnTo>
                  <a:pt x="8128000" y="1190684"/>
                </a:lnTo>
                <a:lnTo>
                  <a:pt x="0" y="11906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285750" lvl="1" indent="-285750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  <a:defRPr/>
            </a:pPr>
            <a:r>
              <a:rPr lang="vi-VN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usecase tư vấn/triển khai</a:t>
            </a:r>
          </a:p>
          <a:p>
            <a:pPr marL="285750" lvl="1" indent="-285750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  <a:defRPr/>
            </a:pPr>
            <a:r>
              <a:rPr lang="vi-VN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demo/PoC</a:t>
            </a:r>
          </a:p>
          <a:p>
            <a:pPr marL="285750" lvl="1" indent="-285750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  <a:defRPr/>
            </a:pPr>
            <a:r>
              <a:rPr lang="vi-VN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dịch vụ</a:t>
            </a:r>
          </a:p>
          <a:p>
            <a:pPr marL="285750" lvl="1" indent="-285750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  <a:defRPr/>
            </a:pPr>
            <a:r>
              <a:rPr lang="vi-VN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dự án đang triển </a:t>
            </a:r>
            <a:r>
              <a:rPr lang="vi-VN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nội bộ</a:t>
            </a:r>
            <a:endParaRPr lang="vi-VN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  <a:defRPr/>
            </a:pPr>
            <a:r>
              <a:rPr lang="vi-VN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dự án cũ năm trước, khi kết thúc dự án: Server công ty.</a:t>
            </a:r>
          </a:p>
          <a:p>
            <a:pPr marL="285750" marR="0" lvl="1" indent="-285750" defTabSz="2266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err="1" smtClean="0"/>
              <a:t>phối</a:t>
            </a:r>
            <a:r>
              <a:rPr lang="en-US" smtClean="0"/>
              <a:t> hợp chung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143001"/>
            <a:ext cx="2244044" cy="5257800"/>
          </a:xfrm>
          <a:prstGeom prst="rect">
            <a:avLst/>
          </a:prstGeom>
          <a:solidFill>
            <a:sysClr val="window" lastClr="FFFFFF">
              <a:alpha val="40000"/>
              <a:hueOff val="0"/>
              <a:satOff val="0"/>
              <a:lumOff val="0"/>
              <a:alphaOff val="0"/>
            </a:sysClr>
          </a:solidFill>
          <a:ln w="6350" cap="flat" cmpd="sng" algn="ctr">
            <a:solidFill>
              <a:srgbClr val="5B9BD5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9" name="Freeform 8"/>
          <p:cNvSpPr/>
          <p:nvPr/>
        </p:nvSpPr>
        <p:spPr>
          <a:xfrm>
            <a:off x="153906" y="5749419"/>
            <a:ext cx="2019640" cy="567905"/>
          </a:xfrm>
          <a:custGeom>
            <a:avLst/>
            <a:gdLst>
              <a:gd name="connsiteX0" fmla="*/ 0 w 2770283"/>
              <a:gd name="connsiteY0" fmla="*/ 0 h 615589"/>
              <a:gd name="connsiteX1" fmla="*/ 2770283 w 2770283"/>
              <a:gd name="connsiteY1" fmla="*/ 0 h 615589"/>
              <a:gd name="connsiteX2" fmla="*/ 2770283 w 2770283"/>
              <a:gd name="connsiteY2" fmla="*/ 615589 h 615589"/>
              <a:gd name="connsiteX3" fmla="*/ 0 w 2770283"/>
              <a:gd name="connsiteY3" fmla="*/ 615589 h 615589"/>
              <a:gd name="connsiteX4" fmla="*/ 0 w 2770283"/>
              <a:gd name="connsiteY4" fmla="*/ 0 h 6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615589">
                <a:moveTo>
                  <a:pt x="0" y="0"/>
                </a:moveTo>
                <a:lnTo>
                  <a:pt x="2770283" y="0"/>
                </a:lnTo>
                <a:lnTo>
                  <a:pt x="2770283" y="615589"/>
                </a:lnTo>
                <a:lnTo>
                  <a:pt x="0" y="615589"/>
                </a:lnTo>
                <a:lnTo>
                  <a:pt x="0" y="0"/>
                </a:lnTo>
                <a:close/>
              </a:path>
            </a:pathLst>
          </a:custGeom>
          <a:solidFill>
            <a:srgbClr val="ED7D3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marR="0" lvl="0" indent="0" algn="ctr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 doanh</a:t>
            </a:r>
          </a:p>
        </p:txBody>
      </p:sp>
      <p:sp>
        <p:nvSpPr>
          <p:cNvPr id="10" name="Freeform 9"/>
          <p:cNvSpPr/>
          <p:nvPr/>
        </p:nvSpPr>
        <p:spPr>
          <a:xfrm>
            <a:off x="153905" y="5355563"/>
            <a:ext cx="2019640" cy="391188"/>
          </a:xfrm>
          <a:custGeom>
            <a:avLst/>
            <a:gdLst>
              <a:gd name="connsiteX0" fmla="*/ 0 w 2770283"/>
              <a:gd name="connsiteY0" fmla="*/ 0 h 362157"/>
              <a:gd name="connsiteX1" fmla="*/ 2770283 w 2770283"/>
              <a:gd name="connsiteY1" fmla="*/ 0 h 362157"/>
              <a:gd name="connsiteX2" fmla="*/ 2770283 w 2770283"/>
              <a:gd name="connsiteY2" fmla="*/ 362157 h 362157"/>
              <a:gd name="connsiteX3" fmla="*/ 0 w 2770283"/>
              <a:gd name="connsiteY3" fmla="*/ 362157 h 362157"/>
              <a:gd name="connsiteX4" fmla="*/ 0 w 2770283"/>
              <a:gd name="connsiteY4" fmla="*/ 0 h 362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362157">
                <a:moveTo>
                  <a:pt x="0" y="0"/>
                </a:moveTo>
                <a:lnTo>
                  <a:pt x="2770283" y="0"/>
                </a:lnTo>
                <a:lnTo>
                  <a:pt x="2770283" y="362157"/>
                </a:lnTo>
                <a:lnTo>
                  <a:pt x="0" y="3621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285750" marR="0" lvl="0" indent="-2857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1143001"/>
            <a:ext cx="2244044" cy="5257800"/>
          </a:xfrm>
          <a:prstGeom prst="rect">
            <a:avLst/>
          </a:prstGeom>
          <a:solidFill>
            <a:sysClr val="window" lastClr="FFFFFF">
              <a:alpha val="40000"/>
              <a:hueOff val="0"/>
              <a:satOff val="0"/>
              <a:lumOff val="0"/>
              <a:alphaOff val="0"/>
            </a:sysClr>
          </a:solidFill>
          <a:ln w="6350" cap="flat" cmpd="sng" algn="ctr">
            <a:solidFill>
              <a:srgbClr val="5B9BD5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2" name="Freeform 11"/>
          <p:cNvSpPr/>
          <p:nvPr/>
        </p:nvSpPr>
        <p:spPr>
          <a:xfrm>
            <a:off x="2439906" y="5749419"/>
            <a:ext cx="2019640" cy="567905"/>
          </a:xfrm>
          <a:custGeom>
            <a:avLst/>
            <a:gdLst>
              <a:gd name="connsiteX0" fmla="*/ 0 w 2770283"/>
              <a:gd name="connsiteY0" fmla="*/ 0 h 615589"/>
              <a:gd name="connsiteX1" fmla="*/ 2770283 w 2770283"/>
              <a:gd name="connsiteY1" fmla="*/ 0 h 615589"/>
              <a:gd name="connsiteX2" fmla="*/ 2770283 w 2770283"/>
              <a:gd name="connsiteY2" fmla="*/ 615589 h 615589"/>
              <a:gd name="connsiteX3" fmla="*/ 0 w 2770283"/>
              <a:gd name="connsiteY3" fmla="*/ 615589 h 615589"/>
              <a:gd name="connsiteX4" fmla="*/ 0 w 2770283"/>
              <a:gd name="connsiteY4" fmla="*/ 0 h 6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615589">
                <a:moveTo>
                  <a:pt x="0" y="0"/>
                </a:moveTo>
                <a:lnTo>
                  <a:pt x="2770283" y="0"/>
                </a:lnTo>
                <a:lnTo>
                  <a:pt x="2770283" y="615589"/>
                </a:lnTo>
                <a:lnTo>
                  <a:pt x="0" y="615589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marR="0" lvl="0" indent="0" algn="ctr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 thuật chung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439905" y="5355563"/>
            <a:ext cx="2019640" cy="391188"/>
          </a:xfrm>
          <a:custGeom>
            <a:avLst/>
            <a:gdLst>
              <a:gd name="connsiteX0" fmla="*/ 0 w 2770283"/>
              <a:gd name="connsiteY0" fmla="*/ 0 h 362157"/>
              <a:gd name="connsiteX1" fmla="*/ 2770283 w 2770283"/>
              <a:gd name="connsiteY1" fmla="*/ 0 h 362157"/>
              <a:gd name="connsiteX2" fmla="*/ 2770283 w 2770283"/>
              <a:gd name="connsiteY2" fmla="*/ 362157 h 362157"/>
              <a:gd name="connsiteX3" fmla="*/ 0 w 2770283"/>
              <a:gd name="connsiteY3" fmla="*/ 362157 h 362157"/>
              <a:gd name="connsiteX4" fmla="*/ 0 w 2770283"/>
              <a:gd name="connsiteY4" fmla="*/ 0 h 362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362157">
                <a:moveTo>
                  <a:pt x="0" y="0"/>
                </a:moveTo>
                <a:lnTo>
                  <a:pt x="2770283" y="0"/>
                </a:lnTo>
                <a:lnTo>
                  <a:pt x="2770283" y="362157"/>
                </a:lnTo>
                <a:lnTo>
                  <a:pt x="0" y="3621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285750" marR="0" lvl="0" indent="-2857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6244" y="1143001"/>
            <a:ext cx="2244044" cy="5257800"/>
          </a:xfrm>
          <a:prstGeom prst="rect">
            <a:avLst/>
          </a:prstGeom>
          <a:solidFill>
            <a:sysClr val="window" lastClr="FFFFFF">
              <a:alpha val="40000"/>
              <a:hueOff val="0"/>
              <a:satOff val="0"/>
              <a:lumOff val="0"/>
              <a:alphaOff val="0"/>
            </a:sysClr>
          </a:solidFill>
          <a:ln w="6350" cap="flat" cmpd="sng" algn="ctr">
            <a:solidFill>
              <a:srgbClr val="5B9BD5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5" name="Freeform 14"/>
          <p:cNvSpPr/>
          <p:nvPr/>
        </p:nvSpPr>
        <p:spPr>
          <a:xfrm>
            <a:off x="4760149" y="5749419"/>
            <a:ext cx="2019640" cy="567905"/>
          </a:xfrm>
          <a:custGeom>
            <a:avLst/>
            <a:gdLst>
              <a:gd name="connsiteX0" fmla="*/ 0 w 2770283"/>
              <a:gd name="connsiteY0" fmla="*/ 0 h 615589"/>
              <a:gd name="connsiteX1" fmla="*/ 2770283 w 2770283"/>
              <a:gd name="connsiteY1" fmla="*/ 0 h 615589"/>
              <a:gd name="connsiteX2" fmla="*/ 2770283 w 2770283"/>
              <a:gd name="connsiteY2" fmla="*/ 615589 h 615589"/>
              <a:gd name="connsiteX3" fmla="*/ 0 w 2770283"/>
              <a:gd name="connsiteY3" fmla="*/ 615589 h 615589"/>
              <a:gd name="connsiteX4" fmla="*/ 0 w 2770283"/>
              <a:gd name="connsiteY4" fmla="*/ 0 h 6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615589">
                <a:moveTo>
                  <a:pt x="0" y="0"/>
                </a:moveTo>
                <a:lnTo>
                  <a:pt x="2770283" y="0"/>
                </a:lnTo>
                <a:lnTo>
                  <a:pt x="2770283" y="615589"/>
                </a:lnTo>
                <a:lnTo>
                  <a:pt x="0" y="615589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marR="0" lvl="0" indent="0" algn="ctr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hạ tầng</a:t>
            </a:r>
          </a:p>
        </p:txBody>
      </p:sp>
      <p:sp>
        <p:nvSpPr>
          <p:cNvPr id="16" name="Freeform 15"/>
          <p:cNvSpPr/>
          <p:nvPr/>
        </p:nvSpPr>
        <p:spPr>
          <a:xfrm>
            <a:off x="4760148" y="5355563"/>
            <a:ext cx="2019640" cy="391188"/>
          </a:xfrm>
          <a:custGeom>
            <a:avLst/>
            <a:gdLst>
              <a:gd name="connsiteX0" fmla="*/ 0 w 2770283"/>
              <a:gd name="connsiteY0" fmla="*/ 0 h 362157"/>
              <a:gd name="connsiteX1" fmla="*/ 2770283 w 2770283"/>
              <a:gd name="connsiteY1" fmla="*/ 0 h 362157"/>
              <a:gd name="connsiteX2" fmla="*/ 2770283 w 2770283"/>
              <a:gd name="connsiteY2" fmla="*/ 362157 h 362157"/>
              <a:gd name="connsiteX3" fmla="*/ 0 w 2770283"/>
              <a:gd name="connsiteY3" fmla="*/ 362157 h 362157"/>
              <a:gd name="connsiteX4" fmla="*/ 0 w 2770283"/>
              <a:gd name="connsiteY4" fmla="*/ 0 h 362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362157">
                <a:moveTo>
                  <a:pt x="0" y="0"/>
                </a:moveTo>
                <a:lnTo>
                  <a:pt x="2770283" y="0"/>
                </a:lnTo>
                <a:lnTo>
                  <a:pt x="2770283" y="362157"/>
                </a:lnTo>
                <a:lnTo>
                  <a:pt x="0" y="3621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285750" marR="0" lvl="0" indent="-2857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92244" y="1143000"/>
            <a:ext cx="2244044" cy="5257800"/>
          </a:xfrm>
          <a:prstGeom prst="rect">
            <a:avLst/>
          </a:prstGeom>
          <a:solidFill>
            <a:sysClr val="window" lastClr="FFFFFF">
              <a:alpha val="40000"/>
              <a:hueOff val="0"/>
              <a:satOff val="0"/>
              <a:lumOff val="0"/>
              <a:alphaOff val="0"/>
            </a:sysClr>
          </a:solidFill>
          <a:ln w="6350" cap="flat" cmpd="sng" algn="ctr">
            <a:solidFill>
              <a:srgbClr val="5B9BD5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8" name="Freeform 17"/>
          <p:cNvSpPr/>
          <p:nvPr/>
        </p:nvSpPr>
        <p:spPr>
          <a:xfrm>
            <a:off x="7046150" y="5749418"/>
            <a:ext cx="2019640" cy="567905"/>
          </a:xfrm>
          <a:custGeom>
            <a:avLst/>
            <a:gdLst>
              <a:gd name="connsiteX0" fmla="*/ 0 w 2770283"/>
              <a:gd name="connsiteY0" fmla="*/ 0 h 615589"/>
              <a:gd name="connsiteX1" fmla="*/ 2770283 w 2770283"/>
              <a:gd name="connsiteY1" fmla="*/ 0 h 615589"/>
              <a:gd name="connsiteX2" fmla="*/ 2770283 w 2770283"/>
              <a:gd name="connsiteY2" fmla="*/ 615589 h 615589"/>
              <a:gd name="connsiteX3" fmla="*/ 0 w 2770283"/>
              <a:gd name="connsiteY3" fmla="*/ 615589 h 615589"/>
              <a:gd name="connsiteX4" fmla="*/ 0 w 2770283"/>
              <a:gd name="connsiteY4" fmla="*/ 0 h 6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615589">
                <a:moveTo>
                  <a:pt x="0" y="0"/>
                </a:moveTo>
                <a:lnTo>
                  <a:pt x="2770283" y="0"/>
                </a:lnTo>
                <a:lnTo>
                  <a:pt x="2770283" y="615589"/>
                </a:lnTo>
                <a:lnTo>
                  <a:pt x="0" y="615589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marR="0" lvl="0" indent="0" algn="ctr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tác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046149" y="5355563"/>
            <a:ext cx="2019640" cy="391188"/>
          </a:xfrm>
          <a:custGeom>
            <a:avLst/>
            <a:gdLst>
              <a:gd name="connsiteX0" fmla="*/ 0 w 2770283"/>
              <a:gd name="connsiteY0" fmla="*/ 0 h 362157"/>
              <a:gd name="connsiteX1" fmla="*/ 2770283 w 2770283"/>
              <a:gd name="connsiteY1" fmla="*/ 0 h 362157"/>
              <a:gd name="connsiteX2" fmla="*/ 2770283 w 2770283"/>
              <a:gd name="connsiteY2" fmla="*/ 362157 h 362157"/>
              <a:gd name="connsiteX3" fmla="*/ 0 w 2770283"/>
              <a:gd name="connsiteY3" fmla="*/ 362157 h 362157"/>
              <a:gd name="connsiteX4" fmla="*/ 0 w 2770283"/>
              <a:gd name="connsiteY4" fmla="*/ 0 h 362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362157">
                <a:moveTo>
                  <a:pt x="0" y="0"/>
                </a:moveTo>
                <a:lnTo>
                  <a:pt x="2770283" y="0"/>
                </a:lnTo>
                <a:lnTo>
                  <a:pt x="2770283" y="362157"/>
                </a:lnTo>
                <a:lnTo>
                  <a:pt x="0" y="3621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285750" marR="0" lvl="0" indent="-2857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41984" y="1371600"/>
            <a:ext cx="2019640" cy="4294343"/>
          </a:xfrm>
          <a:custGeom>
            <a:avLst/>
            <a:gdLst>
              <a:gd name="connsiteX0" fmla="*/ 0 w 2770283"/>
              <a:gd name="connsiteY0" fmla="*/ 0 h 615589"/>
              <a:gd name="connsiteX1" fmla="*/ 2770283 w 2770283"/>
              <a:gd name="connsiteY1" fmla="*/ 0 h 615589"/>
              <a:gd name="connsiteX2" fmla="*/ 2770283 w 2770283"/>
              <a:gd name="connsiteY2" fmla="*/ 615589 h 615589"/>
              <a:gd name="connsiteX3" fmla="*/ 0 w 2770283"/>
              <a:gd name="connsiteY3" fmla="*/ 615589 h 615589"/>
              <a:gd name="connsiteX4" fmla="*/ 0 w 2770283"/>
              <a:gd name="connsiteY4" fmla="*/ 0 h 6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615589">
                <a:moveTo>
                  <a:pt x="0" y="0"/>
                </a:moveTo>
                <a:lnTo>
                  <a:pt x="2770283" y="0"/>
                </a:lnTo>
                <a:lnTo>
                  <a:pt x="2770283" y="615589"/>
                </a:lnTo>
                <a:lnTo>
                  <a:pt x="0" y="615589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tint val="5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Trưởng phòng ghi nhận yêu cầu chuyển cho nhóm tương ứng</a:t>
            </a:r>
          </a:p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 đồng triển khai, lên manday: trưởng nhóm dịch vụ tiếp nhận</a:t>
            </a:r>
          </a:p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 vấn giải pháp, PoC: trưởng nhóm tư vấn tiếp nhận</a:t>
            </a:r>
          </a:p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 lý sự cố: trưởng nhóm dịch vụ tiếp nhận</a:t>
            </a:r>
          </a:p>
        </p:txBody>
      </p:sp>
      <p:sp>
        <p:nvSpPr>
          <p:cNvPr id="21" name="Freeform 20"/>
          <p:cNvSpPr/>
          <p:nvPr/>
        </p:nvSpPr>
        <p:spPr>
          <a:xfrm>
            <a:off x="2427984" y="1371600"/>
            <a:ext cx="2019640" cy="4294343"/>
          </a:xfrm>
          <a:custGeom>
            <a:avLst/>
            <a:gdLst>
              <a:gd name="connsiteX0" fmla="*/ 0 w 2770283"/>
              <a:gd name="connsiteY0" fmla="*/ 0 h 615589"/>
              <a:gd name="connsiteX1" fmla="*/ 2770283 w 2770283"/>
              <a:gd name="connsiteY1" fmla="*/ 0 h 615589"/>
              <a:gd name="connsiteX2" fmla="*/ 2770283 w 2770283"/>
              <a:gd name="connsiteY2" fmla="*/ 615589 h 615589"/>
              <a:gd name="connsiteX3" fmla="*/ 0 w 2770283"/>
              <a:gd name="connsiteY3" fmla="*/ 615589 h 615589"/>
              <a:gd name="connsiteX4" fmla="*/ 0 w 2770283"/>
              <a:gd name="connsiteY4" fmla="*/ 0 h 6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615589">
                <a:moveTo>
                  <a:pt x="0" y="0"/>
                </a:moveTo>
                <a:lnTo>
                  <a:pt x="2770283" y="0"/>
                </a:lnTo>
                <a:lnTo>
                  <a:pt x="2770283" y="615589"/>
                </a:lnTo>
                <a:lnTo>
                  <a:pt x="0" y="615589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tint val="50000"/>
              <a:hueOff val="-4019912"/>
              <a:satOff val="8042"/>
              <a:lumOff val="3408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 trợ triển khai: trưởng nhóm dịch vụ tiếp nhận</a:t>
            </a:r>
          </a:p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 trợ thầu phần giải pháp: trưởng nhóm tư vấn</a:t>
            </a:r>
          </a:p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 trợ thầu phần triển khai: trưởng nhóm dịch vụ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748227" y="1371600"/>
            <a:ext cx="2019640" cy="4294343"/>
          </a:xfrm>
          <a:custGeom>
            <a:avLst/>
            <a:gdLst>
              <a:gd name="connsiteX0" fmla="*/ 0 w 2770283"/>
              <a:gd name="connsiteY0" fmla="*/ 0 h 615589"/>
              <a:gd name="connsiteX1" fmla="*/ 2770283 w 2770283"/>
              <a:gd name="connsiteY1" fmla="*/ 0 h 615589"/>
              <a:gd name="connsiteX2" fmla="*/ 2770283 w 2770283"/>
              <a:gd name="connsiteY2" fmla="*/ 615589 h 615589"/>
              <a:gd name="connsiteX3" fmla="*/ 0 w 2770283"/>
              <a:gd name="connsiteY3" fmla="*/ 615589 h 615589"/>
              <a:gd name="connsiteX4" fmla="*/ 0 w 2770283"/>
              <a:gd name="connsiteY4" fmla="*/ 0 h 6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615589">
                <a:moveTo>
                  <a:pt x="0" y="0"/>
                </a:moveTo>
                <a:lnTo>
                  <a:pt x="2770283" y="0"/>
                </a:lnTo>
                <a:lnTo>
                  <a:pt x="2770283" y="615589"/>
                </a:lnTo>
                <a:lnTo>
                  <a:pt x="0" y="615589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tint val="50000"/>
              <a:hueOff val="-8039823"/>
              <a:satOff val="16083"/>
              <a:lumOff val="6817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giao các kiến thức cơ bản phục vụ khởi tạo hệ thống: OS, nâng cấp firmware</a:t>
            </a:r>
          </a:p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giao kinh nghiệm thiết lập kết nối hệ thống</a:t>
            </a:r>
          </a:p>
        </p:txBody>
      </p:sp>
      <p:sp>
        <p:nvSpPr>
          <p:cNvPr id="23" name="Freeform 22"/>
          <p:cNvSpPr/>
          <p:nvPr/>
        </p:nvSpPr>
        <p:spPr>
          <a:xfrm>
            <a:off x="7034228" y="1371599"/>
            <a:ext cx="2019640" cy="4294343"/>
          </a:xfrm>
          <a:custGeom>
            <a:avLst/>
            <a:gdLst>
              <a:gd name="connsiteX0" fmla="*/ 0 w 2770283"/>
              <a:gd name="connsiteY0" fmla="*/ 0 h 615589"/>
              <a:gd name="connsiteX1" fmla="*/ 2770283 w 2770283"/>
              <a:gd name="connsiteY1" fmla="*/ 0 h 615589"/>
              <a:gd name="connsiteX2" fmla="*/ 2770283 w 2770283"/>
              <a:gd name="connsiteY2" fmla="*/ 615589 h 615589"/>
              <a:gd name="connsiteX3" fmla="*/ 0 w 2770283"/>
              <a:gd name="connsiteY3" fmla="*/ 615589 h 615589"/>
              <a:gd name="connsiteX4" fmla="*/ 0 w 2770283"/>
              <a:gd name="connsiteY4" fmla="*/ 0 h 6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283" h="615589">
                <a:moveTo>
                  <a:pt x="0" y="0"/>
                </a:moveTo>
                <a:lnTo>
                  <a:pt x="2770283" y="0"/>
                </a:lnTo>
                <a:lnTo>
                  <a:pt x="2770283" y="615589"/>
                </a:lnTo>
                <a:lnTo>
                  <a:pt x="0" y="615589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tint val="50000"/>
              <a:hueOff val="-12059734"/>
              <a:satOff val="24125"/>
              <a:lumOff val="10225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kumimoji="0" lang="en-US" sz="16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triển cơ hội hợp tác với Citrix, Cisco qua các buổi đào tạo sản phẩm, khóa học</a:t>
            </a:r>
          </a:p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 trì tham gia các buổi cập nhật sản phẩm của HP/IBM/EMC</a:t>
            </a:r>
            <a:endParaRPr kumimoji="0" lang="en-US" sz="1600" b="0" i="0" u="none" strike="noStrike" kern="0" cap="none" spc="0" normalizeH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defTabSz="12446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err="1" smtClean="0"/>
              <a:t>phối</a:t>
            </a:r>
            <a:r>
              <a:rPr lang="en-US" smtClean="0"/>
              <a:t> hợp – Nhóm hạ tầng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5959772"/>
            <a:ext cx="809030" cy="8090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170" y="5972770"/>
            <a:ext cx="809030" cy="809030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298846" y="4658024"/>
            <a:ext cx="2450307" cy="407689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70AD47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70AD47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70AD47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590963" tIns="50673" rIns="489616" bIns="50673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2350293" y="4658024"/>
            <a:ext cx="2450307" cy="407689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70AD47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70AD47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70AD47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590963" tIns="50673" rIns="489616" bIns="50673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407693" y="4658024"/>
            <a:ext cx="2450307" cy="407689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70AD47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70AD47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70AD47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590963" tIns="50673" rIns="489616" bIns="50673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III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465093" y="4658024"/>
            <a:ext cx="2450307" cy="407689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70AD47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70AD47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70AD47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646970" tIns="69342" rIns="508285" bIns="69342" numCol="1" spcCol="1270" anchor="ctr" anchorCtr="0">
            <a:noAutofit/>
          </a:bodyPr>
          <a:lstStyle/>
          <a:p>
            <a:pPr marL="0" marR="0" lvl="0" indent="0" algn="ctr" defTabSz="2311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IV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8846" y="5257800"/>
            <a:ext cx="4501754" cy="1139826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0" lvl="1" algn="ctr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khả năng nắm bắt khởi tạo các hệ thống đơn giản</a:t>
            </a:r>
          </a:p>
          <a:p>
            <a:pPr marL="0" lvl="1" algn="ctr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khả năng thực hiện nâng cấp firmware hệ thống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64890" y="5257800"/>
            <a:ext cx="4050509" cy="1139826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0" lvl="1" algn="ctr"/>
            <a:r>
              <a:rPr lang="en-US" sz="14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khả năng độc lập phối hợp cùng đơn vị HSC hỗ trợ troubleshoot cơ bản</a:t>
            </a: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8914"/>
              </p:ext>
            </p:extLst>
          </p:nvPr>
        </p:nvGraphicFramePr>
        <p:xfrm>
          <a:off x="298847" y="1066800"/>
          <a:ext cx="8616553" cy="3429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0953"/>
                <a:gridCol w="1981200"/>
                <a:gridCol w="4724400"/>
              </a:tblGrid>
              <a:tr h="968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500" b="1" u="none" strike="noStrike" baseline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pháp/Đầu mục công việc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Hãng/Vendor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5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Chi tiết</a:t>
                      </a:r>
                      <a:r>
                        <a:rPr lang="en-US" sz="1500" b="1" u="none" strike="noStrike" kern="1200" baseline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công việc</a:t>
                      </a:r>
                      <a:endParaRPr lang="en-US" sz="1500" b="1" u="none" strike="noStrike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</a:tr>
              <a:tr h="452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chủ x86 (Rackmount)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HP/IBM/Dell/Cisco/Oracle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Cài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đặt các hệ điều hành: Window/Linux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Cài đặt và cấu hình cơ bản hệ điều hành VMware (đến mức đặt IP)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44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Nâng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cấp firmware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máy chủ x86</a:t>
                      </a:r>
                    </a:p>
                    <a:p>
                      <a:pPr algn="l" fontAlgn="ctr"/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switch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Cách thức nâng cấp firmware cho thiết bị khi bắt đầu khởi tạo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lý sự cố cơ bản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máy chủ x86</a:t>
                      </a: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Kiểm tra trạng thái</a:t>
                      </a:r>
                    </a:p>
                    <a:p>
                      <a:pPr algn="l" fontAlgn="ctr"/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Phân loại lỗi: phần cứng/phần mềm</a:t>
                      </a:r>
                    </a:p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Thu thập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log chuyển cho HSC hoặc kênh support của hãng </a:t>
                      </a:r>
                    </a:p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Nâng cấp các bản vá/firmware cơ bản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3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err="1" smtClean="0"/>
              <a:t>phối</a:t>
            </a:r>
            <a:r>
              <a:rPr lang="en-US" smtClean="0"/>
              <a:t> hợp – Phòng tư vấn HN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20985"/>
              </p:ext>
            </p:extLst>
          </p:nvPr>
        </p:nvGraphicFramePr>
        <p:xfrm>
          <a:off x="76197" y="914400"/>
          <a:ext cx="8991603" cy="5601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600"/>
                <a:gridCol w="1143000"/>
                <a:gridCol w="914401"/>
                <a:gridCol w="2812677"/>
                <a:gridCol w="1987925"/>
              </a:tblGrid>
              <a:tr h="4572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Giải</a:t>
                      </a:r>
                      <a:r>
                        <a:rPr lang="en-US" sz="1500" b="1" u="none" strike="noStrike" baseline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pháp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5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Phụ</a:t>
                      </a:r>
                      <a:r>
                        <a:rPr lang="en-US" sz="1500" b="1" u="none" strike="noStrike" kern="1200" baseline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trách công việc</a:t>
                      </a:r>
                      <a:endParaRPr lang="en-US" sz="1500" b="1" u="none" strike="noStrike" kern="1200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500" b="1" u="none" strike="noStrike" kern="1200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500" b="1" u="none" strike="noStrike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r>
                        <a:rPr lang="en-US" sz="1500" b="1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mối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Mô</a:t>
                      </a:r>
                      <a:r>
                        <a:rPr lang="en-US" sz="1500" b="1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tả 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5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Thiết</a:t>
                      </a:r>
                      <a:r>
                        <a:rPr lang="en-US" sz="1500" b="1" u="none" strike="noStrike" kern="1200" baseline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kế</a:t>
                      </a:r>
                      <a:endParaRPr lang="en-US" sz="1500" b="1" u="none" strike="noStrike" kern="1200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5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</a:t>
                      </a:r>
                      <a:r>
                        <a:rPr lang="en-US" sz="1500" b="1" u="none" strike="noStrike" kern="1200" baseline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triển khai</a:t>
                      </a:r>
                      <a:endParaRPr lang="en-US" sz="1500" b="1" u="none" strike="noStrike" kern="1200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rgbClr val="0070C0"/>
                    </a:solidFill>
                  </a:tcPr>
                </a:tc>
              </a:tr>
              <a:tr h="506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Máy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chủ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</a:p>
                  </a:txBody>
                  <a:tcPr marL="7603" marR="7603" marT="7603" marB="0" anchor="ctr"/>
                </a:tc>
              </a:tr>
              <a:tr h="559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Thầu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tổng hợp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Cơ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bản dưới mức HA (TV.HN)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Chuyên sâu (GPHT)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Cơ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bản (TV.HN)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Tích hợp sâu (GPHT)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82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Giải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pháp ảo hóa VMware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Cơ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bản đến mức HA hoặc chỉ cung cấp license hoặc số lượng VM &lt;20 (TV.HN)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Chuyên sâu (GPHT)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Cơ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bản (TV.HN)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Tích hợp sâu (GPHT)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830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Máy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chủ Blade (HP, IBM, Cisco)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Cơ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bản dưới mức HA (TV.HN)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Chuyên sâu (GPHT)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Cơ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bản, Startup (TV.HN)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Tích hợp sâu (GPHT)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Lưu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trữ tầm trung (HP StorServ, IBM Storwize, EMC VNX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Cơ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bản dưới mức HA (TV.HN)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Chuyên sâu (GPHT)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Cơ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bản, Startup (TV.HN)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Tích hợp sâu (GPHT)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</a:tr>
              <a:tr h="82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ưu trữ tầm cao (HP XP, IBM DS, EMC VMAX,…)</a:t>
                      </a:r>
                      <a:endParaRPr lang="en-US" sz="1600" b="0" i="0" u="none" strike="noStrike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Hệ</a:t>
                      </a: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thống UNIX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GPHT</a:t>
                      </a: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TV.HN</a:t>
                      </a: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GPHT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GPHT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03" marR="7603" marT="760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6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5250"/>
            <a:ext cx="6934200" cy="438150"/>
          </a:xfrm>
        </p:spPr>
        <p:txBody>
          <a:bodyPr/>
          <a:lstStyle/>
          <a:p>
            <a:r>
              <a:rPr lang="en-US" smtClean="0"/>
              <a:t>Mục tiêu thực hiện cho từng cá nhân</a:t>
            </a:r>
            <a:endParaRPr lang="en-US" dirty="0"/>
          </a:p>
        </p:txBody>
      </p:sp>
      <p:pic>
        <p:nvPicPr>
          <p:cNvPr id="8" name="Picture 322" descr="Expert_Integrated_Systems_PPT_MasterGraphics_0209-breaker-white"/>
          <p:cNvPicPr>
            <a:picLocks noChangeAspect="1" noChangeArrowheads="1"/>
          </p:cNvPicPr>
          <p:nvPr/>
        </p:nvPicPr>
        <p:blipFill>
          <a:blip r:embed="rId3">
            <a:lum bright="-12000"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1676400"/>
            <a:ext cx="394335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760913" y="1676400"/>
            <a:ext cx="3959225" cy="4881563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cs typeface="Arial" panose="020B0604020202020204" pitchFamily="34" charset="0"/>
            </a:endParaRPr>
          </a:p>
        </p:txBody>
      </p:sp>
      <p:pic>
        <p:nvPicPr>
          <p:cNvPr id="10" name="Picture 322" descr="Expert_Integrated_Systems_PPT_MasterGraphics_0209-breaker-white"/>
          <p:cNvPicPr>
            <a:picLocks noChangeAspect="1" noChangeArrowheads="1"/>
          </p:cNvPicPr>
          <p:nvPr/>
        </p:nvPicPr>
        <p:blipFill>
          <a:blip r:embed="rId3">
            <a:lum bright="-12000"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649413"/>
            <a:ext cx="39433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15925" y="1670050"/>
            <a:ext cx="3959225" cy="4881563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7" name="Rectangle 47"/>
          <p:cNvSpPr>
            <a:spLocks noChangeAspect="1" noChangeArrowheads="1"/>
          </p:cNvSpPr>
          <p:nvPr/>
        </p:nvSpPr>
        <p:spPr bwMode="auto">
          <a:xfrm>
            <a:off x="423863" y="1693863"/>
            <a:ext cx="3959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800" b="1" smtClean="0">
                <a:cs typeface="Arial" panose="020B0604020202020204" pitchFamily="34" charset="0"/>
              </a:rPr>
              <a:t>Chuyên môn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spect="1" noChangeArrowheads="1"/>
          </p:cNvSpPr>
          <p:nvPr/>
        </p:nvSpPr>
        <p:spPr bwMode="auto">
          <a:xfrm>
            <a:off x="407988" y="2282825"/>
            <a:ext cx="3959225" cy="37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marL="342900" indent="-3429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Đẩy mạnh nghiên cứu mảng tối ưu ảo hóa, Cloud (VMware) VDI của VMware và Citrix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Nâng cao kinh nghiệm chuẩn hóa quy trình troubleshoot hệ thống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Nâng cao định hướng phát triển dịch vụ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Đầu mối tổng hợp các case study triển khai khách hàng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Đầu mối tổng hợp chuẩn hóa các tài liệu triển khai dịch vụ</a:t>
            </a:r>
            <a:endParaRPr lang="en-US" altLang="en-US" sz="2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47"/>
          <p:cNvSpPr>
            <a:spLocks noChangeAspect="1" noChangeArrowheads="1"/>
          </p:cNvSpPr>
          <p:nvPr/>
        </p:nvSpPr>
        <p:spPr bwMode="auto">
          <a:xfrm>
            <a:off x="4724400" y="1693863"/>
            <a:ext cx="3959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800" b="1" smtClean="0">
                <a:cs typeface="Arial" panose="020B0604020202020204" pitchFamily="34" charset="0"/>
              </a:rPr>
              <a:t>Kỹ năng mềm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407988" y="755650"/>
            <a:ext cx="8348662" cy="555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 smtClean="0">
                <a:solidFill>
                  <a:srgbClr val="000000"/>
                </a:solidFill>
                <a:cs typeface="Arial" panose="020B0604020202020204" pitchFamily="34" charset="0"/>
              </a:rPr>
              <a:t>Phạm Hồng Hải</a:t>
            </a:r>
            <a:endParaRPr lang="en-US" altLang="en-US" sz="20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spect="1" noChangeArrowheads="1"/>
          </p:cNvSpPr>
          <p:nvPr/>
        </p:nvSpPr>
        <p:spPr bwMode="auto">
          <a:xfrm>
            <a:off x="4776787" y="2282825"/>
            <a:ext cx="3959225" cy="282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marL="342900" indent="-3429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Nâng cao tác phong làm việc chuyên nghiệp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Nâng cao kỹ năng quản lý dự án về mặt kỹ thuật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Nâng cao kỹ năng quản lý team dịch vụ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Trau dồi thêm vốn ngoại ngữ phục vụ cho các dự án có đối tác nước ngoài</a:t>
            </a:r>
            <a:endParaRPr lang="en-US" altLang="en-US" sz="2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3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7" grpId="0"/>
      <p:bldP spid="18" grpId="0"/>
      <p:bldP spid="19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23900"/>
            <a:ext cx="7010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err="1" smtClean="0">
                <a:latin typeface="Arial" panose="020B0604020202020204" pitchFamily="34" charset="0"/>
              </a:rPr>
              <a:t>Tư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vấn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phát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triển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dự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án</a:t>
            </a:r>
            <a:r>
              <a:rPr lang="en-US" b="1" u="sng" dirty="0" smtClean="0">
                <a:latin typeface="Arial" panose="020B0604020202020204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25337"/>
              </p:ext>
            </p:extLst>
          </p:nvPr>
        </p:nvGraphicFramePr>
        <p:xfrm>
          <a:off x="394063" y="1824149"/>
          <a:ext cx="8153400" cy="4419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6400"/>
                <a:gridCol w="1890712"/>
                <a:gridCol w="3367088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tiêu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hoạch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giá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vấn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50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Đảm bảo 100% chất lượng thực hiện các hồ sơ thầu và tư vấn, không để xảy ra sai sót làm ảnh hưởng đến kết quả dự án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5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Đảm bảo 100% chất lượng thực hiện các hồ sơ thầu và tư vấn cho khách hàng theo yêu cầu từ A</a:t>
                      </a: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một số ví dụ điển hình: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Tư vấn các dự án theo lộ trình 5 năm KBNN</a:t>
                      </a:r>
                      <a:endParaRPr lang="en-US" sz="1500" kern="120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sz="150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Tư vấn thành công Database cluster + DataGuard trên nền tảng AIX 6.1 tại SHB</a:t>
                      </a:r>
                      <a:endParaRPr lang="en-US" sz="150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sz="15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Tư vấn thành công Oracle Enterprise Manager tại Petrolimex</a:t>
                      </a:r>
                      <a:endParaRPr lang="en-US" sz="1500" kern="120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urved Down Arrow 8"/>
          <p:cNvSpPr/>
          <p:nvPr/>
        </p:nvSpPr>
        <p:spPr>
          <a:xfrm>
            <a:off x="2395946" y="1066800"/>
            <a:ext cx="2362200" cy="663952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5410200" y="5867400"/>
            <a:ext cx="2514600" cy="762000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5250"/>
            <a:ext cx="6934200" cy="438150"/>
          </a:xfrm>
        </p:spPr>
        <p:txBody>
          <a:bodyPr/>
          <a:lstStyle/>
          <a:p>
            <a:r>
              <a:rPr lang="en-US" smtClean="0"/>
              <a:t>Mục tiêu thực hiện cho từng cá nhân</a:t>
            </a:r>
            <a:endParaRPr lang="en-US" dirty="0"/>
          </a:p>
        </p:txBody>
      </p:sp>
      <p:pic>
        <p:nvPicPr>
          <p:cNvPr id="8" name="Picture 322" descr="Expert_Integrated_Systems_PPT_MasterGraphics_0209-breaker-white"/>
          <p:cNvPicPr>
            <a:picLocks noChangeAspect="1" noChangeArrowheads="1"/>
          </p:cNvPicPr>
          <p:nvPr/>
        </p:nvPicPr>
        <p:blipFill>
          <a:blip r:embed="rId3">
            <a:lum bright="-12000"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1676400"/>
            <a:ext cx="394335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760913" y="1676400"/>
            <a:ext cx="3959225" cy="4881563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cs typeface="Arial" panose="020B0604020202020204" pitchFamily="34" charset="0"/>
            </a:endParaRPr>
          </a:p>
        </p:txBody>
      </p:sp>
      <p:pic>
        <p:nvPicPr>
          <p:cNvPr id="10" name="Picture 322" descr="Expert_Integrated_Systems_PPT_MasterGraphics_0209-breaker-white"/>
          <p:cNvPicPr>
            <a:picLocks noChangeAspect="1" noChangeArrowheads="1"/>
          </p:cNvPicPr>
          <p:nvPr/>
        </p:nvPicPr>
        <p:blipFill>
          <a:blip r:embed="rId3">
            <a:lum bright="-12000"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649413"/>
            <a:ext cx="39433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15925" y="1670050"/>
            <a:ext cx="3959225" cy="4881563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7" name="Rectangle 47"/>
          <p:cNvSpPr>
            <a:spLocks noChangeAspect="1" noChangeArrowheads="1"/>
          </p:cNvSpPr>
          <p:nvPr/>
        </p:nvSpPr>
        <p:spPr bwMode="auto">
          <a:xfrm>
            <a:off x="423863" y="1693863"/>
            <a:ext cx="3959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800" b="1" smtClean="0">
                <a:cs typeface="Arial" panose="020B0604020202020204" pitchFamily="34" charset="0"/>
              </a:rPr>
              <a:t>Chuyên môn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spect="1" noChangeArrowheads="1"/>
          </p:cNvSpPr>
          <p:nvPr/>
        </p:nvSpPr>
        <p:spPr bwMode="auto">
          <a:xfrm>
            <a:off x="407988" y="2282825"/>
            <a:ext cx="3959225" cy="343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marL="342900" indent="-3429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Đẩy mạnh nghiên cứu, tăng cường khả năng tư vấn mảng Private Cloud của VMware và VDI (VMware, Citrix)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Giới thiệu giải pháp mới cho team dịch vụ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Phối hợp chuẩn hóa các tài liệu PoC giải pháp mới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Bổ sung các kiến thức giải pháp thuộc nhóm chuyên môn nâng cao theo dự án</a:t>
            </a:r>
            <a:endParaRPr lang="en-US" altLang="en-US" sz="2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47"/>
          <p:cNvSpPr>
            <a:spLocks noChangeAspect="1" noChangeArrowheads="1"/>
          </p:cNvSpPr>
          <p:nvPr/>
        </p:nvSpPr>
        <p:spPr bwMode="auto">
          <a:xfrm>
            <a:off x="4724400" y="1693863"/>
            <a:ext cx="3959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800" b="1" smtClean="0">
                <a:cs typeface="Arial" panose="020B0604020202020204" pitchFamily="34" charset="0"/>
              </a:rPr>
              <a:t>Kỹ năng mềm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407988" y="755650"/>
            <a:ext cx="8348662" cy="555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 smtClean="0">
                <a:solidFill>
                  <a:srgbClr val="000000"/>
                </a:solidFill>
                <a:cs typeface="Arial" panose="020B0604020202020204" pitchFamily="34" charset="0"/>
              </a:rPr>
              <a:t>Hoàng Đình Thành</a:t>
            </a:r>
            <a:endParaRPr lang="en-US" altLang="en-US" sz="20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spect="1" noChangeArrowheads="1"/>
          </p:cNvSpPr>
          <p:nvPr/>
        </p:nvSpPr>
        <p:spPr bwMode="auto">
          <a:xfrm>
            <a:off x="4776787" y="2282825"/>
            <a:ext cx="3959225" cy="220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marL="342900" indent="-3429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Nâng cao tác phong làm việc chuyên nghiệp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Nâng cao khả năng tư vấn cho kinh doanh, khách hàng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Trau dồi thêm vốn ngoại ngữ phục vụ cho các dự án có đối tác nước ngoài</a:t>
            </a:r>
            <a:endParaRPr lang="en-US" altLang="en-US" sz="2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7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7" grpId="0"/>
      <p:bldP spid="18" grpId="0"/>
      <p:bldP spid="19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5250"/>
            <a:ext cx="6934200" cy="438150"/>
          </a:xfrm>
        </p:spPr>
        <p:txBody>
          <a:bodyPr/>
          <a:lstStyle/>
          <a:p>
            <a:r>
              <a:rPr lang="en-US" smtClean="0"/>
              <a:t>Mục tiêu thực hiện cho từng cá nhân</a:t>
            </a:r>
            <a:endParaRPr lang="en-US" dirty="0"/>
          </a:p>
        </p:txBody>
      </p:sp>
      <p:pic>
        <p:nvPicPr>
          <p:cNvPr id="8" name="Picture 322" descr="Expert_Integrated_Systems_PPT_MasterGraphics_0209-breaker-white"/>
          <p:cNvPicPr>
            <a:picLocks noChangeAspect="1" noChangeArrowheads="1"/>
          </p:cNvPicPr>
          <p:nvPr/>
        </p:nvPicPr>
        <p:blipFill>
          <a:blip r:embed="rId3">
            <a:lum bright="-12000"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1676400"/>
            <a:ext cx="394335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760913" y="1676400"/>
            <a:ext cx="3959225" cy="4881563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cs typeface="Arial" panose="020B0604020202020204" pitchFamily="34" charset="0"/>
            </a:endParaRPr>
          </a:p>
        </p:txBody>
      </p:sp>
      <p:pic>
        <p:nvPicPr>
          <p:cNvPr id="10" name="Picture 322" descr="Expert_Integrated_Systems_PPT_MasterGraphics_0209-breaker-white"/>
          <p:cNvPicPr>
            <a:picLocks noChangeAspect="1" noChangeArrowheads="1"/>
          </p:cNvPicPr>
          <p:nvPr/>
        </p:nvPicPr>
        <p:blipFill>
          <a:blip r:embed="rId3">
            <a:lum bright="-12000"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649413"/>
            <a:ext cx="39433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15925" y="1670050"/>
            <a:ext cx="3959225" cy="4881563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7" name="Rectangle 47"/>
          <p:cNvSpPr>
            <a:spLocks noChangeAspect="1" noChangeArrowheads="1"/>
          </p:cNvSpPr>
          <p:nvPr/>
        </p:nvSpPr>
        <p:spPr bwMode="auto">
          <a:xfrm>
            <a:off x="423863" y="1693863"/>
            <a:ext cx="3959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800" b="1" smtClean="0">
                <a:cs typeface="Arial" panose="020B0604020202020204" pitchFamily="34" charset="0"/>
              </a:rPr>
              <a:t>Chuyên môn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spect="1" noChangeArrowheads="1"/>
          </p:cNvSpPr>
          <p:nvPr/>
        </p:nvSpPr>
        <p:spPr bwMode="auto">
          <a:xfrm>
            <a:off x="407988" y="2282825"/>
            <a:ext cx="3959225" cy="343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marL="342900" indent="-3429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Củng cố kiến thức nền tảng về ảo hóa trong đầu năm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Tập trung nghiên cứu mảng tối ưu ảo hóa của VMware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Nghiên cứu bổ xung thêm kiến thức chuyên môn với các khóa học về Private Cloud, VDI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Trau dồi thêm kinh nghiệm kỹ năng giải pháp nhóm chuyên môn nâng cao (lưu trữ, sao lưu) qua các dự án</a:t>
            </a:r>
            <a:endParaRPr lang="en-US" altLang="en-US" sz="2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47"/>
          <p:cNvSpPr>
            <a:spLocks noChangeAspect="1" noChangeArrowheads="1"/>
          </p:cNvSpPr>
          <p:nvPr/>
        </p:nvSpPr>
        <p:spPr bwMode="auto">
          <a:xfrm>
            <a:off x="4724400" y="1693863"/>
            <a:ext cx="3959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800" b="1" smtClean="0">
                <a:cs typeface="Arial" panose="020B0604020202020204" pitchFamily="34" charset="0"/>
              </a:rPr>
              <a:t>Kỹ năng mềm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407988" y="755650"/>
            <a:ext cx="8348662" cy="555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 smtClean="0">
                <a:solidFill>
                  <a:srgbClr val="000000"/>
                </a:solidFill>
                <a:cs typeface="Arial" panose="020B0604020202020204" pitchFamily="34" charset="0"/>
              </a:rPr>
              <a:t>Nguyễn Thanh Tùng, Hà Văn Long</a:t>
            </a:r>
            <a:endParaRPr lang="en-US" altLang="en-US" sz="20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spect="1" noChangeArrowheads="1"/>
          </p:cNvSpPr>
          <p:nvPr/>
        </p:nvSpPr>
        <p:spPr bwMode="auto">
          <a:xfrm>
            <a:off x="4776787" y="2282825"/>
            <a:ext cx="3959225" cy="220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6" tIns="25718" rIns="51436" bIns="25718">
            <a:spAutoFit/>
          </a:bodyPr>
          <a:lstStyle>
            <a:lvl1pPr marL="342900" indent="-3429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Nâng cao tác phong làm việc chuyên nghiệp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Nâng cao khả năng phối hợp cùng khách hàng, phòng ban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cs typeface="Arial" panose="020B0604020202020204" pitchFamily="34" charset="0"/>
              </a:rPr>
              <a:t>Nâng cao vốn ngoại ngữ phục vụ cho các dự án có đối tác nước ngoài</a:t>
            </a:r>
            <a:endParaRPr lang="en-US" altLang="en-US" sz="2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4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7" grpId="0"/>
      <p:bldP spid="18" grpId="0"/>
      <p:bldP spid="19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"/>
            <a:ext cx="6934200" cy="438150"/>
          </a:xfrm>
        </p:spPr>
        <p:txBody>
          <a:bodyPr/>
          <a:lstStyle/>
          <a:p>
            <a:r>
              <a:rPr lang="en-US" smtClean="0"/>
              <a:t>Mục tiêu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6035972"/>
            <a:ext cx="809030" cy="809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70" y="6048970"/>
            <a:ext cx="809030" cy="809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170" y="6048970"/>
            <a:ext cx="809030" cy="80903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98846" y="4505624"/>
            <a:ext cx="2450307" cy="407689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70AD47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70AD47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70AD47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590963" tIns="50673" rIns="489616" bIns="50673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350293" y="4505624"/>
            <a:ext cx="2450307" cy="407689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70AD47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70AD47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70AD47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590963" tIns="50673" rIns="489616" bIns="50673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07693" y="4505624"/>
            <a:ext cx="2450307" cy="407689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70AD47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70AD47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70AD47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590963" tIns="50673" rIns="489616" bIns="50673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III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465093" y="4505624"/>
            <a:ext cx="2450307" cy="407689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70AD47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70AD47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70AD47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646970" tIns="69342" rIns="508285" bIns="69342" numCol="1" spcCol="1270" anchor="ctr" anchorCtr="0">
            <a:noAutofit/>
          </a:bodyPr>
          <a:lstStyle/>
          <a:p>
            <a:pPr marL="0" marR="0" lvl="0" indent="0" algn="ctr" defTabSz="2311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IV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2400" y="3352800"/>
            <a:ext cx="3587355" cy="114300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>
            <a:defPPr>
              <a:defRPr lang="en-US"/>
            </a:defPPr>
            <a:lvl2pPr marL="285750" marR="0" lvl="1" indent="-285750" defTabSz="2266950" fontAlgn="auto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Củng cố kiến thức </a:t>
            </a:r>
            <a:r>
              <a:rPr lang="en-US" sz="1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</a:t>
            </a: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dự án/ Tư vấn giải pháp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Bổ xung các chứng chỉ cơ bản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hợp gói dịch vụ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2400" y="1944687"/>
            <a:ext cx="8616556" cy="1331913"/>
          </a:xfrm>
          <a:prstGeom prst="rect">
            <a:avLst/>
          </a:prstGeom>
          <a:noFill/>
          <a:ln w="28575">
            <a:noFill/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85750" marR="0" lvl="1" indent="-285750" defTabSz="2266950" fontAlgn="auto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 sz="1400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marL="0" indent="0">
              <a:buNone/>
            </a:pPr>
            <a:r>
              <a:rPr lang="en-US" b="1"/>
              <a:t>Trau dồi kiến thức chuyên môn nâng cao</a:t>
            </a:r>
          </a:p>
          <a:p>
            <a:r>
              <a:rPr lang="en-US"/>
              <a:t>Triển khai dự án/ Tư vấn giải pháp</a:t>
            </a:r>
          </a:p>
          <a:p>
            <a:r>
              <a:rPr lang="en-US"/>
              <a:t>Tham gia các khóa học/chứng chỉ nâng cao cho từng kỹ sư</a:t>
            </a:r>
          </a:p>
          <a:p>
            <a:r>
              <a:rPr lang="en-US"/>
              <a:t>Tổng hợp gói dịch </a:t>
            </a:r>
            <a:r>
              <a:rPr lang="en-US" smtClean="0"/>
              <a:t>vụ</a:t>
            </a:r>
          </a:p>
          <a:p>
            <a:pPr marL="0" indent="0">
              <a:buNone/>
            </a:pPr>
            <a:r>
              <a:rPr lang="en-US" b="1" smtClean="0"/>
              <a:t>Đ</a:t>
            </a:r>
            <a:r>
              <a:rPr lang="vi-VN" b="1" smtClean="0"/>
              <a:t>ào tạo một số kiến thức cơ bản về hệ điều hành, kết nối cho đội hạ tầng </a:t>
            </a:r>
            <a:endParaRPr lang="en-US" b="1" smtClean="0"/>
          </a:p>
          <a:p>
            <a:endParaRPr lang="en-US"/>
          </a:p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8600" y="3352800"/>
            <a:ext cx="3124200" cy="0"/>
          </a:xfrm>
          <a:prstGeom prst="straightConnector1">
            <a:avLst/>
          </a:prstGeom>
          <a:noFill/>
          <a:ln w="571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>
          <a:xfrm>
            <a:off x="228600" y="1944687"/>
            <a:ext cx="8540356" cy="0"/>
          </a:xfrm>
          <a:prstGeom prst="straightConnector1">
            <a:avLst/>
          </a:prstGeom>
          <a:noFill/>
          <a:ln w="571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5105400"/>
            <a:ext cx="1905001" cy="1139826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>
            <a:defPPr>
              <a:defRPr lang="en-US"/>
            </a:defPPr>
            <a:lvl2pPr marL="285750" marR="0" lvl="1" indent="-285750" defTabSz="2266950" fontAlgn="auto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algn="ctr"/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Demo, trình bày giải pháp VDI, hoàn thành gói 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PoC</a:t>
            </a:r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3396" y="5105400"/>
            <a:ext cx="2387204" cy="1139826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0" lvl="1" algn="ctr" defTabSz="2266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Demo, trình bày giải pháp </a:t>
            </a:r>
            <a:r>
              <a:rPr lang="en-US" sz="14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 ưu ảo hóa, </a:t>
            </a:r>
            <a:r>
              <a:rPr lang="en-US" sz="1400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 thành gói </a:t>
            </a:r>
            <a:r>
              <a:rPr lang="en-US" sz="14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4890" y="5105400"/>
            <a:ext cx="4050509" cy="1139826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/>
          <a:p>
            <a:pPr marL="0" lvl="1" algn="ctr"/>
            <a:r>
              <a:rPr lang="en-US" sz="1400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Demo, trình bày giải pháp </a:t>
            </a:r>
            <a:r>
              <a:rPr lang="en-US" sz="14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Cloud, </a:t>
            </a:r>
            <a:r>
              <a:rPr lang="en-US" sz="1400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 thành gói PoC</a:t>
            </a:r>
          </a:p>
          <a:p>
            <a:pPr algn="ctr"/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 về định hướng quản lý nội dung di động, có khả năng trình bày/tư vấn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28600" y="838200"/>
            <a:ext cx="8229600" cy="114300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spcFirstLastPara="0" vert="horz" wrap="square" lIns="123825" tIns="123825" rIns="123825" bIns="123825" numCol="1" spcCol="1270" anchor="t" anchorCtr="0">
            <a:noAutofit/>
          </a:bodyPr>
          <a:lstStyle>
            <a:defPPr>
              <a:defRPr lang="en-US"/>
            </a:defPPr>
            <a:lvl2pPr marL="285750" marR="0" lvl="1" indent="-285750" defTabSz="2266950" fontAlgn="auto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r>
              <a:rPr lang="en-US" sz="1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định hướng sản phẩm chiến lược</a:t>
            </a:r>
            <a:endPara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Ảo hóa máy trạm: Citrix, VMware, IBM MaaS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 (</a:t>
            </a:r>
            <a:r>
              <a:rPr lang="en-US" sz="14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1400" ker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Defined Storage, Data </a:t>
            </a:r>
            <a:r>
              <a:rPr lang="en-US" sz="1400" kern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Center) 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VMware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 triển dịch vụ</a:t>
            </a: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600" y="838200"/>
            <a:ext cx="8540356" cy="0"/>
          </a:xfrm>
          <a:prstGeom prst="straightConnector1">
            <a:avLst/>
          </a:prstGeom>
          <a:noFill/>
          <a:ln w="571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314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</p:spPr>
      </p:pic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1623060" y="3062748"/>
            <a:ext cx="6202680" cy="52689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Đề</a:t>
            </a:r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 </a:t>
            </a:r>
            <a:r>
              <a:rPr lang="en-US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xuất</a:t>
            </a:r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 </a:t>
            </a:r>
            <a:r>
              <a:rPr lang="en-US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và</a:t>
            </a:r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 </a:t>
            </a:r>
            <a:r>
              <a:rPr lang="en-US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kiến</a:t>
            </a:r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 </a:t>
            </a:r>
            <a:r>
              <a:rPr lang="en-US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E2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nghị</a:t>
            </a:r>
            <a:endParaRPr lang="en-US" sz="3600" b="1" kern="10" dirty="0">
              <a:ln w="19050">
                <a:noFill/>
                <a:round/>
                <a:headEnd/>
                <a:tailEnd/>
              </a:ln>
              <a:solidFill>
                <a:srgbClr val="E20000"/>
              </a:solidFill>
              <a:effectLst>
                <a:outerShdw dist="17961" dir="2700000" algn="ctr" rotWithShape="0">
                  <a:prstClr val="black"/>
                </a:outerShdw>
              </a:effectLst>
              <a:latin typeface="Tahoma"/>
              <a:cs typeface="Tahoma"/>
            </a:endParaRPr>
          </a:p>
        </p:txBody>
      </p:sp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4115225" y="2514600"/>
            <a:ext cx="1217448" cy="4320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Phần</a:t>
            </a:r>
            <a:r>
              <a:rPr lang="en-US" sz="36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 3</a:t>
            </a:r>
            <a:endParaRPr lang="en-US" sz="3600" kern="10" dirty="0">
              <a:ln w="19050">
                <a:noFill/>
                <a:round/>
                <a:headEnd/>
                <a:tailEnd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083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216" y="21608"/>
            <a:ext cx="6934200" cy="438150"/>
          </a:xfrm>
        </p:spPr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&amp;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914400"/>
            <a:ext cx="8229600" cy="5715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sz="27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9906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xét chế độ đãi ngộ cho các nhân sự: Phạm Hồng Hải, Nguyễn Thanh Tùng, Hoàng Đình Thành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 vai trò của Phạm Hồng Hải lên đầu mối dịch vụ HT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xét lộ trình trong thời gian ngắn đưa lên chính thức: Hà Văn Long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xét cho các nhân sự tham gia các khóa kỹ năng mềm do công ty tổ chức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1524000" y="4191000"/>
            <a:ext cx="60198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23900"/>
            <a:ext cx="7010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err="1" smtClean="0">
                <a:latin typeface="Arial" panose="020B0604020202020204" pitchFamily="34" charset="0"/>
              </a:rPr>
              <a:t>Triển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khai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dự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án</a:t>
            </a:r>
            <a:r>
              <a:rPr lang="en-US" b="1" u="sng" dirty="0" smtClean="0">
                <a:latin typeface="Arial" panose="020B0604020202020204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83496"/>
              </p:ext>
            </p:extLst>
          </p:nvPr>
        </p:nvGraphicFramePr>
        <p:xfrm>
          <a:off x="381000" y="1708904"/>
          <a:ext cx="8153401" cy="41592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43000"/>
                <a:gridCol w="2590800"/>
                <a:gridCol w="3200401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tiêu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hoạch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giá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Đảm bảo triển khai thành công 100% các dự án chuyên môn sâu nằm trong các mảng giải pháp hệ</a:t>
                      </a: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thống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5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Cơ bản đáp ứng 99% triển khai các dự án </a:t>
                      </a:r>
                      <a:r>
                        <a:rPr lang="vi-VN" sz="1500" kern="120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liên quan đến chuyên môn nhóm HT. Còn 1 dự án triển khai đang bị trễ tiến độ</a:t>
                      </a: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(VIB) vì</a:t>
                      </a: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lý do lỗi phần cứng phụ thuộc vào hãng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100 % Dự án triển khai mảng</a:t>
                      </a: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CSDL </a:t>
                      </a: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đúng tiến độ 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500" kern="120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Triển khai thành công các dự án triển khai đã ký HĐ như của Petrolimex, SHB, ICP, Bộ Kế hoạch-Đầu tư.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Hoàn thiện bộ công cụ đánh giá CSDL Oracle để đẩy mạnh phát triển kinh doanh DV dữ liệu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thành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urved Down Arrow 8"/>
          <p:cNvSpPr/>
          <p:nvPr/>
        </p:nvSpPr>
        <p:spPr>
          <a:xfrm>
            <a:off x="2438400" y="990600"/>
            <a:ext cx="2362200" cy="663952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5257800" y="6096000"/>
            <a:ext cx="2514600" cy="762000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23900"/>
            <a:ext cx="7010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err="1" smtClean="0">
                <a:latin typeface="Arial" panose="020B0604020202020204" pitchFamily="34" charset="0"/>
              </a:rPr>
              <a:t>Phát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triển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đội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ngũ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và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chuyên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môn</a:t>
            </a:r>
            <a:endParaRPr lang="en-US" b="1" u="sng" dirty="0" smtClean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0289"/>
              </p:ext>
            </p:extLst>
          </p:nvPr>
        </p:nvGraphicFramePr>
        <p:xfrm>
          <a:off x="457200" y="1676400"/>
          <a:ext cx="8382000" cy="64505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6400"/>
                <a:gridCol w="2895600"/>
                <a:gridCol w="25908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tiêu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hoạch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giá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đội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ngũ</a:t>
                      </a:r>
                      <a:r>
                        <a:rPr lang="en-US" sz="1400" b="1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(nhóm HT)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tháng đầu năm: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Củng cố và xây dựng đội ngũ nhân sự. Đảm bảo tối thiểu 3 kỹ sư tư vấn hệ thống; 3 kỹ sư giải pháp dữ liệu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Bổ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sung đủ nhân sự nhưng đều là nhân sự mới chưa đáp ứng đủ yêu cầu công việc.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đạt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tháng cuối năm: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Hợp nhất hoạt động giữa nhóm DV hệ thống (P.TK) và nhóm TV hệ thống (P.GPHT)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Tổ chức thành công hoạt động chung giữa 2 nhóm DVHT (P.TK) và nhóm TVHT (P.GPHT)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400" b="1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triển chuyên môn (nhóm HT)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Đào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tạo nhóm DV.HT các giải pháp cơ bản (ảo hóa, lưu trữ)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khai các thành công các dự án cơ bản (trên 10 dự án)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Bổ sung năng lực tư vấn cho nhóm TV hệ thống đáp ứng yêu cầu công việc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Bổ sung đủ nhân sự mới cho mảng tư vấn nhóm HT tuy nhiên vẫn chưa đáp ứng được nhu cầu công việc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đạt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4114800" y="1066800"/>
            <a:ext cx="2362200" cy="557558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5867400" y="6477000"/>
            <a:ext cx="2514600" cy="533400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23900"/>
            <a:ext cx="7010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err="1" smtClean="0">
                <a:latin typeface="Arial" panose="020B0604020202020204" pitchFamily="34" charset="0"/>
              </a:rPr>
              <a:t>Phát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triển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đội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ngũ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và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chuyên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môn</a:t>
            </a:r>
            <a:endParaRPr lang="en-US" b="1" u="sng" dirty="0" smtClean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4114800" y="1066800"/>
            <a:ext cx="2362200" cy="557558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5461000" y="6096000"/>
            <a:ext cx="2514600" cy="533400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16698"/>
              </p:ext>
            </p:extLst>
          </p:nvPr>
        </p:nvGraphicFramePr>
        <p:xfrm>
          <a:off x="228600" y="1219200"/>
          <a:ext cx="8762999" cy="56518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82629"/>
                <a:gridCol w="3304565"/>
                <a:gridCol w="3137606"/>
                <a:gridCol w="838199"/>
              </a:tblGrid>
              <a:tr h="55171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tiêu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hoạch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giá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15101">
                <a:tc rowSpan="2"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đội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ngũ</a:t>
                      </a:r>
                      <a:r>
                        <a:rPr lang="en-US" sz="1400" b="1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(nhóm DL)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Ổn định đội ngũ kỹ sư (3 kỹ sư giải pháp dữ liệu)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Nhân sự có sự biến động lớn: các thành viên chủ chốt nghỉ , các thành viên mới tuyển hoặc chưa đáp ứng được công việc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Chưa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688947"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cuối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Tuyển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nhóm</a:t>
                      </a:r>
                      <a:endParaRPr lang="en-US" sz="140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đội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ngũ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Rà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soát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HĐ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HĐ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40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khung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tuy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nhiên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còn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thiếu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kinh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nghiệm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kiến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tế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HĐ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đc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ưu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tiên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toàn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hoạt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072757">
                <a:tc rowSpan="3"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baseline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chuyên</a:t>
                      </a:r>
                      <a:r>
                        <a:rPr lang="en-US" sz="1400" b="1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môn (nhóm DL)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Đào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nghệ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04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buổi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Migration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mềm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Golden Gate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AWR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Database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Admin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WS1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8108">
                <a:tc vMerge="1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Đào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tạo đôi ngũ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đội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CSDL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vấn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viết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sơ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kỹ sư có khả năng tư vấn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83577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KH 100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% 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chứng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trì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đối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tác</a:t>
                      </a: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66%</a:t>
                      </a: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Chưa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7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23900"/>
            <a:ext cx="7010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err="1" smtClean="0">
                <a:latin typeface="Arial" panose="020B0604020202020204" pitchFamily="34" charset="0"/>
              </a:rPr>
              <a:t>Quản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trị</a:t>
            </a:r>
            <a:r>
              <a:rPr lang="en-US" b="1" u="sng" dirty="0" smtClean="0">
                <a:latin typeface="Arial" panose="020B0604020202020204" pitchFamily="34" charset="0"/>
              </a:rPr>
              <a:t>, </a:t>
            </a:r>
            <a:r>
              <a:rPr lang="en-US" b="1" u="sng" dirty="0" err="1" smtClean="0">
                <a:latin typeface="Arial" panose="020B0604020202020204" pitchFamily="34" charset="0"/>
              </a:rPr>
              <a:t>sự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kiện</a:t>
            </a:r>
            <a:r>
              <a:rPr lang="en-US" b="1" u="sng" dirty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và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phối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hợp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nội</a:t>
            </a:r>
            <a:r>
              <a:rPr lang="en-US" b="1" u="sng" dirty="0" smtClean="0">
                <a:latin typeface="Arial" panose="020B0604020202020204" pitchFamily="34" charset="0"/>
              </a:rPr>
              <a:t> </a:t>
            </a:r>
            <a:r>
              <a:rPr lang="en-US" b="1" u="sng" dirty="0" err="1" smtClean="0">
                <a:latin typeface="Arial" panose="020B0604020202020204" pitchFamily="34" charset="0"/>
              </a:rPr>
              <a:t>bộ</a:t>
            </a:r>
            <a:endParaRPr lang="en-US" b="1" u="sng" dirty="0" smtClean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92735"/>
              </p:ext>
            </p:extLst>
          </p:nvPr>
        </p:nvGraphicFramePr>
        <p:xfrm>
          <a:off x="533400" y="2126915"/>
          <a:ext cx="8153400" cy="36512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6400"/>
                <a:gridCol w="2286000"/>
                <a:gridCol w="29718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tiêu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hoạch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giá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kiện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phối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Hoàn tất một số case study khách hàng</a:t>
                      </a:r>
                      <a:endParaRPr lang="en-US" sz="150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thiện 3 case study khách hàng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Phối</a:t>
                      </a: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hợp ngành dọc (mảng hệ thống giữa 2 miền Nam-Bắc)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Hầu</a:t>
                      </a: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như không có dự án tư vấn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Chỉ có 1 dự án triển khai (VIB) đã hoàn thành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dự án triển khai cho Lotte đang thực hiện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đạt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2971800" y="1371600"/>
            <a:ext cx="2362200" cy="663952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5562600" y="5410200"/>
            <a:ext cx="2514600" cy="762000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Custom Design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Custom Design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ẫu báo cáo tuần -Kỹ thuật" ma:contentTypeID="0x0101009D6A7088FEFE43458A62D4A1F9969BCF0300D95DF294B9CB6349833200C056BA1250" ma:contentTypeVersion="2" ma:contentTypeDescription="" ma:contentTypeScope="" ma:versionID="0e75424615cec372afc2fb16a4c6f235">
  <xsd:schema xmlns:xsd="http://www.w3.org/2001/XMLSchema" xmlns:xs="http://www.w3.org/2001/XMLSchema" xmlns:p="http://schemas.microsoft.com/office/2006/metadata/properties" xmlns:ns2="33f1bd24-1bcb-4b73-a1e9-f8b32d4e7c46" targetNamespace="http://schemas.microsoft.com/office/2006/metadata/properties" ma:root="true" ma:fieldsID="eb1630907ca8c7d0ac7283bee0a6ea21" ns2:_="">
    <xsd:import namespace="33f1bd24-1bcb-4b73-a1e9-f8b32d4e7c4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Khu_x0020_vực" minOccurs="0"/>
                <xsd:element ref="ns2:Khối" minOccurs="0"/>
                <xsd:element ref="ns2:Phòng_x0020_ban" minOccurs="0"/>
                <xsd:element ref="ns2:Ngày_x0020_báo_x0020_cá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1bd24-1bcb-4b73-a1e9-f8b32d4e7c4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Khu_x0020_vực" ma:index="11" nillable="true" ma:displayName="Khu vực" ma:default="TPHCM" ma:format="Dropdown" ma:internalName="Khu_x0020_v_x1ef1_c0">
      <xsd:simpleType>
        <xsd:restriction base="dms:Choice">
          <xsd:enumeration value="TPHCM"/>
          <xsd:enumeration value="Hà Nội"/>
          <xsd:enumeration value="Đà Nẵng"/>
          <xsd:enumeration value="Quốc tế"/>
        </xsd:restriction>
      </xsd:simpleType>
    </xsd:element>
    <xsd:element name="Khối" ma:index="12" nillable="true" ma:displayName="Khối" ma:default="Kinh doanh" ma:format="Dropdown" ma:internalName="Kh_x1ed1_i0">
      <xsd:simpleType>
        <xsd:restriction base="dms:Choice">
          <xsd:enumeration value="Kinh doanh"/>
          <xsd:enumeration value="Kỹ thuật"/>
          <xsd:enumeration value="Quản trị"/>
          <xsd:enumeration value="Hợp tác quốc tế"/>
        </xsd:restriction>
      </xsd:simpleType>
    </xsd:element>
    <xsd:element name="Phòng_x0020_ban" ma:index="13" nillable="true" ma:displayName="Phòng ban" ma:format="Dropdown" ma:internalName="Ph_x00f2_ng_x0020_ban0">
      <xsd:simpleType>
        <xsd:restriction base="dms:Choice">
          <xsd:enumeration value="FSI&amp;GET_HCM"/>
          <xsd:enumeration value="PTDA"/>
          <xsd:enumeration value="ENT_HCM"/>
          <xsd:enumeration value="HOS_HCM"/>
          <xsd:enumeration value="KT_BI&amp;A_HCM"/>
          <xsd:enumeration value="KD_BI&amp;A_HCM"/>
          <xsd:enumeration value="Tu Van_HCM"/>
          <xsd:enumeration value="GP Microsoft_HCM"/>
          <xsd:enumeration value="GP CSDL_HCM"/>
          <xsd:enumeration value="Trien khai_HCM"/>
          <xsd:enumeration value="QTDA_HCM"/>
          <xsd:enumeration value="FSI1_HN"/>
          <xsd:enumeration value="FS2_HN"/>
          <xsd:enumeration value="CME&amp;Pub_HN"/>
          <xsd:enumeration value="KDGP_HN"/>
          <xsd:enumeration value="GPHT_HN"/>
          <xsd:enumeration value="GP QLDV CNTT_HN"/>
          <xsd:enumeration value="GPTT&amp;BM_HN"/>
          <xsd:enumeration value="GP Microsoft_HN"/>
          <xsd:enumeration value="Tu Van_HN"/>
          <xsd:enumeration value="Trien Khai_HN"/>
          <xsd:enumeration value="QTDA_HN"/>
          <xsd:enumeration value="QHDT"/>
          <xsd:enumeration value="ORACLE/SUN"/>
          <xsd:enumeration value="HP"/>
          <xsd:enumeration value="IBM"/>
          <xsd:enumeration value="CISCO/JUNIPER"/>
          <xsd:enumeration value="EMC"/>
          <xsd:enumeration value="MICROSOFT"/>
        </xsd:restriction>
      </xsd:simpleType>
    </xsd:element>
    <xsd:element name="Ngày_x0020_báo_x0020_cáo" ma:index="14" nillable="true" ma:displayName="Ngày báo cáo" ma:default="[today]" ma:format="DateOnly" ma:internalName="Ng_x00e0_y_x0020_b_x00e1_o_x0020_c_x00e1_o0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3f1bd24-1bcb-4b73-a1e9-f8b32d4e7c46">HPTVIETNAM-324-573</_dlc_DocId>
    <_dlc_DocIdUrl xmlns="33f1bd24-1bcb-4b73-a1e9-f8b32d4e7c46">
      <Url>https://eportal.hptvietnam.corp/branchs/tichhophethong/_layouts/DocIdRedir.aspx?ID=HPTVIETNAM-324-573</Url>
      <Description>HPTVIETNAM-324-573</Description>
    </_dlc_DocIdUrl>
    <Phòng_x0020_ban xmlns="33f1bd24-1bcb-4b73-a1e9-f8b32d4e7c46">GPTT&amp;BM_HN</Phòng_x0020_ban>
    <Khu_x0020_vực xmlns="33f1bd24-1bcb-4b73-a1e9-f8b32d4e7c46">Hà Nội</Khu_x0020_vực>
    <Khối xmlns="33f1bd24-1bcb-4b73-a1e9-f8b32d4e7c46">Kỹ thuật</Khối>
    <Ngày_x0020_báo_x0020_cáo xmlns="33f1bd24-1bcb-4b73-a1e9-f8b32d4e7c46">2014-01-08T17:00:00+00:00</Ngày_x0020_báo_x0020_cáo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DDB122-6D10-4C26-A523-E80C2E00D31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AD089DA-A0E9-4ECC-9484-CB77956CE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f1bd24-1bcb-4b73-a1e9-f8b32d4e7c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E00388-E425-4FA3-989B-83E044C49C4A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33f1bd24-1bcb-4b73-a1e9-f8b32d4e7c46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83C59F3-C032-45B1-B9F3-2B79DD8271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7129</TotalTime>
  <Words>6477</Words>
  <Application>Microsoft Office PowerPoint</Application>
  <PresentationFormat>On-screen Show (4:3)</PresentationFormat>
  <Paragraphs>1192</Paragraphs>
  <Slides>55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55</vt:i4>
      </vt:variant>
    </vt:vector>
  </HeadingPairs>
  <TitlesOfParts>
    <vt:vector size="76" baseType="lpstr">
      <vt:lpstr>Arial</vt:lpstr>
      <vt:lpstr>Arial (Body)</vt:lpstr>
      <vt:lpstr>Calibri</vt:lpstr>
      <vt:lpstr>Calibri (Body)</vt:lpstr>
      <vt:lpstr>굴림</vt:lpstr>
      <vt:lpstr>Helvetica</vt:lpstr>
      <vt:lpstr>MS PGothic</vt:lpstr>
      <vt:lpstr>Tahoma</vt:lpstr>
      <vt:lpstr>Times New Roman</vt:lpstr>
      <vt:lpstr>Wingdings</vt:lpstr>
      <vt:lpstr>Custom Design</vt:lpstr>
      <vt:lpstr>template 3</vt:lpstr>
      <vt:lpstr>1_Custom Design</vt:lpstr>
      <vt:lpstr>4_Custom Design</vt:lpstr>
      <vt:lpstr>3_Custom Design</vt:lpstr>
      <vt:lpstr>2_Custom Design</vt:lpstr>
      <vt:lpstr>5_Custom Design</vt:lpstr>
      <vt:lpstr>32_Office Theme</vt:lpstr>
      <vt:lpstr>6_Custom Design</vt:lpstr>
      <vt:lpstr>7_Custom Design</vt:lpstr>
      <vt:lpstr>Office Theme</vt:lpstr>
      <vt:lpstr>PowerPoint Presentation</vt:lpstr>
      <vt:lpstr>Nội dung trình bày</vt:lpstr>
      <vt:lpstr>PowerPoint Presentation</vt:lpstr>
      <vt:lpstr>1.1. Tổng quan chung hoạt động của phòng</vt:lpstr>
      <vt:lpstr>1.2 Mục tiêu chung</vt:lpstr>
      <vt:lpstr>1.2 Mục tiêu chung</vt:lpstr>
      <vt:lpstr>1.2 Mục tiêu chung</vt:lpstr>
      <vt:lpstr>1.2 Mục tiêu chung</vt:lpstr>
      <vt:lpstr>1.2 Mục tiêu chung</vt:lpstr>
      <vt:lpstr>1.3.  Công tác thầu</vt:lpstr>
      <vt:lpstr>1.4.  Công tác tư vấn/Poc</vt:lpstr>
      <vt:lpstr>1.4.  Công tác tư vấn/Poc</vt:lpstr>
      <vt:lpstr>1.4.  Công tác tư vấn/Poc</vt:lpstr>
      <vt:lpstr>1.5.  Công tác triển khai</vt:lpstr>
      <vt:lpstr>1.5.  Công tác triển khai</vt:lpstr>
      <vt:lpstr>1.5.  Công tác triển khai</vt:lpstr>
      <vt:lpstr>1.6 Đào tạo- Chứng chỉ (nhóm HT)</vt:lpstr>
      <vt:lpstr>1.6 Đào tạo- Chứng chỉ (nhóm DL)</vt:lpstr>
      <vt:lpstr>1.7.  Đánh giá nguồn lực</vt:lpstr>
      <vt:lpstr>1.7.  Đánh giá nguồn lực</vt:lpstr>
      <vt:lpstr>1.7.  Đánh giá nguồn lực</vt:lpstr>
      <vt:lpstr>1.7.  Đánh giá nguồn lực</vt:lpstr>
      <vt:lpstr>1.8 Đánh giá năng lực thực hiện dịch vụ - giải pháp lõi</vt:lpstr>
      <vt:lpstr>1.8 Đánh giá năng lực thực hiện dịch vụ - giải pháp lõi</vt:lpstr>
      <vt:lpstr>1.10. Đánh giá phối hợp nội bộ</vt:lpstr>
      <vt:lpstr>1.10. Đánh giá kết quả hoạt động chung năm 2015</vt:lpstr>
      <vt:lpstr>PowerPoint Presentation</vt:lpstr>
      <vt:lpstr>Các giải pháp trong năm</vt:lpstr>
      <vt:lpstr>Các giải pháp trong năm</vt:lpstr>
      <vt:lpstr>PowerPoint Presentation</vt:lpstr>
      <vt:lpstr>PowerPoint Presentation</vt:lpstr>
      <vt:lpstr>Nhận định thị trường/ khách hàng</vt:lpstr>
      <vt:lpstr>Dự án đang triển khai</vt:lpstr>
      <vt:lpstr>Dự án tư vấn</vt:lpstr>
      <vt:lpstr>Mục tiêu chung</vt:lpstr>
      <vt:lpstr>Mục tiêu cụ thể</vt:lpstr>
      <vt:lpstr>Mục tiêu cụ thể</vt:lpstr>
      <vt:lpstr>Mục tiêu cụ thể</vt:lpstr>
      <vt:lpstr>Phát triển năng lực chuyên môn (hệ thống)</vt:lpstr>
      <vt:lpstr>Định hướng phát triển dịch vụ</vt:lpstr>
      <vt:lpstr>Phát triển năng lực quản trị</vt:lpstr>
      <vt:lpstr>Tổ chức nhân sự</vt:lpstr>
      <vt:lpstr>Tổ chức công việc – Nhóm tư vấn</vt:lpstr>
      <vt:lpstr>Tổ chức công việc – Nhóm dịch vụ</vt:lpstr>
      <vt:lpstr>Công tác phối hợp – Nội bộ</vt:lpstr>
      <vt:lpstr>Công tác phối hợp chung</vt:lpstr>
      <vt:lpstr>Công tác phối hợp – Nhóm hạ tầng</vt:lpstr>
      <vt:lpstr>Công tác phối hợp – Phòng tư vấn HN</vt:lpstr>
      <vt:lpstr>Mục tiêu thực hiện cho từng cá nhân</vt:lpstr>
      <vt:lpstr>Mục tiêu thực hiện cho từng cá nhân</vt:lpstr>
      <vt:lpstr>Mục tiêu thực hiện cho từng cá nhân</vt:lpstr>
      <vt:lpstr>Mục tiêu thực hiện năm 2016</vt:lpstr>
      <vt:lpstr>PowerPoint Presentation</vt:lpstr>
      <vt:lpstr>Đề xuất &amp; Kiến nghị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Loan, Tran Thanh</dc:creator>
  <cp:lastModifiedBy>Dong Duong</cp:lastModifiedBy>
  <cp:revision>959</cp:revision>
  <dcterms:created xsi:type="dcterms:W3CDTF">2013-10-30T08:00:59Z</dcterms:created>
  <dcterms:modified xsi:type="dcterms:W3CDTF">2015-12-31T06:59:08Z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0x0101009D6A7088FEFE43458A62D4A1F9969BCF0300D95DF294B9CB6349833200C056BA1250</vt:lpwstr>
  </property>
  <property fmtid="{D5CDD505-2E9C-101B-9397-08002B2CF9AE}" pid="3" name="_dlc_DocIdItemGuid">
    <vt:lpwstr>3f9eb91b-735e-4ac2-a1ca-500d2938c3c8</vt:lpwstr>
  </property>
</Properties>
</file>