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Space Mono"/>
      <p:regular r:id="rId24"/>
      <p:bold r:id="rId25"/>
      <p:italic r:id="rId26"/>
      <p:boldItalic r:id="rId27"/>
    </p:embeddedFont>
    <p:embeddedFont>
      <p:font typeface="Bebas Neue"/>
      <p:regular r:id="rId28"/>
    </p:embeddedFont>
    <p:embeddedFont>
      <p:font typeface="Lora"/>
      <p:regular r:id="rId29"/>
      <p:bold r:id="rId30"/>
      <p:italic r:id="rId31"/>
      <p:boldItalic r:id="rId32"/>
    </p:embeddedFont>
    <p:embeddedFont>
      <p:font typeface="Antoni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paceMon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paceMono-italic.fntdata"/><Relationship Id="rId25" Type="http://schemas.openxmlformats.org/officeDocument/2006/relationships/font" Target="fonts/SpaceMono-bold.fntdata"/><Relationship Id="rId28" Type="http://schemas.openxmlformats.org/officeDocument/2006/relationships/font" Target="fonts/BebasNeue-regular.fntdata"/><Relationship Id="rId27" Type="http://schemas.openxmlformats.org/officeDocument/2006/relationships/font" Target="fonts/SpaceMon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7.xml"/><Relationship Id="rId33" Type="http://schemas.openxmlformats.org/officeDocument/2006/relationships/font" Target="fonts/Antonio-regular.fntdata"/><Relationship Id="rId10" Type="http://schemas.openxmlformats.org/officeDocument/2006/relationships/slide" Target="slides/slide6.xml"/><Relationship Id="rId32" Type="http://schemas.openxmlformats.org/officeDocument/2006/relationships/font" Target="fonts/Lora-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Antoni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c4301bde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c4301bd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5bbdaef9a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a5bbdaef9a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a5bbdaef9a_1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a5bbdaef9a_1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a4fb93da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a4fb93da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a5bbdaef9a_1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a5bbdaef9a_1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a5bbdaef9a_1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a5bbdaef9a_1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5bbdaef9a_1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a5bbdaef9a_1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7fc9654580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7fc9654580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a4fb93da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a4fb93da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a5bbdaef9a_1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a5bbdaef9a_1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a5bbdaef9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a5bbdaef9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a4fb93da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a4fb93da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4fb93da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a4fb93da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508d9dc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a508d9dc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4fb93da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a4fb93da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a4fb93da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a4fb93da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4fb93da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4fb93da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a5bbdaef9a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a5bbdaef9a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a5bbdaef9a_1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a5bbdaef9a_1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52225" y="1658932"/>
            <a:ext cx="4371300" cy="17013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252225" y="3360280"/>
            <a:ext cx="2646600" cy="59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386750" y="0"/>
            <a:ext cx="2757300" cy="275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flipH="1" rot="10800000">
            <a:off x="7885900" y="4639800"/>
            <a:ext cx="1260000" cy="503700"/>
          </a:xfrm>
          <a:prstGeom prst="bentConnector3">
            <a:avLst>
              <a:gd fmla="val 22" name="adj1"/>
            </a:avLst>
          </a:prstGeom>
          <a:noFill/>
          <a:ln cap="flat" cmpd="sng" w="19050">
            <a:solidFill>
              <a:schemeClr val="dk1"/>
            </a:solidFill>
            <a:prstDash val="lgDash"/>
            <a:round/>
            <a:headEnd len="med" w="med" type="none"/>
            <a:tailEnd len="med" w="med" type="none"/>
          </a:ln>
        </p:spPr>
      </p:cxnSp>
      <p:grpSp>
        <p:nvGrpSpPr>
          <p:cNvPr id="14" name="Google Shape;14;p2"/>
          <p:cNvGrpSpPr/>
          <p:nvPr/>
        </p:nvGrpSpPr>
        <p:grpSpPr>
          <a:xfrm>
            <a:off x="493528" y="313432"/>
            <a:ext cx="443148" cy="443148"/>
            <a:chOff x="2787725" y="238125"/>
            <a:chExt cx="513200" cy="513200"/>
          </a:xfrm>
        </p:grpSpPr>
        <p:sp>
          <p:nvSpPr>
            <p:cNvPr id="15" name="Google Shape;15;p2"/>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126975" y="45196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Font typeface="Antonio"/>
              <a:buNone/>
              <a:defRPr sz="9600">
                <a:highlight>
                  <a:schemeClr val="accent3"/>
                </a:highlight>
                <a:latin typeface="Antonio"/>
                <a:ea typeface="Antonio"/>
                <a:cs typeface="Antonio"/>
                <a:sym typeface="Antonio"/>
              </a:defRPr>
            </a:lvl1pPr>
            <a:lvl2pPr lvl="1" algn="ctr">
              <a:spcBef>
                <a:spcPts val="0"/>
              </a:spcBef>
              <a:spcAft>
                <a:spcPts val="0"/>
              </a:spcAft>
              <a:buSzPts val="9600"/>
              <a:buFont typeface="Antonio"/>
              <a:buNone/>
              <a:defRPr sz="9600">
                <a:highlight>
                  <a:schemeClr val="accent3"/>
                </a:highlight>
                <a:latin typeface="Antonio"/>
                <a:ea typeface="Antonio"/>
                <a:cs typeface="Antonio"/>
                <a:sym typeface="Antonio"/>
              </a:defRPr>
            </a:lvl2pPr>
            <a:lvl3pPr lvl="2" algn="ctr">
              <a:spcBef>
                <a:spcPts val="0"/>
              </a:spcBef>
              <a:spcAft>
                <a:spcPts val="0"/>
              </a:spcAft>
              <a:buSzPts val="9600"/>
              <a:buFont typeface="Antonio"/>
              <a:buNone/>
              <a:defRPr sz="9600">
                <a:highlight>
                  <a:schemeClr val="accent3"/>
                </a:highlight>
                <a:latin typeface="Antonio"/>
                <a:ea typeface="Antonio"/>
                <a:cs typeface="Antonio"/>
                <a:sym typeface="Antonio"/>
              </a:defRPr>
            </a:lvl3pPr>
            <a:lvl4pPr lvl="3" algn="ctr">
              <a:spcBef>
                <a:spcPts val="0"/>
              </a:spcBef>
              <a:spcAft>
                <a:spcPts val="0"/>
              </a:spcAft>
              <a:buSzPts val="9600"/>
              <a:buFont typeface="Antonio"/>
              <a:buNone/>
              <a:defRPr sz="9600">
                <a:highlight>
                  <a:schemeClr val="accent3"/>
                </a:highlight>
                <a:latin typeface="Antonio"/>
                <a:ea typeface="Antonio"/>
                <a:cs typeface="Antonio"/>
                <a:sym typeface="Antonio"/>
              </a:defRPr>
            </a:lvl4pPr>
            <a:lvl5pPr lvl="4" algn="ctr">
              <a:spcBef>
                <a:spcPts val="0"/>
              </a:spcBef>
              <a:spcAft>
                <a:spcPts val="0"/>
              </a:spcAft>
              <a:buSzPts val="9600"/>
              <a:buFont typeface="Antonio"/>
              <a:buNone/>
              <a:defRPr sz="9600">
                <a:highlight>
                  <a:schemeClr val="accent3"/>
                </a:highlight>
                <a:latin typeface="Antonio"/>
                <a:ea typeface="Antonio"/>
                <a:cs typeface="Antonio"/>
                <a:sym typeface="Antonio"/>
              </a:defRPr>
            </a:lvl5pPr>
            <a:lvl6pPr lvl="5" algn="ctr">
              <a:spcBef>
                <a:spcPts val="0"/>
              </a:spcBef>
              <a:spcAft>
                <a:spcPts val="0"/>
              </a:spcAft>
              <a:buSzPts val="9600"/>
              <a:buFont typeface="Antonio"/>
              <a:buNone/>
              <a:defRPr sz="9600">
                <a:highlight>
                  <a:schemeClr val="accent3"/>
                </a:highlight>
                <a:latin typeface="Antonio"/>
                <a:ea typeface="Antonio"/>
                <a:cs typeface="Antonio"/>
                <a:sym typeface="Antonio"/>
              </a:defRPr>
            </a:lvl6pPr>
            <a:lvl7pPr lvl="6" algn="ctr">
              <a:spcBef>
                <a:spcPts val="0"/>
              </a:spcBef>
              <a:spcAft>
                <a:spcPts val="0"/>
              </a:spcAft>
              <a:buSzPts val="9600"/>
              <a:buFont typeface="Antonio"/>
              <a:buNone/>
              <a:defRPr sz="9600">
                <a:highlight>
                  <a:schemeClr val="accent3"/>
                </a:highlight>
                <a:latin typeface="Antonio"/>
                <a:ea typeface="Antonio"/>
                <a:cs typeface="Antonio"/>
                <a:sym typeface="Antonio"/>
              </a:defRPr>
            </a:lvl7pPr>
            <a:lvl8pPr lvl="7" algn="ctr">
              <a:spcBef>
                <a:spcPts val="0"/>
              </a:spcBef>
              <a:spcAft>
                <a:spcPts val="0"/>
              </a:spcAft>
              <a:buSzPts val="9600"/>
              <a:buFont typeface="Antonio"/>
              <a:buNone/>
              <a:defRPr sz="9600">
                <a:highlight>
                  <a:schemeClr val="accent3"/>
                </a:highlight>
                <a:latin typeface="Antonio"/>
                <a:ea typeface="Antonio"/>
                <a:cs typeface="Antonio"/>
                <a:sym typeface="Antonio"/>
              </a:defRPr>
            </a:lvl8pPr>
            <a:lvl9pPr lvl="8" algn="ctr">
              <a:spcBef>
                <a:spcPts val="0"/>
              </a:spcBef>
              <a:spcAft>
                <a:spcPts val="0"/>
              </a:spcAft>
              <a:buSzPts val="9600"/>
              <a:buFont typeface="Antonio"/>
              <a:buNone/>
              <a:defRPr sz="9600">
                <a:highlight>
                  <a:schemeClr val="accent3"/>
                </a:highlight>
                <a:latin typeface="Antonio"/>
                <a:ea typeface="Antonio"/>
                <a:cs typeface="Antonio"/>
                <a:sym typeface="Antonio"/>
              </a:defRPr>
            </a:lvl9pPr>
          </a:lstStyle>
          <a:p>
            <a:r>
              <a:t>xx%</a:t>
            </a:r>
          </a:p>
        </p:txBody>
      </p:sp>
      <p:sp>
        <p:nvSpPr>
          <p:cNvPr id="143" name="Google Shape;143;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4" name="Google Shape;144;p11"/>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1"/>
          <p:cNvGrpSpPr/>
          <p:nvPr/>
        </p:nvGrpSpPr>
        <p:grpSpPr>
          <a:xfrm>
            <a:off x="493528" y="4386932"/>
            <a:ext cx="443148" cy="443148"/>
            <a:chOff x="2787725" y="238125"/>
            <a:chExt cx="513200" cy="513200"/>
          </a:xfrm>
        </p:grpSpPr>
        <p:sp>
          <p:nvSpPr>
            <p:cNvPr id="146" name="Google Shape;146;p1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1"/>
          <p:cNvSpPr/>
          <p:nvPr/>
        </p:nvSpPr>
        <p:spPr>
          <a:xfrm>
            <a:off x="1326050" y="6470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1"/>
          <p:cNvCxnSpPr/>
          <p:nvPr/>
        </p:nvCxnSpPr>
        <p:spPr>
          <a:xfrm>
            <a:off x="6080700" y="0"/>
            <a:ext cx="3063300" cy="327600"/>
          </a:xfrm>
          <a:prstGeom prst="bentConnector3">
            <a:avLst>
              <a:gd fmla="val -221" name="adj1"/>
            </a:avLst>
          </a:prstGeom>
          <a:noFill/>
          <a:ln cap="flat" cmpd="sng" w="19050">
            <a:solidFill>
              <a:schemeClr val="dk1"/>
            </a:solidFill>
            <a:prstDash val="lgDash"/>
            <a:round/>
            <a:headEnd len="med" w="med" type="none"/>
            <a:tailEnd len="med" w="med" type="none"/>
          </a:ln>
        </p:spPr>
      </p:cxnSp>
      <p:grpSp>
        <p:nvGrpSpPr>
          <p:cNvPr id="152" name="Google Shape;152;p11"/>
          <p:cNvGrpSpPr/>
          <p:nvPr/>
        </p:nvGrpSpPr>
        <p:grpSpPr>
          <a:xfrm>
            <a:off x="7680887" y="3640944"/>
            <a:ext cx="655246" cy="637546"/>
            <a:chOff x="1837200" y="1945425"/>
            <a:chExt cx="1622700" cy="1578475"/>
          </a:xfrm>
        </p:grpSpPr>
        <p:sp>
          <p:nvSpPr>
            <p:cNvPr id="153" name="Google Shape;153;p11"/>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rot="-5400000">
            <a:off x="1523950" y="587208"/>
            <a:ext cx="1116400" cy="1104975"/>
            <a:chOff x="7023100" y="1097275"/>
            <a:chExt cx="1116400" cy="1104975"/>
          </a:xfrm>
        </p:grpSpPr>
        <p:cxnSp>
          <p:nvCxnSpPr>
            <p:cNvPr id="160" name="Google Shape;160;p11"/>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61" name="Google Shape;161;p11"/>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162" name="Google Shape;162;p11"/>
          <p:cNvSpPr/>
          <p:nvPr/>
        </p:nvSpPr>
        <p:spPr>
          <a:xfrm>
            <a:off x="1900900" y="41524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1"/>
          <p:cNvGrpSpPr/>
          <p:nvPr/>
        </p:nvGrpSpPr>
        <p:grpSpPr>
          <a:xfrm>
            <a:off x="7052953" y="968257"/>
            <a:ext cx="443148" cy="443148"/>
            <a:chOff x="2787725" y="238125"/>
            <a:chExt cx="513200" cy="513200"/>
          </a:xfrm>
        </p:grpSpPr>
        <p:sp>
          <p:nvSpPr>
            <p:cNvPr id="164" name="Google Shape;164;p1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1"/>
          <p:cNvSpPr/>
          <p:nvPr/>
        </p:nvSpPr>
        <p:spPr>
          <a:xfrm>
            <a:off x="6538025" y="42785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8336125" y="16402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70" name="Shape 1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171" name="Shape 171"/>
        <p:cNvGrpSpPr/>
        <p:nvPr/>
      </p:nvGrpSpPr>
      <p:grpSpPr>
        <a:xfrm>
          <a:off x="0" y="0"/>
          <a:ext cx="0" cy="0"/>
          <a:chOff x="0" y="0"/>
          <a:chExt cx="0" cy="0"/>
        </a:xfrm>
      </p:grpSpPr>
      <p:sp>
        <p:nvSpPr>
          <p:cNvPr id="172" name="Google Shape;172;p13"/>
          <p:cNvSpPr txBox="1"/>
          <p:nvPr>
            <p:ph type="title"/>
          </p:nvPr>
        </p:nvSpPr>
        <p:spPr>
          <a:xfrm>
            <a:off x="5116600" y="1859775"/>
            <a:ext cx="3312300" cy="217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3" name="Google Shape;173;p13"/>
          <p:cNvSpPr txBox="1"/>
          <p:nvPr>
            <p:ph hasCustomPrompt="1" idx="2" type="title"/>
          </p:nvPr>
        </p:nvSpPr>
        <p:spPr>
          <a:xfrm>
            <a:off x="5116597"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 name="Google Shape;174;p13"/>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594300" y="0"/>
            <a:ext cx="2757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8483475" y="43412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93525" y="31342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3"/>
          <p:cNvGrpSpPr/>
          <p:nvPr/>
        </p:nvGrpSpPr>
        <p:grpSpPr>
          <a:xfrm>
            <a:off x="1299613" y="977146"/>
            <a:ext cx="1346675" cy="1239113"/>
            <a:chOff x="1312700" y="1252329"/>
            <a:chExt cx="1346675" cy="1239113"/>
          </a:xfrm>
        </p:grpSpPr>
        <p:sp>
          <p:nvSpPr>
            <p:cNvPr id="179" name="Google Shape;179;p13"/>
            <p:cNvSpPr/>
            <p:nvPr/>
          </p:nvSpPr>
          <p:spPr>
            <a:xfrm>
              <a:off x="1312700" y="12523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2566375" y="12523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312700" y="239844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2566375" y="239844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 name="Google Shape;183;p13"/>
          <p:cNvCxnSpPr/>
          <p:nvPr/>
        </p:nvCxnSpPr>
        <p:spPr>
          <a:xfrm>
            <a:off x="3086325" y="671781"/>
            <a:ext cx="893700" cy="0"/>
          </a:xfrm>
          <a:prstGeom prst="straightConnector1">
            <a:avLst/>
          </a:prstGeom>
          <a:noFill/>
          <a:ln cap="flat" cmpd="sng" w="19050">
            <a:solidFill>
              <a:schemeClr val="dk1"/>
            </a:solidFill>
            <a:prstDash val="lgDash"/>
            <a:round/>
            <a:headEnd len="med" w="med" type="none"/>
            <a:tailEnd len="med" w="med" type="none"/>
          </a:ln>
        </p:spPr>
      </p:cxnSp>
      <p:sp>
        <p:nvSpPr>
          <p:cNvPr id="184" name="Google Shape;184;p13"/>
          <p:cNvSpPr/>
          <p:nvPr/>
        </p:nvSpPr>
        <p:spPr>
          <a:xfrm>
            <a:off x="7065775" y="498782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185" name="Shape 185"/>
        <p:cNvGrpSpPr/>
        <p:nvPr/>
      </p:nvGrpSpPr>
      <p:grpSpPr>
        <a:xfrm>
          <a:off x="0" y="0"/>
          <a:ext cx="0" cy="0"/>
          <a:chOff x="0" y="0"/>
          <a:chExt cx="0" cy="0"/>
        </a:xfrm>
      </p:grpSpPr>
      <p:sp>
        <p:nvSpPr>
          <p:cNvPr id="186" name="Google Shape;186;p14"/>
          <p:cNvSpPr txBox="1"/>
          <p:nvPr>
            <p:ph type="title"/>
          </p:nvPr>
        </p:nvSpPr>
        <p:spPr>
          <a:xfrm>
            <a:off x="3463075" y="1859775"/>
            <a:ext cx="4965900" cy="151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7" name="Google Shape;187;p14"/>
          <p:cNvSpPr txBox="1"/>
          <p:nvPr>
            <p:ph hasCustomPrompt="1" idx="2" type="title"/>
          </p:nvPr>
        </p:nvSpPr>
        <p:spPr>
          <a:xfrm>
            <a:off x="7450075" y="535000"/>
            <a:ext cx="978900" cy="132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8" name="Google Shape;188;p14"/>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594300" y="2381250"/>
            <a:ext cx="2757300" cy="27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14"/>
          <p:cNvGrpSpPr/>
          <p:nvPr/>
        </p:nvGrpSpPr>
        <p:grpSpPr>
          <a:xfrm>
            <a:off x="493528" y="4386932"/>
            <a:ext cx="443148" cy="443148"/>
            <a:chOff x="2787725" y="238125"/>
            <a:chExt cx="513200" cy="513200"/>
          </a:xfrm>
        </p:grpSpPr>
        <p:sp>
          <p:nvSpPr>
            <p:cNvPr id="191" name="Google Shape;191;p1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p:nvPr/>
        </p:nvSpPr>
        <p:spPr>
          <a:xfrm>
            <a:off x="1024875" y="488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14"/>
          <p:cNvCxnSpPr/>
          <p:nvPr/>
        </p:nvCxnSpPr>
        <p:spPr>
          <a:xfrm>
            <a:off x="6080700" y="0"/>
            <a:ext cx="3063300" cy="327600"/>
          </a:xfrm>
          <a:prstGeom prst="bentConnector3">
            <a:avLst>
              <a:gd fmla="val -221"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
    <p:spTree>
      <p:nvGrpSpPr>
        <p:cNvPr id="197" name="Shape 197"/>
        <p:cNvGrpSpPr/>
        <p:nvPr/>
      </p:nvGrpSpPr>
      <p:grpSpPr>
        <a:xfrm>
          <a:off x="0" y="0"/>
          <a:ext cx="0" cy="0"/>
          <a:chOff x="0" y="0"/>
          <a:chExt cx="0" cy="0"/>
        </a:xfrm>
      </p:grpSpPr>
      <p:sp>
        <p:nvSpPr>
          <p:cNvPr id="198" name="Google Shape;198;p15"/>
          <p:cNvSpPr txBox="1"/>
          <p:nvPr>
            <p:ph type="title"/>
          </p:nvPr>
        </p:nvSpPr>
        <p:spPr>
          <a:xfrm>
            <a:off x="1252225" y="1859775"/>
            <a:ext cx="4002300" cy="845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43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9" name="Google Shape;199;p15"/>
          <p:cNvSpPr txBox="1"/>
          <p:nvPr>
            <p:ph hasCustomPrompt="1" idx="2" type="title"/>
          </p:nvPr>
        </p:nvSpPr>
        <p:spPr>
          <a:xfrm>
            <a:off x="1252222"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0" name="Google Shape;200;p15"/>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6386700" y="2386200"/>
            <a:ext cx="2757300" cy="275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520525" y="49490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15"/>
          <p:cNvCxnSpPr/>
          <p:nvPr/>
        </p:nvCxnSpPr>
        <p:spPr>
          <a:xfrm>
            <a:off x="7632000" y="0"/>
            <a:ext cx="1512000" cy="819300"/>
          </a:xfrm>
          <a:prstGeom prst="bentConnector3">
            <a:avLst>
              <a:gd fmla="val -322" name="adj1"/>
            </a:avLst>
          </a:prstGeom>
          <a:noFill/>
          <a:ln cap="flat" cmpd="sng" w="19050">
            <a:solidFill>
              <a:schemeClr val="dk1"/>
            </a:solidFill>
            <a:prstDash val="lgDash"/>
            <a:round/>
            <a:headEnd len="med" w="med" type="none"/>
            <a:tailEnd len="med" w="med" type="none"/>
          </a:ln>
        </p:spPr>
      </p:cxnSp>
      <p:sp>
        <p:nvSpPr>
          <p:cNvPr id="204" name="Google Shape;204;p15"/>
          <p:cNvSpPr/>
          <p:nvPr/>
        </p:nvSpPr>
        <p:spPr>
          <a:xfrm>
            <a:off x="8339063" y="16973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05" name="Shape 205"/>
        <p:cNvGrpSpPr/>
        <p:nvPr/>
      </p:nvGrpSpPr>
      <p:grpSpPr>
        <a:xfrm>
          <a:off x="0" y="0"/>
          <a:ext cx="0" cy="0"/>
          <a:chOff x="0" y="0"/>
          <a:chExt cx="0" cy="0"/>
        </a:xfrm>
      </p:grpSpPr>
      <p:sp>
        <p:nvSpPr>
          <p:cNvPr id="206" name="Google Shape;206;p16"/>
          <p:cNvSpPr txBox="1"/>
          <p:nvPr>
            <p:ph type="title"/>
          </p:nvPr>
        </p:nvSpPr>
        <p:spPr>
          <a:xfrm>
            <a:off x="1005850" y="535000"/>
            <a:ext cx="4221600" cy="1088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07" name="Google Shape;207;p16"/>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8557200" y="3283854"/>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956075" y="4036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6"/>
          <p:cNvGrpSpPr/>
          <p:nvPr/>
        </p:nvGrpSpPr>
        <p:grpSpPr>
          <a:xfrm>
            <a:off x="493528" y="290907"/>
            <a:ext cx="443148" cy="443148"/>
            <a:chOff x="2787725" y="238125"/>
            <a:chExt cx="513200" cy="513200"/>
          </a:xfrm>
        </p:grpSpPr>
        <p:sp>
          <p:nvSpPr>
            <p:cNvPr id="211" name="Google Shape;211;p16"/>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215" name="Shape 215"/>
        <p:cNvGrpSpPr/>
        <p:nvPr/>
      </p:nvGrpSpPr>
      <p:grpSpPr>
        <a:xfrm>
          <a:off x="0" y="0"/>
          <a:ext cx="0" cy="0"/>
          <a:chOff x="0" y="0"/>
          <a:chExt cx="0" cy="0"/>
        </a:xfrm>
      </p:grpSpPr>
      <p:sp>
        <p:nvSpPr>
          <p:cNvPr id="216" name="Google Shape;216;p17"/>
          <p:cNvSpPr txBox="1"/>
          <p:nvPr>
            <p:ph type="title"/>
          </p:nvPr>
        </p:nvSpPr>
        <p:spPr>
          <a:xfrm>
            <a:off x="1005850"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17" name="Google Shape;217;p17"/>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7"/>
          <p:cNvGrpSpPr/>
          <p:nvPr/>
        </p:nvGrpSpPr>
        <p:grpSpPr>
          <a:xfrm>
            <a:off x="493528" y="4533007"/>
            <a:ext cx="443148" cy="443148"/>
            <a:chOff x="2787725" y="238125"/>
            <a:chExt cx="513200" cy="513200"/>
          </a:xfrm>
        </p:grpSpPr>
        <p:sp>
          <p:nvSpPr>
            <p:cNvPr id="219" name="Google Shape;219;p1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7"/>
          <p:cNvSpPr/>
          <p:nvPr/>
        </p:nvSpPr>
        <p:spPr>
          <a:xfrm>
            <a:off x="-93225" y="1426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
    <p:spTree>
      <p:nvGrpSpPr>
        <p:cNvPr id="224" name="Shape 224"/>
        <p:cNvGrpSpPr/>
        <p:nvPr/>
      </p:nvGrpSpPr>
      <p:grpSpPr>
        <a:xfrm>
          <a:off x="0" y="0"/>
          <a:ext cx="0" cy="0"/>
          <a:chOff x="0" y="0"/>
          <a:chExt cx="0" cy="0"/>
        </a:xfrm>
      </p:grpSpPr>
      <p:sp>
        <p:nvSpPr>
          <p:cNvPr id="225" name="Google Shape;225;p18"/>
          <p:cNvSpPr txBox="1"/>
          <p:nvPr>
            <p:ph type="title"/>
          </p:nvPr>
        </p:nvSpPr>
        <p:spPr>
          <a:xfrm>
            <a:off x="2606638" y="535000"/>
            <a:ext cx="4221600" cy="1088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26" name="Google Shape;226;p18"/>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557200" y="3283854"/>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956075" y="4036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8"/>
          <p:cNvGrpSpPr/>
          <p:nvPr/>
        </p:nvGrpSpPr>
        <p:grpSpPr>
          <a:xfrm>
            <a:off x="493528" y="290907"/>
            <a:ext cx="443148" cy="443148"/>
            <a:chOff x="2787725" y="238125"/>
            <a:chExt cx="513200" cy="513200"/>
          </a:xfrm>
        </p:grpSpPr>
        <p:sp>
          <p:nvSpPr>
            <p:cNvPr id="230" name="Google Shape;230;p1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8"/>
          <p:cNvSpPr/>
          <p:nvPr/>
        </p:nvSpPr>
        <p:spPr>
          <a:xfrm>
            <a:off x="6381075" y="49397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5" name="Shape 235"/>
        <p:cNvGrpSpPr/>
        <p:nvPr/>
      </p:nvGrpSpPr>
      <p:grpSpPr>
        <a:xfrm>
          <a:off x="0" y="0"/>
          <a:ext cx="0" cy="0"/>
          <a:chOff x="0" y="0"/>
          <a:chExt cx="0" cy="0"/>
        </a:xfrm>
      </p:grpSpPr>
      <p:sp>
        <p:nvSpPr>
          <p:cNvPr id="236" name="Google Shape;236;p19"/>
          <p:cNvSpPr txBox="1"/>
          <p:nvPr>
            <p:ph type="title"/>
          </p:nvPr>
        </p:nvSpPr>
        <p:spPr>
          <a:xfrm>
            <a:off x="1005875"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37" name="Google Shape;237;p19"/>
          <p:cNvSpPr txBox="1"/>
          <p:nvPr>
            <p:ph idx="1" type="body"/>
          </p:nvPr>
        </p:nvSpPr>
        <p:spPr>
          <a:xfrm>
            <a:off x="1005850" y="1175200"/>
            <a:ext cx="7423200" cy="34332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1pPr>
            <a:lvl2pPr indent="-304800" lvl="1" marL="9144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2pPr>
            <a:lvl3pPr indent="-304800" lvl="2" marL="13716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3pPr>
            <a:lvl4pPr indent="-304800" lvl="3" marL="1828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4pPr>
            <a:lvl5pPr indent="-304800" lvl="4" marL="22860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5pPr>
            <a:lvl6pPr indent="-304800" lvl="5" marL="27432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6pPr>
            <a:lvl7pPr indent="-304800" lvl="6" marL="32004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7pPr>
            <a:lvl8pPr indent="-304800" lvl="7" marL="36576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8pPr>
            <a:lvl9pPr indent="-304800" lvl="8" marL="411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9pPr>
          </a:lstStyle>
          <a:p/>
        </p:txBody>
      </p:sp>
      <p:sp>
        <p:nvSpPr>
          <p:cNvPr id="238" name="Google Shape;238;p19"/>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19"/>
          <p:cNvCxnSpPr/>
          <p:nvPr/>
        </p:nvCxnSpPr>
        <p:spPr>
          <a:xfrm>
            <a:off x="395888" y="400281"/>
            <a:ext cx="638400" cy="0"/>
          </a:xfrm>
          <a:prstGeom prst="straightConnector1">
            <a:avLst/>
          </a:prstGeom>
          <a:noFill/>
          <a:ln cap="flat" cmpd="sng" w="19050">
            <a:solidFill>
              <a:schemeClr val="dk1"/>
            </a:solidFill>
            <a:prstDash val="lgDash"/>
            <a:round/>
            <a:headEnd len="med" w="med" type="none"/>
            <a:tailEnd len="med" w="med" type="none"/>
          </a:ln>
        </p:spPr>
      </p:cxnSp>
      <p:sp>
        <p:nvSpPr>
          <p:cNvPr id="240" name="Google Shape;240;p19"/>
          <p:cNvSpPr/>
          <p:nvPr/>
        </p:nvSpPr>
        <p:spPr>
          <a:xfrm>
            <a:off x="7766013" y="-4047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1" name="Shape 241"/>
        <p:cNvGrpSpPr/>
        <p:nvPr/>
      </p:nvGrpSpPr>
      <p:grpSpPr>
        <a:xfrm>
          <a:off x="0" y="0"/>
          <a:ext cx="0" cy="0"/>
          <a:chOff x="0" y="0"/>
          <a:chExt cx="0" cy="0"/>
        </a:xfrm>
      </p:grpSpPr>
      <p:sp>
        <p:nvSpPr>
          <p:cNvPr id="242" name="Google Shape;242;p20"/>
          <p:cNvSpPr txBox="1"/>
          <p:nvPr>
            <p:ph idx="1" type="subTitle"/>
          </p:nvPr>
        </p:nvSpPr>
        <p:spPr>
          <a:xfrm>
            <a:off x="1005864" y="1430275"/>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3" name="Google Shape;243;p20"/>
          <p:cNvSpPr txBox="1"/>
          <p:nvPr>
            <p:ph idx="2" type="subTitle"/>
          </p:nvPr>
        </p:nvSpPr>
        <p:spPr>
          <a:xfrm>
            <a:off x="1005850" y="1927975"/>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4" name="Google Shape;244;p20"/>
          <p:cNvSpPr txBox="1"/>
          <p:nvPr>
            <p:ph type="title"/>
          </p:nvPr>
        </p:nvSpPr>
        <p:spPr>
          <a:xfrm>
            <a:off x="1005850" y="535000"/>
            <a:ext cx="7423200" cy="638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9pPr>
          </a:lstStyle>
          <a:p/>
        </p:txBody>
      </p:sp>
      <p:sp>
        <p:nvSpPr>
          <p:cNvPr id="245" name="Google Shape;245;p20"/>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txBox="1"/>
          <p:nvPr>
            <p:ph idx="3" type="subTitle"/>
          </p:nvPr>
        </p:nvSpPr>
        <p:spPr>
          <a:xfrm>
            <a:off x="4849305" y="1430275"/>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7" name="Google Shape;247;p20"/>
          <p:cNvSpPr txBox="1"/>
          <p:nvPr>
            <p:ph idx="4" type="subTitle"/>
          </p:nvPr>
        </p:nvSpPr>
        <p:spPr>
          <a:xfrm>
            <a:off x="4849291" y="1927975"/>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8" name="Google Shape;248;p20"/>
          <p:cNvSpPr txBox="1"/>
          <p:nvPr>
            <p:ph idx="5" type="subTitle"/>
          </p:nvPr>
        </p:nvSpPr>
        <p:spPr>
          <a:xfrm>
            <a:off x="1005864" y="2861700"/>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9" name="Google Shape;249;p20"/>
          <p:cNvSpPr txBox="1"/>
          <p:nvPr>
            <p:ph idx="6" type="subTitle"/>
          </p:nvPr>
        </p:nvSpPr>
        <p:spPr>
          <a:xfrm>
            <a:off x="1005850" y="3359400"/>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0" name="Google Shape;250;p20"/>
          <p:cNvSpPr txBox="1"/>
          <p:nvPr>
            <p:ph idx="7" type="subTitle"/>
          </p:nvPr>
        </p:nvSpPr>
        <p:spPr>
          <a:xfrm>
            <a:off x="4849305" y="2861700"/>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1" name="Google Shape;251;p20"/>
          <p:cNvSpPr txBox="1"/>
          <p:nvPr>
            <p:ph idx="8" type="subTitle"/>
          </p:nvPr>
        </p:nvSpPr>
        <p:spPr>
          <a:xfrm>
            <a:off x="4849291" y="3359400"/>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52" name="Google Shape;252;p20"/>
          <p:cNvGrpSpPr/>
          <p:nvPr/>
        </p:nvGrpSpPr>
        <p:grpSpPr>
          <a:xfrm>
            <a:off x="8167888" y="372808"/>
            <a:ext cx="1116400" cy="1104975"/>
            <a:chOff x="7023100" y="1097275"/>
            <a:chExt cx="1116400" cy="1104975"/>
          </a:xfrm>
        </p:grpSpPr>
        <p:cxnSp>
          <p:nvCxnSpPr>
            <p:cNvPr id="253" name="Google Shape;253;p20"/>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254" name="Google Shape;254;p20"/>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255" name="Google Shape;255;p20"/>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20"/>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257" name="Google Shape;257;p20"/>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1252225" y="1859775"/>
            <a:ext cx="4846200" cy="1510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1252222"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6386700" y="2386200"/>
            <a:ext cx="2757300" cy="275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978425" y="15535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493528" y="313432"/>
            <a:ext cx="443148" cy="443148"/>
            <a:chOff x="2787725" y="238125"/>
            <a:chExt cx="513200" cy="513200"/>
          </a:xfrm>
        </p:grpSpPr>
        <p:sp>
          <p:nvSpPr>
            <p:cNvPr id="27" name="Google Shape;27;p3"/>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58" name="Shape 258"/>
        <p:cNvGrpSpPr/>
        <p:nvPr/>
      </p:nvGrpSpPr>
      <p:grpSpPr>
        <a:xfrm>
          <a:off x="0" y="0"/>
          <a:ext cx="0" cy="0"/>
          <a:chOff x="0" y="0"/>
          <a:chExt cx="0" cy="0"/>
        </a:xfrm>
      </p:grpSpPr>
      <p:sp>
        <p:nvSpPr>
          <p:cNvPr id="259" name="Google Shape;259;p21"/>
          <p:cNvSpPr txBox="1"/>
          <p:nvPr>
            <p:ph type="ctrTitle"/>
          </p:nvPr>
        </p:nvSpPr>
        <p:spPr>
          <a:xfrm>
            <a:off x="1252225" y="728325"/>
            <a:ext cx="3982500" cy="10971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0" name="Google Shape;260;p21"/>
          <p:cNvSpPr txBox="1"/>
          <p:nvPr>
            <p:ph idx="1" type="subTitle"/>
          </p:nvPr>
        </p:nvSpPr>
        <p:spPr>
          <a:xfrm>
            <a:off x="1252225" y="1825425"/>
            <a:ext cx="3982500" cy="10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1" name="Google Shape;261;p21"/>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txBox="1"/>
          <p:nvPr/>
        </p:nvSpPr>
        <p:spPr>
          <a:xfrm>
            <a:off x="1252225" y="3318125"/>
            <a:ext cx="3982500" cy="71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800">
                <a:solidFill>
                  <a:schemeClr val="dk1"/>
                </a:solidFill>
                <a:latin typeface="Space Mono"/>
                <a:ea typeface="Space Mono"/>
                <a:cs typeface="Space Mono"/>
                <a:sym typeface="Space Mono"/>
              </a:rPr>
              <a:t>CRÉDITOS: Esta plantilla para presentaciones es una creación de </a:t>
            </a:r>
            <a:r>
              <a:rPr b="1" lang="en" sz="800">
                <a:solidFill>
                  <a:schemeClr val="dk1"/>
                </a:solidFill>
                <a:uFill>
                  <a:noFill/>
                </a:uFill>
                <a:latin typeface="Space Mono"/>
                <a:ea typeface="Space Mono"/>
                <a:cs typeface="Space Mono"/>
                <a:sym typeface="Space Mono"/>
                <a:hlinkClick r:id="rId2">
                  <a:extLst>
                    <a:ext uri="{A12FA001-AC4F-418D-AE19-62706E023703}">
                      <ahyp:hlinkClr val="tx"/>
                    </a:ext>
                  </a:extLst>
                </a:hlinkClick>
              </a:rPr>
              <a:t>Slidesgo</a:t>
            </a:r>
            <a:r>
              <a:rPr lang="en" sz="800">
                <a:solidFill>
                  <a:schemeClr val="dk1"/>
                </a:solidFill>
                <a:latin typeface="Space Mono"/>
                <a:ea typeface="Space Mono"/>
                <a:cs typeface="Space Mono"/>
                <a:sym typeface="Space Mono"/>
              </a:rPr>
              <a:t>, e incluye iconos de </a:t>
            </a:r>
            <a:r>
              <a:rPr b="1" lang="en" sz="800">
                <a:solidFill>
                  <a:schemeClr val="dk1"/>
                </a:solidFill>
                <a:uFill>
                  <a:noFill/>
                </a:uFill>
                <a:latin typeface="Space Mono"/>
                <a:ea typeface="Space Mono"/>
                <a:cs typeface="Space Mono"/>
                <a:sym typeface="Space Mono"/>
                <a:hlinkClick r:id="rId3">
                  <a:extLst>
                    <a:ext uri="{A12FA001-AC4F-418D-AE19-62706E023703}">
                      <ahyp:hlinkClr val="tx"/>
                    </a:ext>
                  </a:extLst>
                </a:hlinkClick>
              </a:rPr>
              <a:t>Flaticon</a:t>
            </a:r>
            <a:r>
              <a:rPr lang="en" sz="800">
                <a:solidFill>
                  <a:schemeClr val="dk1"/>
                </a:solidFill>
                <a:latin typeface="Space Mono"/>
                <a:ea typeface="Space Mono"/>
                <a:cs typeface="Space Mono"/>
                <a:sym typeface="Space Mono"/>
              </a:rPr>
              <a:t>, infografías e imágenes de </a:t>
            </a:r>
            <a:r>
              <a:rPr b="1" lang="en" sz="800">
                <a:solidFill>
                  <a:schemeClr val="dk1"/>
                </a:solidFill>
                <a:uFill>
                  <a:noFill/>
                </a:uFill>
                <a:latin typeface="Space Mono"/>
                <a:ea typeface="Space Mono"/>
                <a:cs typeface="Space Mono"/>
                <a:sym typeface="Space Mono"/>
                <a:hlinkClick r:id="rId4">
                  <a:extLst>
                    <a:ext uri="{A12FA001-AC4F-418D-AE19-62706E023703}">
                      <ahyp:hlinkClr val="tx"/>
                    </a:ext>
                  </a:extLst>
                </a:hlinkClick>
              </a:rPr>
              <a:t>Freepik</a:t>
            </a:r>
            <a:r>
              <a:rPr b="1" lang="en" sz="800">
                <a:solidFill>
                  <a:schemeClr val="dk1"/>
                </a:solidFill>
                <a:latin typeface="Space Mono"/>
                <a:ea typeface="Space Mono"/>
                <a:cs typeface="Space Mono"/>
                <a:sym typeface="Space Mono"/>
              </a:rPr>
              <a:t> </a:t>
            </a:r>
            <a:r>
              <a:rPr lang="en" sz="800">
                <a:solidFill>
                  <a:schemeClr val="dk1"/>
                </a:solidFill>
                <a:latin typeface="Space Mono"/>
                <a:ea typeface="Space Mono"/>
                <a:cs typeface="Space Mono"/>
                <a:sym typeface="Space Mono"/>
              </a:rPr>
              <a:t>y contenido de </a:t>
            </a:r>
            <a:r>
              <a:rPr b="1" lang="en" sz="800">
                <a:solidFill>
                  <a:schemeClr val="dk1"/>
                </a:solidFill>
                <a:latin typeface="Space Mono"/>
                <a:ea typeface="Space Mono"/>
                <a:cs typeface="Space Mono"/>
                <a:sym typeface="Space Mono"/>
              </a:rPr>
              <a:t>Eliana Delacour</a:t>
            </a:r>
            <a:endParaRPr b="1" sz="800">
              <a:solidFill>
                <a:schemeClr val="dk1"/>
              </a:solidFill>
              <a:latin typeface="Space Mono"/>
              <a:ea typeface="Space Mono"/>
              <a:cs typeface="Space Mono"/>
              <a:sym typeface="Space Mono"/>
            </a:endParaRPr>
          </a:p>
        </p:txBody>
      </p:sp>
      <p:sp>
        <p:nvSpPr>
          <p:cNvPr id="263" name="Google Shape;263;p21"/>
          <p:cNvSpPr/>
          <p:nvPr/>
        </p:nvSpPr>
        <p:spPr>
          <a:xfrm>
            <a:off x="6386700" y="0"/>
            <a:ext cx="2757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1"/>
          <p:cNvGrpSpPr/>
          <p:nvPr/>
        </p:nvGrpSpPr>
        <p:grpSpPr>
          <a:xfrm>
            <a:off x="8308303" y="735407"/>
            <a:ext cx="443148" cy="443148"/>
            <a:chOff x="2787725" y="238125"/>
            <a:chExt cx="513200" cy="513200"/>
          </a:xfrm>
        </p:grpSpPr>
        <p:sp>
          <p:nvSpPr>
            <p:cNvPr id="265" name="Google Shape;265;p2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1"/>
          <p:cNvSpPr/>
          <p:nvPr/>
        </p:nvSpPr>
        <p:spPr>
          <a:xfrm>
            <a:off x="6694350" y="-675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1"/>
          <p:cNvCxnSpPr/>
          <p:nvPr/>
        </p:nvCxnSpPr>
        <p:spPr>
          <a:xfrm>
            <a:off x="0" y="4762500"/>
            <a:ext cx="1872000" cy="387000"/>
          </a:xfrm>
          <a:prstGeom prst="bentConnector3">
            <a:avLst>
              <a:gd fmla="val 99999" name="adj1"/>
            </a:avLst>
          </a:prstGeom>
          <a:noFill/>
          <a:ln cap="flat" cmpd="sng" w="19050">
            <a:solidFill>
              <a:schemeClr val="dk1"/>
            </a:solidFill>
            <a:prstDash val="lgDash"/>
            <a:round/>
            <a:headEnd len="med" w="med" type="none"/>
            <a:tailEnd len="med" w="med" type="none"/>
          </a:ln>
        </p:spPr>
      </p:cxnSp>
      <p:sp>
        <p:nvSpPr>
          <p:cNvPr id="271" name="Google Shape;271;p21"/>
          <p:cNvSpPr/>
          <p:nvPr/>
        </p:nvSpPr>
        <p:spPr>
          <a:xfrm>
            <a:off x="2455113" y="4762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1"/>
          <p:cNvGrpSpPr/>
          <p:nvPr/>
        </p:nvGrpSpPr>
        <p:grpSpPr>
          <a:xfrm>
            <a:off x="271953" y="313419"/>
            <a:ext cx="443148" cy="443148"/>
            <a:chOff x="2787725" y="238125"/>
            <a:chExt cx="513200" cy="513200"/>
          </a:xfrm>
        </p:grpSpPr>
        <p:sp>
          <p:nvSpPr>
            <p:cNvPr id="273" name="Google Shape;273;p2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1"/>
          <p:cNvSpPr/>
          <p:nvPr/>
        </p:nvSpPr>
        <p:spPr>
          <a:xfrm>
            <a:off x="8556863" y="32371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78" name="Shape 278"/>
        <p:cNvGrpSpPr/>
        <p:nvPr/>
      </p:nvGrpSpPr>
      <p:grpSpPr>
        <a:xfrm>
          <a:off x="0" y="0"/>
          <a:ext cx="0" cy="0"/>
          <a:chOff x="0" y="0"/>
          <a:chExt cx="0" cy="0"/>
        </a:xfrm>
      </p:grpSpPr>
      <p:sp>
        <p:nvSpPr>
          <p:cNvPr id="279" name="Google Shape;279;p22"/>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22"/>
          <p:cNvCxnSpPr/>
          <p:nvPr/>
        </p:nvCxnSpPr>
        <p:spPr>
          <a:xfrm rot="10800000">
            <a:off x="100" y="4517400"/>
            <a:ext cx="1505700" cy="626100"/>
          </a:xfrm>
          <a:prstGeom prst="bentConnector3">
            <a:avLst>
              <a:gd fmla="val 526" name="adj1"/>
            </a:avLst>
          </a:prstGeom>
          <a:noFill/>
          <a:ln cap="flat" cmpd="sng" w="19050">
            <a:solidFill>
              <a:schemeClr val="dk1"/>
            </a:solidFill>
            <a:prstDash val="lgDash"/>
            <a:round/>
            <a:headEnd len="med" w="med" type="none"/>
            <a:tailEnd len="med" w="med" type="none"/>
          </a:ln>
        </p:spPr>
      </p:cxnSp>
      <p:sp>
        <p:nvSpPr>
          <p:cNvPr id="281" name="Google Shape;281;p22"/>
          <p:cNvSpPr/>
          <p:nvPr/>
        </p:nvSpPr>
        <p:spPr>
          <a:xfrm>
            <a:off x="7544088" y="387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2"/>
          <p:cNvGrpSpPr/>
          <p:nvPr/>
        </p:nvGrpSpPr>
        <p:grpSpPr>
          <a:xfrm>
            <a:off x="8256778" y="1069432"/>
            <a:ext cx="443148" cy="443148"/>
            <a:chOff x="2787725" y="238125"/>
            <a:chExt cx="513200" cy="513200"/>
          </a:xfrm>
        </p:grpSpPr>
        <p:sp>
          <p:nvSpPr>
            <p:cNvPr id="283" name="Google Shape;283;p22"/>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7" name="Shape 287"/>
        <p:cNvGrpSpPr/>
        <p:nvPr/>
      </p:nvGrpSpPr>
      <p:grpSpPr>
        <a:xfrm>
          <a:off x="0" y="0"/>
          <a:ext cx="0" cy="0"/>
          <a:chOff x="0" y="0"/>
          <a:chExt cx="0" cy="0"/>
        </a:xfrm>
      </p:grpSpPr>
      <p:sp>
        <p:nvSpPr>
          <p:cNvPr id="288" name="Google Shape;288;p23"/>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3"/>
          <p:cNvGrpSpPr/>
          <p:nvPr/>
        </p:nvGrpSpPr>
        <p:grpSpPr>
          <a:xfrm rot="5400000">
            <a:off x="7416677" y="3527718"/>
            <a:ext cx="1086253" cy="1075335"/>
            <a:chOff x="4885052" y="50999"/>
            <a:chExt cx="1616448" cy="1600201"/>
          </a:xfrm>
        </p:grpSpPr>
        <p:cxnSp>
          <p:nvCxnSpPr>
            <p:cNvPr id="290" name="Google Shape;290;p23"/>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291" name="Google Shape;291;p23"/>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sp>
        <p:nvSpPr>
          <p:cNvPr id="292" name="Google Shape;292;p23"/>
          <p:cNvSpPr/>
          <p:nvPr/>
        </p:nvSpPr>
        <p:spPr>
          <a:xfrm>
            <a:off x="1448125" y="3865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3"/>
          <p:cNvGrpSpPr/>
          <p:nvPr/>
        </p:nvGrpSpPr>
        <p:grpSpPr>
          <a:xfrm>
            <a:off x="533153" y="857757"/>
            <a:ext cx="443148" cy="443148"/>
            <a:chOff x="2787725" y="238125"/>
            <a:chExt cx="513200" cy="513200"/>
          </a:xfrm>
        </p:grpSpPr>
        <p:sp>
          <p:nvSpPr>
            <p:cNvPr id="294" name="Google Shape;294;p23"/>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34" name="Google Shape;34;p4"/>
          <p:cNvSpPr txBox="1"/>
          <p:nvPr>
            <p:ph idx="1" type="body"/>
          </p:nvPr>
        </p:nvSpPr>
        <p:spPr>
          <a:xfrm>
            <a:off x="1003900" y="1175200"/>
            <a:ext cx="7425000" cy="34332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indent="-304800" lvl="1" marL="9144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indent="-304800" lvl="2" marL="13716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indent="-304800" lvl="3" marL="1828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indent="-304800" lvl="4" marL="22860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indent="-304800" lvl="5" marL="27432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indent="-304800" lvl="6" marL="32004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indent="-304800" lvl="7" marL="36576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indent="-304800" lvl="8" marL="411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p:txBody>
      </p:sp>
      <p:grpSp>
        <p:nvGrpSpPr>
          <p:cNvPr id="35" name="Google Shape;35;p4"/>
          <p:cNvGrpSpPr/>
          <p:nvPr/>
        </p:nvGrpSpPr>
        <p:grpSpPr>
          <a:xfrm>
            <a:off x="8167888" y="372808"/>
            <a:ext cx="1116400" cy="1104975"/>
            <a:chOff x="7023100" y="1097275"/>
            <a:chExt cx="1116400" cy="1104975"/>
          </a:xfrm>
        </p:grpSpPr>
        <p:cxnSp>
          <p:nvCxnSpPr>
            <p:cNvPr id="36" name="Google Shape;36;p4"/>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7" name="Google Shape;37;p4"/>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8" name="Google Shape;38;p4"/>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4"/>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40" name="Google Shape;40;p4"/>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4"/>
          <p:cNvGrpSpPr/>
          <p:nvPr/>
        </p:nvGrpSpPr>
        <p:grpSpPr>
          <a:xfrm>
            <a:off x="7841078" y="4291607"/>
            <a:ext cx="443148" cy="443148"/>
            <a:chOff x="2787725" y="238125"/>
            <a:chExt cx="513200" cy="513200"/>
          </a:xfrm>
        </p:grpSpPr>
        <p:sp>
          <p:nvSpPr>
            <p:cNvPr id="42" name="Google Shape;42;p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p:nvPr/>
        </p:nvSpPr>
        <p:spPr>
          <a:xfrm>
            <a:off x="3932000" y="44666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p:txBody>
      </p:sp>
      <p:sp>
        <p:nvSpPr>
          <p:cNvPr id="49" name="Google Shape;49;p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p:txBody>
      </p:sp>
      <p:sp>
        <p:nvSpPr>
          <p:cNvPr id="50" name="Google Shape;50;p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 name="Google Shape;52;p5"/>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cxnSp>
        <p:nvCxnSpPr>
          <p:cNvPr id="54" name="Google Shape;54;p5"/>
          <p:cNvCxnSpPr/>
          <p:nvPr/>
        </p:nvCxnSpPr>
        <p:spPr>
          <a:xfrm flipH="1">
            <a:off x="8314875" y="4419600"/>
            <a:ext cx="890100" cy="723900"/>
          </a:xfrm>
          <a:prstGeom prst="bentConnector3">
            <a:avLst>
              <a:gd fmla="val 100163" name="adj1"/>
            </a:avLst>
          </a:prstGeom>
          <a:noFill/>
          <a:ln cap="flat" cmpd="sng" w="19050">
            <a:solidFill>
              <a:schemeClr val="dk1"/>
            </a:solidFill>
            <a:prstDash val="lgDash"/>
            <a:round/>
            <a:headEnd len="med" w="med" type="none"/>
            <a:tailEnd len="med" w="med" type="none"/>
          </a:ln>
        </p:spPr>
      </p:cxnSp>
      <p:sp>
        <p:nvSpPr>
          <p:cNvPr id="55" name="Google Shape;55;p5"/>
          <p:cNvSpPr/>
          <p:nvPr/>
        </p:nvSpPr>
        <p:spPr>
          <a:xfrm>
            <a:off x="7339650" y="4561995"/>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2237725" y="422355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5"/>
          <p:cNvGrpSpPr/>
          <p:nvPr/>
        </p:nvGrpSpPr>
        <p:grpSpPr>
          <a:xfrm>
            <a:off x="965953" y="4368682"/>
            <a:ext cx="443148" cy="443148"/>
            <a:chOff x="2787725" y="238125"/>
            <a:chExt cx="513200" cy="513200"/>
          </a:xfrm>
        </p:grpSpPr>
        <p:sp>
          <p:nvSpPr>
            <p:cNvPr id="58" name="Google Shape;58;p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5"/>
          <p:cNvGrpSpPr/>
          <p:nvPr/>
        </p:nvGrpSpPr>
        <p:grpSpPr>
          <a:xfrm>
            <a:off x="8296403" y="633532"/>
            <a:ext cx="443148" cy="443148"/>
            <a:chOff x="2787725" y="238125"/>
            <a:chExt cx="513200" cy="513200"/>
          </a:xfrm>
        </p:grpSpPr>
        <p:sp>
          <p:nvSpPr>
            <p:cNvPr id="63" name="Google Shape;63;p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 name="Google Shape;67;p5"/>
          <p:cNvCxnSpPr/>
          <p:nvPr/>
        </p:nvCxnSpPr>
        <p:spPr>
          <a:xfrm>
            <a:off x="395888" y="400281"/>
            <a:ext cx="638400" cy="0"/>
          </a:xfrm>
          <a:prstGeom prst="straightConnector1">
            <a:avLst/>
          </a:prstGeom>
          <a:noFill/>
          <a:ln cap="flat" cmpd="sng" w="19050">
            <a:solidFill>
              <a:schemeClr val="dk1"/>
            </a:solidFill>
            <a:prstDash val="lgDash"/>
            <a:round/>
            <a:headEnd len="med" w="med" type="none"/>
            <a:tailEnd len="med" w="med" type="none"/>
          </a:ln>
        </p:spPr>
      </p:cxnSp>
      <p:sp>
        <p:nvSpPr>
          <p:cNvPr id="68" name="Google Shape;68;p5"/>
          <p:cNvSpPr/>
          <p:nvPr/>
        </p:nvSpPr>
        <p:spPr>
          <a:xfrm>
            <a:off x="7766013" y="-4047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6"/>
          <p:cNvSpPr txBox="1"/>
          <p:nvPr>
            <p:ph type="title"/>
          </p:nvPr>
        </p:nvSpPr>
        <p:spPr>
          <a:xfrm>
            <a:off x="1005850"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71" name="Google Shape;71;p6"/>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647925" y="-969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6"/>
          <p:cNvCxnSpPr/>
          <p:nvPr/>
        </p:nvCxnSpPr>
        <p:spPr>
          <a:xfrm>
            <a:off x="0" y="4608500"/>
            <a:ext cx="793500" cy="537600"/>
          </a:xfrm>
          <a:prstGeom prst="bentConnector3">
            <a:avLst>
              <a:gd fmla="val 99871"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76" name="Google Shape;76;p7"/>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grpSp>
        <p:nvGrpSpPr>
          <p:cNvPr id="78" name="Google Shape;78;p7"/>
          <p:cNvGrpSpPr/>
          <p:nvPr/>
        </p:nvGrpSpPr>
        <p:grpSpPr>
          <a:xfrm>
            <a:off x="8385928" y="709332"/>
            <a:ext cx="443148" cy="443148"/>
            <a:chOff x="2787725" y="238125"/>
            <a:chExt cx="513200" cy="513200"/>
          </a:xfrm>
        </p:grpSpPr>
        <p:sp>
          <p:nvSpPr>
            <p:cNvPr id="79" name="Google Shape;79;p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910900" y="42361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7750950" y="-969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7"/>
          <p:cNvCxnSpPr/>
          <p:nvPr/>
        </p:nvCxnSpPr>
        <p:spPr>
          <a:xfrm>
            <a:off x="0" y="4807125"/>
            <a:ext cx="1035600" cy="339000"/>
          </a:xfrm>
          <a:prstGeom prst="bentConnector3">
            <a:avLst>
              <a:gd fmla="val 101016"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88" name="Google Shape;88;p8"/>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a:off x="5593639" y="785999"/>
            <a:ext cx="1616448" cy="1600201"/>
            <a:chOff x="4885052" y="50999"/>
            <a:chExt cx="1616448" cy="1600201"/>
          </a:xfrm>
        </p:grpSpPr>
        <p:cxnSp>
          <p:nvCxnSpPr>
            <p:cNvPr id="90" name="Google Shape;90;p8"/>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91" name="Google Shape;91;p8"/>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grpSp>
        <p:nvGrpSpPr>
          <p:cNvPr id="92" name="Google Shape;92;p8"/>
          <p:cNvGrpSpPr/>
          <p:nvPr/>
        </p:nvGrpSpPr>
        <p:grpSpPr>
          <a:xfrm>
            <a:off x="4504099" y="467219"/>
            <a:ext cx="655246" cy="637546"/>
            <a:chOff x="1837200" y="1945425"/>
            <a:chExt cx="1622700" cy="1578475"/>
          </a:xfrm>
        </p:grpSpPr>
        <p:sp>
          <p:nvSpPr>
            <p:cNvPr id="93" name="Google Shape;93;p8"/>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8"/>
          <p:cNvGrpSpPr/>
          <p:nvPr/>
        </p:nvGrpSpPr>
        <p:grpSpPr>
          <a:xfrm>
            <a:off x="4774603" y="3971082"/>
            <a:ext cx="443148" cy="443148"/>
            <a:chOff x="2787725" y="238125"/>
            <a:chExt cx="513200" cy="513200"/>
          </a:xfrm>
        </p:grpSpPr>
        <p:sp>
          <p:nvSpPr>
            <p:cNvPr id="100" name="Google Shape;100;p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p:nvPr/>
        </p:nvSpPr>
        <p:spPr>
          <a:xfrm>
            <a:off x="2095400" y="371835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7927400" y="8684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8"/>
          <p:cNvCxnSpPr/>
          <p:nvPr/>
        </p:nvCxnSpPr>
        <p:spPr>
          <a:xfrm rot="10800000">
            <a:off x="594307" y="4138657"/>
            <a:ext cx="1229400" cy="608100"/>
          </a:xfrm>
          <a:prstGeom prst="bentConnector3">
            <a:avLst>
              <a:gd fmla="val 50000" name="adj1"/>
            </a:avLst>
          </a:prstGeom>
          <a:noFill/>
          <a:ln cap="flat" cmpd="sng" w="19050">
            <a:solidFill>
              <a:schemeClr val="dk1"/>
            </a:solidFill>
            <a:prstDash val="lgDash"/>
            <a:round/>
            <a:headEnd len="med" w="med" type="none"/>
            <a:tailEnd len="med" w="med" type="none"/>
          </a:ln>
        </p:spPr>
      </p:cxnSp>
      <p:sp>
        <p:nvSpPr>
          <p:cNvPr id="107" name="Google Shape;107;p8"/>
          <p:cNvSpPr/>
          <p:nvPr/>
        </p:nvSpPr>
        <p:spPr>
          <a:xfrm>
            <a:off x="8978425" y="15535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8"/>
          <p:cNvGrpSpPr/>
          <p:nvPr/>
        </p:nvGrpSpPr>
        <p:grpSpPr>
          <a:xfrm>
            <a:off x="493528" y="313432"/>
            <a:ext cx="443148" cy="443148"/>
            <a:chOff x="2787725" y="238125"/>
            <a:chExt cx="513200" cy="513200"/>
          </a:xfrm>
        </p:grpSpPr>
        <p:sp>
          <p:nvSpPr>
            <p:cNvPr id="109" name="Google Shape;109;p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sp>
        <p:nvSpPr>
          <p:cNvPr id="114" name="Google Shape;114;p9"/>
          <p:cNvSpPr txBox="1"/>
          <p:nvPr>
            <p:ph type="title"/>
          </p:nvPr>
        </p:nvSpPr>
        <p:spPr>
          <a:xfrm>
            <a:off x="2368400" y="103795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9"/>
          <p:cNvSpPr txBox="1"/>
          <p:nvPr>
            <p:ph idx="1" type="subTitle"/>
          </p:nvPr>
        </p:nvSpPr>
        <p:spPr>
          <a:xfrm>
            <a:off x="2368350" y="1879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9"/>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9"/>
          <p:cNvGrpSpPr/>
          <p:nvPr/>
        </p:nvGrpSpPr>
        <p:grpSpPr>
          <a:xfrm>
            <a:off x="8167888" y="372808"/>
            <a:ext cx="1116400" cy="1104975"/>
            <a:chOff x="7023100" y="1097275"/>
            <a:chExt cx="1116400" cy="1104975"/>
          </a:xfrm>
        </p:grpSpPr>
        <p:cxnSp>
          <p:nvCxnSpPr>
            <p:cNvPr id="118" name="Google Shape;118;p9"/>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19" name="Google Shape;119;p9"/>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120" name="Google Shape;120;p9"/>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9"/>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122" name="Google Shape;122;p9"/>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9"/>
          <p:cNvGrpSpPr/>
          <p:nvPr/>
        </p:nvGrpSpPr>
        <p:grpSpPr>
          <a:xfrm>
            <a:off x="7841078" y="4291607"/>
            <a:ext cx="443148" cy="443148"/>
            <a:chOff x="2787725" y="238125"/>
            <a:chExt cx="513200" cy="513200"/>
          </a:xfrm>
        </p:grpSpPr>
        <p:sp>
          <p:nvSpPr>
            <p:cNvPr id="124" name="Google Shape;124;p9"/>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9"/>
          <p:cNvSpPr/>
          <p:nvPr/>
        </p:nvSpPr>
        <p:spPr>
          <a:xfrm>
            <a:off x="3932000" y="44666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1" name="Google Shape;131;p10"/>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0"/>
          <p:cNvGrpSpPr/>
          <p:nvPr/>
        </p:nvGrpSpPr>
        <p:grpSpPr>
          <a:xfrm rot="5400000">
            <a:off x="7416677" y="3527718"/>
            <a:ext cx="1086253" cy="1075335"/>
            <a:chOff x="4885052" y="50999"/>
            <a:chExt cx="1616448" cy="1600201"/>
          </a:xfrm>
        </p:grpSpPr>
        <p:cxnSp>
          <p:nvCxnSpPr>
            <p:cNvPr id="133" name="Google Shape;133;p10"/>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34" name="Google Shape;134;p10"/>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sp>
        <p:nvSpPr>
          <p:cNvPr id="135" name="Google Shape;135;p10"/>
          <p:cNvSpPr/>
          <p:nvPr/>
        </p:nvSpPr>
        <p:spPr>
          <a:xfrm>
            <a:off x="1448125" y="3865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0"/>
          <p:cNvGrpSpPr/>
          <p:nvPr/>
        </p:nvGrpSpPr>
        <p:grpSpPr>
          <a:xfrm>
            <a:off x="533153" y="857757"/>
            <a:ext cx="443148" cy="443148"/>
            <a:chOff x="2787725" y="238125"/>
            <a:chExt cx="513200" cy="513200"/>
          </a:xfrm>
        </p:grpSpPr>
        <p:sp>
          <p:nvSpPr>
            <p:cNvPr id="137" name="Google Shape;137;p10"/>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03900" y="535000"/>
            <a:ext cx="7425000" cy="64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7" name="Google Shape;7;p1"/>
          <p:cNvSpPr txBox="1"/>
          <p:nvPr>
            <p:ph idx="1" type="body"/>
          </p:nvPr>
        </p:nvSpPr>
        <p:spPr>
          <a:xfrm>
            <a:off x="1003900" y="1175200"/>
            <a:ext cx="7425000" cy="34332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indent="-304800" lvl="1" marL="9144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indent="-304800" lvl="2" marL="13716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indent="-304800" lvl="3" marL="1828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indent="-304800" lvl="4" marL="22860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indent="-304800" lvl="5" marL="27432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indent="-304800" lvl="6" marL="32004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indent="-304800" lvl="7" marL="36576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indent="-304800" lvl="8" marL="411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ctrTitle"/>
          </p:nvPr>
        </p:nvSpPr>
        <p:spPr>
          <a:xfrm>
            <a:off x="718800" y="367400"/>
            <a:ext cx="7947300" cy="133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PHẦN MỀM</a:t>
            </a:r>
            <a:endParaRPr/>
          </a:p>
        </p:txBody>
      </p:sp>
      <p:sp>
        <p:nvSpPr>
          <p:cNvPr id="303" name="Google Shape;303;p24"/>
          <p:cNvSpPr txBox="1"/>
          <p:nvPr>
            <p:ph idx="1" type="subTitle"/>
          </p:nvPr>
        </p:nvSpPr>
        <p:spPr>
          <a:xfrm>
            <a:off x="3985625" y="1854000"/>
            <a:ext cx="17973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NHÓM 18</a:t>
            </a:r>
            <a:endParaRPr sz="2800"/>
          </a:p>
          <a:p>
            <a:pPr indent="0" lvl="0" marL="0" rtl="0" algn="l">
              <a:spcBef>
                <a:spcPts val="0"/>
              </a:spcBef>
              <a:spcAft>
                <a:spcPts val="0"/>
              </a:spcAft>
              <a:buNone/>
            </a:pPr>
            <a:r>
              <a:t/>
            </a:r>
            <a:endParaRPr/>
          </a:p>
        </p:txBody>
      </p:sp>
      <p:sp>
        <p:nvSpPr>
          <p:cNvPr id="304" name="Google Shape;304;p24"/>
          <p:cNvSpPr txBox="1"/>
          <p:nvPr/>
        </p:nvSpPr>
        <p:spPr>
          <a:xfrm>
            <a:off x="1228775" y="3086100"/>
            <a:ext cx="731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Space Mono"/>
                <a:ea typeface="Space Mono"/>
                <a:cs typeface="Space Mono"/>
                <a:sym typeface="Space Mono"/>
              </a:rPr>
              <a:t>ĐỀ TÀI: ÁP DỤNG CÔNG CỤ SELENIUM WEBDRIVER KIỂM THỬ WEBSITE BÁN QUẦN ÁO</a:t>
            </a:r>
            <a:endParaRPr>
              <a:solidFill>
                <a:schemeClr val="dk1"/>
              </a:solidFill>
              <a:latin typeface="Space Mono"/>
              <a:ea typeface="Space Mono"/>
              <a:cs typeface="Space Mono"/>
              <a:sym typeface="Space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type="title"/>
          </p:nvPr>
        </p:nvSpPr>
        <p:spPr>
          <a:xfrm>
            <a:off x="780575" y="101450"/>
            <a:ext cx="33576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Update giỏ hàng</a:t>
            </a:r>
            <a:endParaRPr sz="2100"/>
          </a:p>
        </p:txBody>
      </p:sp>
      <p:pic>
        <p:nvPicPr>
          <p:cNvPr id="378" name="Google Shape;378;p33"/>
          <p:cNvPicPr preferRelativeResize="0"/>
          <p:nvPr/>
        </p:nvPicPr>
        <p:blipFill>
          <a:blip r:embed="rId3">
            <a:alphaModFix/>
          </a:blip>
          <a:stretch>
            <a:fillRect/>
          </a:stretch>
        </p:blipFill>
        <p:spPr>
          <a:xfrm>
            <a:off x="472250" y="665650"/>
            <a:ext cx="4618875" cy="3812201"/>
          </a:xfrm>
          <a:prstGeom prst="rect">
            <a:avLst/>
          </a:prstGeom>
          <a:noFill/>
          <a:ln>
            <a:noFill/>
          </a:ln>
        </p:spPr>
      </p:pic>
      <p:pic>
        <p:nvPicPr>
          <p:cNvPr id="379" name="Google Shape;379;p33"/>
          <p:cNvPicPr preferRelativeResize="0"/>
          <p:nvPr/>
        </p:nvPicPr>
        <p:blipFill>
          <a:blip r:embed="rId4">
            <a:alphaModFix/>
          </a:blip>
          <a:stretch>
            <a:fillRect/>
          </a:stretch>
        </p:blipFill>
        <p:spPr>
          <a:xfrm>
            <a:off x="5361325" y="713800"/>
            <a:ext cx="3577725" cy="18698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763625" y="140300"/>
            <a:ext cx="2816700" cy="4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Update giỏ hàng</a:t>
            </a:r>
            <a:endParaRPr sz="1700"/>
          </a:p>
        </p:txBody>
      </p:sp>
      <p:sp>
        <p:nvSpPr>
          <p:cNvPr id="385" name="Google Shape;385;p34"/>
          <p:cNvSpPr txBox="1"/>
          <p:nvPr>
            <p:ph idx="1" type="body"/>
          </p:nvPr>
        </p:nvSpPr>
        <p:spPr>
          <a:xfrm>
            <a:off x="5655850" y="1175200"/>
            <a:ext cx="27732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34"/>
          <p:cNvPicPr preferRelativeResize="0"/>
          <p:nvPr/>
        </p:nvPicPr>
        <p:blipFill>
          <a:blip r:embed="rId3">
            <a:alphaModFix/>
          </a:blip>
          <a:stretch>
            <a:fillRect/>
          </a:stretch>
        </p:blipFill>
        <p:spPr>
          <a:xfrm>
            <a:off x="5414750" y="391800"/>
            <a:ext cx="3091525" cy="421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Kiểm thử hộp đen</a:t>
            </a:r>
            <a:endParaRPr/>
          </a:p>
        </p:txBody>
      </p:sp>
      <p:sp>
        <p:nvSpPr>
          <p:cNvPr id="392" name="Google Shape;392;p35"/>
          <p:cNvSpPr txBox="1"/>
          <p:nvPr>
            <p:ph idx="1" type="body"/>
          </p:nvPr>
        </p:nvSpPr>
        <p:spPr>
          <a:xfrm>
            <a:off x="1003900" y="1175200"/>
            <a:ext cx="7425000" cy="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Quy trình kiểm thử</a:t>
            </a:r>
            <a:endParaRPr/>
          </a:p>
        </p:txBody>
      </p:sp>
      <p:sp>
        <p:nvSpPr>
          <p:cNvPr id="393" name="Google Shape;393;p35"/>
          <p:cNvSpPr/>
          <p:nvPr/>
        </p:nvSpPr>
        <p:spPr>
          <a:xfrm>
            <a:off x="802925" y="2193450"/>
            <a:ext cx="1757400" cy="7566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Phân tích các đặc tả yêu cầu chức năng</a:t>
            </a:r>
            <a:endParaRPr b="1" sz="1200">
              <a:solidFill>
                <a:schemeClr val="accent2"/>
              </a:solidFill>
              <a:latin typeface="Lora"/>
              <a:ea typeface="Lora"/>
              <a:cs typeface="Lora"/>
              <a:sym typeface="Lora"/>
            </a:endParaRPr>
          </a:p>
        </p:txBody>
      </p:sp>
      <p:sp>
        <p:nvSpPr>
          <p:cNvPr id="394" name="Google Shape;394;p35"/>
          <p:cNvSpPr/>
          <p:nvPr/>
        </p:nvSpPr>
        <p:spPr>
          <a:xfrm>
            <a:off x="2876413" y="2193450"/>
            <a:ext cx="1517700" cy="723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Xác định các test-case</a:t>
            </a:r>
            <a:endParaRPr b="1" sz="1200">
              <a:solidFill>
                <a:schemeClr val="accent2"/>
              </a:solidFill>
              <a:latin typeface="Lora"/>
              <a:ea typeface="Lora"/>
              <a:cs typeface="Lora"/>
              <a:sym typeface="Lora"/>
            </a:endParaRPr>
          </a:p>
        </p:txBody>
      </p:sp>
      <p:sp>
        <p:nvSpPr>
          <p:cNvPr id="395" name="Google Shape;395;p35"/>
          <p:cNvSpPr/>
          <p:nvPr/>
        </p:nvSpPr>
        <p:spPr>
          <a:xfrm>
            <a:off x="4710230" y="2210100"/>
            <a:ext cx="2130600" cy="723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 Chạy các test-case và kiểm tra kết quả</a:t>
            </a:r>
            <a:endParaRPr b="1" sz="1200">
              <a:solidFill>
                <a:schemeClr val="accent2"/>
              </a:solidFill>
              <a:latin typeface="Lora"/>
              <a:ea typeface="Lora"/>
              <a:cs typeface="Lora"/>
              <a:sym typeface="Lora"/>
            </a:endParaRPr>
          </a:p>
        </p:txBody>
      </p:sp>
      <p:sp>
        <p:nvSpPr>
          <p:cNvPr id="396" name="Google Shape;396;p35"/>
          <p:cNvSpPr/>
          <p:nvPr/>
        </p:nvSpPr>
        <p:spPr>
          <a:xfrm>
            <a:off x="7156913" y="2193450"/>
            <a:ext cx="1517700" cy="723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Lập báo cáo kết quả kiểm thử</a:t>
            </a:r>
            <a:endParaRPr b="1" sz="1200">
              <a:solidFill>
                <a:schemeClr val="accent2"/>
              </a:solidFill>
              <a:latin typeface="Lora"/>
              <a:ea typeface="Lora"/>
              <a:cs typeface="Lora"/>
              <a:sym typeface="Lora"/>
            </a:endParaRPr>
          </a:p>
        </p:txBody>
      </p:sp>
      <p:cxnSp>
        <p:nvCxnSpPr>
          <p:cNvPr id="397" name="Google Shape;397;p35"/>
          <p:cNvCxnSpPr>
            <a:stCxn id="393" idx="2"/>
            <a:endCxn id="394" idx="2"/>
          </p:cNvCxnSpPr>
          <p:nvPr/>
        </p:nvCxnSpPr>
        <p:spPr>
          <a:xfrm rot="-5400000">
            <a:off x="2641775" y="1956600"/>
            <a:ext cx="33300" cy="1953600"/>
          </a:xfrm>
          <a:prstGeom prst="bentConnector3">
            <a:avLst>
              <a:gd fmla="val -1068619" name="adj1"/>
            </a:avLst>
          </a:prstGeom>
          <a:noFill/>
          <a:ln cap="flat" cmpd="sng" w="28575">
            <a:solidFill>
              <a:schemeClr val="dk1"/>
            </a:solidFill>
            <a:prstDash val="solid"/>
            <a:round/>
            <a:headEnd len="med" w="med" type="none"/>
            <a:tailEnd len="med" w="med" type="stealth"/>
          </a:ln>
        </p:spPr>
      </p:cxnSp>
      <p:cxnSp>
        <p:nvCxnSpPr>
          <p:cNvPr id="398" name="Google Shape;398;p35"/>
          <p:cNvCxnSpPr>
            <a:stCxn id="394" idx="0"/>
            <a:endCxn id="395" idx="0"/>
          </p:cNvCxnSpPr>
          <p:nvPr/>
        </p:nvCxnSpPr>
        <p:spPr>
          <a:xfrm flipH="1" rot="-5400000">
            <a:off x="4697113" y="1131600"/>
            <a:ext cx="16500" cy="2140200"/>
          </a:xfrm>
          <a:prstGeom prst="bentConnector3">
            <a:avLst>
              <a:gd fmla="val -2211213" name="adj1"/>
            </a:avLst>
          </a:prstGeom>
          <a:noFill/>
          <a:ln cap="flat" cmpd="sng" w="28575">
            <a:solidFill>
              <a:schemeClr val="dk1"/>
            </a:solidFill>
            <a:prstDash val="solid"/>
            <a:round/>
            <a:headEnd len="med" w="med" type="none"/>
            <a:tailEnd len="med" w="med" type="stealth"/>
          </a:ln>
        </p:spPr>
      </p:cxnSp>
      <p:cxnSp>
        <p:nvCxnSpPr>
          <p:cNvPr id="399" name="Google Shape;399;p35"/>
          <p:cNvCxnSpPr>
            <a:stCxn id="395" idx="2"/>
            <a:endCxn id="396" idx="2"/>
          </p:cNvCxnSpPr>
          <p:nvPr/>
        </p:nvCxnSpPr>
        <p:spPr>
          <a:xfrm rot="-5400000">
            <a:off x="6837380" y="1855050"/>
            <a:ext cx="16500" cy="2140200"/>
          </a:xfrm>
          <a:prstGeom prst="bentConnector3">
            <a:avLst>
              <a:gd fmla="val -2093788"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937775" y="116150"/>
            <a:ext cx="6961200" cy="552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600">
                <a:latin typeface="Times New Roman"/>
                <a:ea typeface="Times New Roman"/>
                <a:cs typeface="Times New Roman"/>
                <a:sym typeface="Times New Roman"/>
              </a:rPr>
              <a:t>Đặt hàng </a:t>
            </a:r>
            <a:r>
              <a:rPr lang="en" sz="2600">
                <a:latin typeface="Times New Roman"/>
                <a:ea typeface="Times New Roman"/>
                <a:cs typeface="Times New Roman"/>
                <a:sym typeface="Times New Roman"/>
              </a:rPr>
              <a:t>(Sơ đồ trạng thái)</a:t>
            </a:r>
            <a:endParaRPr sz="4200">
              <a:latin typeface="Times New Roman"/>
              <a:ea typeface="Times New Roman"/>
              <a:cs typeface="Times New Roman"/>
              <a:sym typeface="Times New Roman"/>
            </a:endParaRPr>
          </a:p>
        </p:txBody>
      </p:sp>
      <p:pic>
        <p:nvPicPr>
          <p:cNvPr id="405" name="Google Shape;405;p36"/>
          <p:cNvPicPr preferRelativeResize="0"/>
          <p:nvPr/>
        </p:nvPicPr>
        <p:blipFill>
          <a:blip r:embed="rId3">
            <a:alphaModFix/>
          </a:blip>
          <a:stretch>
            <a:fillRect/>
          </a:stretch>
        </p:blipFill>
        <p:spPr>
          <a:xfrm>
            <a:off x="2564400" y="837650"/>
            <a:ext cx="5864500" cy="407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937800" y="130850"/>
            <a:ext cx="7425000" cy="640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100">
                <a:latin typeface="Times New Roman"/>
                <a:ea typeface="Times New Roman"/>
                <a:cs typeface="Times New Roman"/>
                <a:sym typeface="Times New Roman"/>
              </a:rPr>
              <a:t>Đặt hàng </a:t>
            </a:r>
            <a:r>
              <a:rPr lang="en" sz="2100">
                <a:latin typeface="Times New Roman"/>
                <a:ea typeface="Times New Roman"/>
                <a:cs typeface="Times New Roman"/>
                <a:sym typeface="Times New Roman"/>
              </a:rPr>
              <a:t>(Bảng chuyển trạng thái )</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411" name="Google Shape;411;p37"/>
          <p:cNvPicPr preferRelativeResize="0"/>
          <p:nvPr/>
        </p:nvPicPr>
        <p:blipFill>
          <a:blip r:embed="rId3">
            <a:alphaModFix/>
          </a:blip>
          <a:stretch>
            <a:fillRect/>
          </a:stretch>
        </p:blipFill>
        <p:spPr>
          <a:xfrm>
            <a:off x="1185875" y="822950"/>
            <a:ext cx="6595501" cy="398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1003900" y="431650"/>
            <a:ext cx="72399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Đăng nhập(Sơ đồ trạng thái)</a:t>
            </a:r>
            <a:endParaRPr sz="2200"/>
          </a:p>
        </p:txBody>
      </p:sp>
      <p:pic>
        <p:nvPicPr>
          <p:cNvPr id="417" name="Google Shape;417;p38"/>
          <p:cNvPicPr preferRelativeResize="0"/>
          <p:nvPr/>
        </p:nvPicPr>
        <p:blipFill>
          <a:blip r:embed="rId3">
            <a:alphaModFix/>
          </a:blip>
          <a:stretch>
            <a:fillRect/>
          </a:stretch>
        </p:blipFill>
        <p:spPr>
          <a:xfrm>
            <a:off x="1468638" y="995050"/>
            <a:ext cx="6310425" cy="393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1080100" y="431650"/>
            <a:ext cx="72399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Đăng nhập(Bảng chuyển trạng thái)</a:t>
            </a:r>
            <a:endParaRPr sz="2200"/>
          </a:p>
        </p:txBody>
      </p:sp>
      <p:pic>
        <p:nvPicPr>
          <p:cNvPr id="423" name="Google Shape;423;p39"/>
          <p:cNvPicPr preferRelativeResize="0"/>
          <p:nvPr/>
        </p:nvPicPr>
        <p:blipFill>
          <a:blip r:embed="rId3">
            <a:alphaModFix/>
          </a:blip>
          <a:stretch>
            <a:fillRect/>
          </a:stretch>
        </p:blipFill>
        <p:spPr>
          <a:xfrm>
            <a:off x="2776200" y="1003000"/>
            <a:ext cx="3591604" cy="393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0"/>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Kết quả thực hiện</a:t>
            </a:r>
            <a:endParaRPr/>
          </a:p>
        </p:txBody>
      </p:sp>
      <p:sp>
        <p:nvSpPr>
          <p:cNvPr id="429" name="Google Shape;429;p40"/>
          <p:cNvSpPr txBox="1"/>
          <p:nvPr>
            <p:ph idx="1" type="body"/>
          </p:nvPr>
        </p:nvSpPr>
        <p:spPr>
          <a:xfrm>
            <a:off x="1055325" y="1087475"/>
            <a:ext cx="7196400" cy="3341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Tổng toàn bộ test case :42</a:t>
            </a:r>
            <a:endParaRPr sz="1700"/>
          </a:p>
          <a:p>
            <a:pPr indent="-336550" lvl="0" marL="457200" rtl="0" algn="l">
              <a:spcBef>
                <a:spcPts val="0"/>
              </a:spcBef>
              <a:spcAft>
                <a:spcPts val="0"/>
              </a:spcAft>
              <a:buSzPts val="1700"/>
              <a:buChar char="-"/>
            </a:pPr>
            <a:r>
              <a:rPr lang="en" sz="1700"/>
              <a:t>Tổng số test case thành công :31</a:t>
            </a:r>
            <a:endParaRPr sz="1700"/>
          </a:p>
          <a:p>
            <a:pPr indent="-336550" lvl="0" marL="457200" rtl="0" algn="l">
              <a:spcBef>
                <a:spcPts val="0"/>
              </a:spcBef>
              <a:spcAft>
                <a:spcPts val="0"/>
              </a:spcAft>
              <a:buSzPts val="1700"/>
              <a:buChar char="-"/>
            </a:pPr>
            <a:r>
              <a:rPr lang="en" sz="1700"/>
              <a:t>Tổng số test case thất  bại :11</a:t>
            </a:r>
            <a:endParaRPr sz="1700"/>
          </a:p>
          <a:p>
            <a:pPr indent="0" lvl="0" marL="0" rtl="0" algn="l">
              <a:spcBef>
                <a:spcPts val="0"/>
              </a:spcBef>
              <a:spcAft>
                <a:spcPts val="0"/>
              </a:spcAft>
              <a:buNone/>
            </a:pPr>
            <a:r>
              <a:t/>
            </a:r>
            <a:endParaRPr sz="1700"/>
          </a:p>
          <a:p>
            <a:pPr indent="0" lvl="0" marL="0" rtl="0" algn="l">
              <a:lnSpc>
                <a:spcPct val="130000"/>
              </a:lnSpc>
              <a:spcBef>
                <a:spcPts val="0"/>
              </a:spcBef>
              <a:spcAft>
                <a:spcPts val="0"/>
              </a:spcAft>
              <a:buNone/>
            </a:pPr>
            <a:r>
              <a:rPr i="1" lang="en" sz="1600">
                <a:latin typeface="Times New Roman"/>
                <a:ea typeface="Times New Roman"/>
                <a:cs typeface="Times New Roman"/>
                <a:sym typeface="Times New Roman"/>
              </a:rPr>
              <a:t>Nhận xét</a:t>
            </a:r>
            <a:r>
              <a:rPr lang="en" sz="1600">
                <a:latin typeface="Times New Roman"/>
                <a:ea typeface="Times New Roman"/>
                <a:cs typeface="Times New Roman"/>
                <a:sym typeface="Times New Roman"/>
              </a:rPr>
              <a:t>:  Với  </a:t>
            </a:r>
            <a:r>
              <a:rPr b="1" lang="en" sz="1600">
                <a:solidFill>
                  <a:schemeClr val="lt1"/>
                </a:solidFill>
                <a:latin typeface="Times New Roman"/>
                <a:ea typeface="Times New Roman"/>
                <a:cs typeface="Times New Roman"/>
                <a:sym typeface="Times New Roman"/>
              </a:rPr>
              <a:t>31 test case </a:t>
            </a:r>
            <a:r>
              <a:rPr lang="en" sz="1600">
                <a:latin typeface="Times New Roman"/>
                <a:ea typeface="Times New Roman"/>
                <a:cs typeface="Times New Roman"/>
                <a:sym typeface="Times New Roman"/>
              </a:rPr>
              <a:t>thành công và </a:t>
            </a:r>
            <a:r>
              <a:rPr b="1" lang="en" sz="1600">
                <a:solidFill>
                  <a:schemeClr val="lt1"/>
                </a:solidFill>
                <a:latin typeface="Times New Roman"/>
                <a:ea typeface="Times New Roman"/>
                <a:cs typeface="Times New Roman"/>
                <a:sym typeface="Times New Roman"/>
              </a:rPr>
              <a:t>11  test case</a:t>
            </a:r>
            <a:r>
              <a:rPr lang="en" sz="1600">
                <a:latin typeface="Times New Roman"/>
                <a:ea typeface="Times New Roman"/>
                <a:cs typeface="Times New Roman"/>
                <a:sym typeface="Times New Roman"/>
              </a:rPr>
              <a:t> thất bại qua lần kiểm thử lần này thì Website của bọn em vẫn còn nhiều sai sót và cần cải thiện để website ngày càng hoàn thiện hơn.</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type="title"/>
          </p:nvPr>
        </p:nvSpPr>
        <p:spPr>
          <a:xfrm>
            <a:off x="859500" y="858325"/>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u="sng"/>
              <a:t>II.Phần demo với công cụ Selenium</a:t>
            </a:r>
            <a:endParaRPr b="1" sz="2500"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5200">
                <a:solidFill>
                  <a:srgbClr val="FFF2CC"/>
                </a:solidFill>
              </a:rPr>
              <a:t>Cảm ơn cô và các bạn đã lắm nghe!</a:t>
            </a:r>
            <a:endParaRPr b="1" i="1" sz="5200">
              <a:solidFill>
                <a:srgbClr val="FFF2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Thành viên</a:t>
            </a:r>
            <a:endParaRPr/>
          </a:p>
        </p:txBody>
      </p:sp>
      <p:sp>
        <p:nvSpPr>
          <p:cNvPr id="310" name="Google Shape;310;p25"/>
          <p:cNvSpPr txBox="1"/>
          <p:nvPr>
            <p:ph idx="1" type="body"/>
          </p:nvPr>
        </p:nvSpPr>
        <p:spPr>
          <a:xfrm>
            <a:off x="1811550" y="1248675"/>
            <a:ext cx="55209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Phạm Đăng Khoa			3120410248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Nguyễn Đình Thịnh 		3120410501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Huỳnh Thế Vinh			3120560104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Trần Minh Toàn			3120410542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Hoàng Nam		 		3120560062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6"/>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500" u="sng"/>
              <a:t>I.Phần thuyết trình</a:t>
            </a:r>
            <a:r>
              <a:rPr lang="en" sz="2500" u="sng"/>
              <a:t> </a:t>
            </a:r>
            <a:endParaRPr sz="3700" u="sng"/>
          </a:p>
        </p:txBody>
      </p:sp>
      <p:sp>
        <p:nvSpPr>
          <p:cNvPr id="316" name="Google Shape;316;p26"/>
          <p:cNvSpPr txBox="1"/>
          <p:nvPr>
            <p:ph idx="1" type="body"/>
          </p:nvPr>
        </p:nvSpPr>
        <p:spPr>
          <a:xfrm>
            <a:off x="967150" y="2608500"/>
            <a:ext cx="7425000" cy="2000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Phần mềm cửa hàng bán quần áo online mang đến những sản phẩm cần thiết,chất lượng đến với người dùng mà không cần phải đi ra tận shop để thực hiện mua hàng vì nhu cầu người dùn</a:t>
            </a:r>
            <a:r>
              <a:rPr lang="en" sz="1800"/>
              <a:t>g hiện tại đa phần là shopping trên mạng với tốc độ nhanh, có hình ảnh chân thực như đi shopping bên ngoài.</a:t>
            </a:r>
            <a:endParaRPr sz="1800"/>
          </a:p>
          <a:p>
            <a:pPr indent="0" lvl="0" marL="0" rtl="0" algn="l">
              <a:lnSpc>
                <a:spcPct val="90000"/>
              </a:lnSpc>
              <a:spcBef>
                <a:spcPts val="0"/>
              </a:spcBef>
              <a:spcAft>
                <a:spcPts val="0"/>
              </a:spcAft>
              <a:buNone/>
            </a:pPr>
            <a:r>
              <a:rPr lang="en" sz="1800"/>
              <a:t>	</a:t>
            </a:r>
            <a:endParaRPr sz="1800"/>
          </a:p>
          <a:p>
            <a:pPr indent="0" lvl="0" marL="0" rtl="0" algn="l">
              <a:spcBef>
                <a:spcPts val="0"/>
              </a:spcBef>
              <a:spcAft>
                <a:spcPts val="0"/>
              </a:spcAft>
              <a:buNone/>
            </a:pPr>
            <a:r>
              <a:t/>
            </a:r>
            <a:endParaRPr/>
          </a:p>
        </p:txBody>
      </p:sp>
      <p:sp>
        <p:nvSpPr>
          <p:cNvPr id="317" name="Google Shape;317;p26"/>
          <p:cNvSpPr txBox="1"/>
          <p:nvPr>
            <p:ph type="title"/>
          </p:nvPr>
        </p:nvSpPr>
        <p:spPr>
          <a:xfrm>
            <a:off x="1003900" y="1833650"/>
            <a:ext cx="7425000" cy="6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Mô tả phần mềm/ hệ thống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Mô tả phần mềm/ hệ thống</a:t>
            </a:r>
            <a:endParaRPr/>
          </a:p>
        </p:txBody>
      </p:sp>
      <p:sp>
        <p:nvSpPr>
          <p:cNvPr id="323" name="Google Shape;323;p27"/>
          <p:cNvSpPr txBox="1"/>
          <p:nvPr>
            <p:ph idx="1" type="body"/>
          </p:nvPr>
        </p:nvSpPr>
        <p:spPr>
          <a:xfrm>
            <a:off x="967150" y="1175200"/>
            <a:ext cx="7425000" cy="3433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Phần mềm cửa hàng bán quần áo mang đến cho người dùng các chức năng:</a:t>
            </a:r>
            <a:endParaRPr sz="1800"/>
          </a:p>
          <a:p>
            <a:pPr indent="0" lvl="0" marL="0" rtl="0" algn="l">
              <a:lnSpc>
                <a:spcPct val="90000"/>
              </a:lnSpc>
              <a:spcBef>
                <a:spcPts val="0"/>
              </a:spcBef>
              <a:spcAft>
                <a:spcPts val="0"/>
              </a:spcAft>
              <a:buNone/>
            </a:pPr>
            <a:r>
              <a:t/>
            </a:r>
            <a:endParaRPr sz="1800"/>
          </a:p>
          <a:p>
            <a:pPr indent="457200" lvl="0" marL="0" rtl="0" algn="l">
              <a:lnSpc>
                <a:spcPct val="90000"/>
              </a:lnSpc>
              <a:spcBef>
                <a:spcPts val="0"/>
              </a:spcBef>
              <a:spcAft>
                <a:spcPts val="0"/>
              </a:spcAft>
              <a:buNone/>
            </a:pPr>
            <a:r>
              <a:rPr lang="en" sz="1800"/>
              <a:t>Đăng nhập/ đăng ký</a:t>
            </a:r>
            <a:endParaRPr sz="1800"/>
          </a:p>
          <a:p>
            <a:pPr indent="457200" lvl="0" marL="0" rtl="0" algn="l">
              <a:lnSpc>
                <a:spcPct val="90000"/>
              </a:lnSpc>
              <a:spcBef>
                <a:spcPts val="0"/>
              </a:spcBef>
              <a:spcAft>
                <a:spcPts val="0"/>
              </a:spcAft>
              <a:buNone/>
            </a:pPr>
            <a:r>
              <a:rPr lang="en" sz="1800"/>
              <a:t>Tìm kiếm sản phẩm	</a:t>
            </a:r>
            <a:endParaRPr sz="1800"/>
          </a:p>
          <a:p>
            <a:pPr indent="0" lvl="0" marL="0" rtl="0" algn="l">
              <a:lnSpc>
                <a:spcPct val="90000"/>
              </a:lnSpc>
              <a:spcBef>
                <a:spcPts val="0"/>
              </a:spcBef>
              <a:spcAft>
                <a:spcPts val="0"/>
              </a:spcAft>
              <a:buNone/>
            </a:pPr>
            <a:r>
              <a:rPr lang="en" sz="1800"/>
              <a:t>	Xem chi tiết sản phẩm</a:t>
            </a:r>
            <a:endParaRPr sz="1800"/>
          </a:p>
          <a:p>
            <a:pPr indent="0" lvl="0" marL="0" rtl="0" algn="l">
              <a:lnSpc>
                <a:spcPct val="90000"/>
              </a:lnSpc>
              <a:spcBef>
                <a:spcPts val="0"/>
              </a:spcBef>
              <a:spcAft>
                <a:spcPts val="0"/>
              </a:spcAft>
              <a:buNone/>
            </a:pPr>
            <a:r>
              <a:rPr lang="en" sz="1800"/>
              <a:t>	Thêm sản phẩm vào giỏ/ tăng giảm số lượng</a:t>
            </a:r>
            <a:endParaRPr sz="1800"/>
          </a:p>
          <a:p>
            <a:pPr indent="0" lvl="0" marL="0" rtl="0" algn="l">
              <a:lnSpc>
                <a:spcPct val="90000"/>
              </a:lnSpc>
              <a:spcBef>
                <a:spcPts val="0"/>
              </a:spcBef>
              <a:spcAft>
                <a:spcPts val="0"/>
              </a:spcAft>
              <a:buNone/>
            </a:pPr>
            <a:r>
              <a:rPr lang="en" sz="1800"/>
              <a:t>	Đặt hàng</a:t>
            </a:r>
            <a:endParaRPr sz="1800"/>
          </a:p>
          <a:p>
            <a:pPr indent="0" lvl="0" marL="0" rtl="0" algn="l">
              <a:lnSpc>
                <a:spcPct val="90000"/>
              </a:lnSpc>
              <a:spcBef>
                <a:spcPts val="0"/>
              </a:spcBef>
              <a:spcAft>
                <a:spcPts val="0"/>
              </a:spcAft>
              <a:buNone/>
            </a:pPr>
            <a:r>
              <a:rPr lang="en" sz="1800"/>
              <a:t>	Thống kê doanh thu</a:t>
            </a:r>
            <a:endParaRPr sz="1800"/>
          </a:p>
          <a:p>
            <a:pPr indent="0" lvl="0" marL="0" rtl="0" algn="l">
              <a:lnSpc>
                <a:spcPct val="90000"/>
              </a:lnSpc>
              <a:spcBef>
                <a:spcPts val="0"/>
              </a:spcBef>
              <a:spcAft>
                <a:spcPts val="0"/>
              </a:spcAft>
              <a:buNone/>
            </a:pPr>
            <a:r>
              <a:rPr lang="en" sz="1800"/>
              <a:t>	Quản lý đơn hàng</a:t>
            </a:r>
            <a:endParaRPr sz="1800"/>
          </a:p>
          <a:p>
            <a:pPr indent="0" lvl="0" marL="0" rtl="0" algn="l">
              <a:lnSpc>
                <a:spcPct val="90000"/>
              </a:lnSpc>
              <a:spcBef>
                <a:spcPts val="0"/>
              </a:spcBef>
              <a:spcAft>
                <a:spcPts val="0"/>
              </a:spcAft>
              <a:buNone/>
            </a:pPr>
            <a:r>
              <a:rPr lang="en" sz="1800"/>
              <a:t>	</a:t>
            </a:r>
            <a:endParaRPr sz="18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1064625" y="357825"/>
            <a:ext cx="7425000" cy="445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Các công cụ đã sử dụng</a:t>
            </a:r>
            <a:endParaRPr/>
          </a:p>
        </p:txBody>
      </p:sp>
      <p:sp>
        <p:nvSpPr>
          <p:cNvPr id="329" name="Google Shape;329;p28"/>
          <p:cNvSpPr txBox="1"/>
          <p:nvPr>
            <p:ph idx="1" type="body"/>
          </p:nvPr>
        </p:nvSpPr>
        <p:spPr>
          <a:xfrm>
            <a:off x="1143500" y="1234450"/>
            <a:ext cx="6542400" cy="32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Selenium Webdriver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Apache NetBeans IDE 13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Doc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Excel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Meet</a:t>
            </a:r>
            <a:endParaRPr/>
          </a:p>
        </p:txBody>
      </p:sp>
      <p:pic>
        <p:nvPicPr>
          <p:cNvPr id="330" name="Google Shape;330;p28"/>
          <p:cNvPicPr preferRelativeResize="0"/>
          <p:nvPr/>
        </p:nvPicPr>
        <p:blipFill>
          <a:blip r:embed="rId3">
            <a:alphaModFix/>
          </a:blip>
          <a:stretch>
            <a:fillRect/>
          </a:stretch>
        </p:blipFill>
        <p:spPr>
          <a:xfrm>
            <a:off x="3485195" y="2148913"/>
            <a:ext cx="497925" cy="574175"/>
          </a:xfrm>
          <a:prstGeom prst="rect">
            <a:avLst/>
          </a:prstGeom>
          <a:noFill/>
          <a:ln>
            <a:noFill/>
          </a:ln>
        </p:spPr>
      </p:pic>
      <p:pic>
        <p:nvPicPr>
          <p:cNvPr id="331" name="Google Shape;331;p28"/>
          <p:cNvPicPr preferRelativeResize="0"/>
          <p:nvPr/>
        </p:nvPicPr>
        <p:blipFill>
          <a:blip r:embed="rId4">
            <a:alphaModFix/>
          </a:blip>
          <a:stretch>
            <a:fillRect/>
          </a:stretch>
        </p:blipFill>
        <p:spPr>
          <a:xfrm>
            <a:off x="3419487" y="1234450"/>
            <a:ext cx="629350" cy="609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Quy trình thực hiện</a:t>
            </a:r>
            <a:endParaRPr/>
          </a:p>
        </p:txBody>
      </p:sp>
      <p:sp>
        <p:nvSpPr>
          <p:cNvPr id="337" name="Google Shape;337;p29"/>
          <p:cNvSpPr/>
          <p:nvPr/>
        </p:nvSpPr>
        <p:spPr>
          <a:xfrm>
            <a:off x="1257288" y="1175188"/>
            <a:ext cx="1517700" cy="4905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Lora"/>
                <a:ea typeface="Lora"/>
                <a:cs typeface="Lora"/>
                <a:sym typeface="Lora"/>
              </a:rPr>
              <a:t>Phân tích yêu cầu</a:t>
            </a:r>
            <a:endParaRPr b="1" sz="1300">
              <a:solidFill>
                <a:schemeClr val="accent2"/>
              </a:solidFill>
              <a:latin typeface="Lora"/>
              <a:ea typeface="Lora"/>
              <a:cs typeface="Lora"/>
              <a:sym typeface="Lora"/>
            </a:endParaRPr>
          </a:p>
        </p:txBody>
      </p:sp>
      <p:sp>
        <p:nvSpPr>
          <p:cNvPr id="338" name="Google Shape;338;p29"/>
          <p:cNvSpPr/>
          <p:nvPr/>
        </p:nvSpPr>
        <p:spPr>
          <a:xfrm>
            <a:off x="4220450" y="2866100"/>
            <a:ext cx="1606800" cy="559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Lora"/>
                <a:ea typeface="Lora"/>
                <a:cs typeface="Lora"/>
                <a:sym typeface="Lora"/>
              </a:rPr>
              <a:t>Chuẩn bị môi trường kiểm thử</a:t>
            </a:r>
            <a:endParaRPr b="1" sz="1300">
              <a:solidFill>
                <a:schemeClr val="accent2"/>
              </a:solidFill>
              <a:latin typeface="Lora"/>
              <a:ea typeface="Lora"/>
              <a:cs typeface="Lora"/>
              <a:sym typeface="Lora"/>
            </a:endParaRPr>
          </a:p>
        </p:txBody>
      </p:sp>
      <p:sp>
        <p:nvSpPr>
          <p:cNvPr id="339" name="Google Shape;339;p29"/>
          <p:cNvSpPr/>
          <p:nvPr/>
        </p:nvSpPr>
        <p:spPr>
          <a:xfrm>
            <a:off x="3239004" y="2305659"/>
            <a:ext cx="1517700" cy="4905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Lora"/>
                <a:ea typeface="Lora"/>
                <a:cs typeface="Lora"/>
                <a:sym typeface="Lora"/>
              </a:rPr>
              <a:t>Thiết kế kiểm thử</a:t>
            </a:r>
            <a:endParaRPr b="1" sz="1300">
              <a:solidFill>
                <a:schemeClr val="accent2"/>
              </a:solidFill>
              <a:latin typeface="Lora"/>
              <a:ea typeface="Lora"/>
              <a:cs typeface="Lora"/>
              <a:sym typeface="Lora"/>
            </a:endParaRPr>
          </a:p>
        </p:txBody>
      </p:sp>
      <p:sp>
        <p:nvSpPr>
          <p:cNvPr id="340" name="Google Shape;340;p29"/>
          <p:cNvSpPr/>
          <p:nvPr/>
        </p:nvSpPr>
        <p:spPr>
          <a:xfrm>
            <a:off x="2268354" y="1742825"/>
            <a:ext cx="1517700" cy="490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Lora"/>
                <a:ea typeface="Lora"/>
                <a:cs typeface="Lora"/>
                <a:sym typeface="Lora"/>
              </a:rPr>
              <a:t>Lập kế hoạch kiểm thử</a:t>
            </a:r>
            <a:endParaRPr b="1" sz="1300">
              <a:solidFill>
                <a:schemeClr val="accent2"/>
              </a:solidFill>
              <a:latin typeface="Lora"/>
              <a:ea typeface="Lora"/>
              <a:cs typeface="Lora"/>
              <a:sym typeface="Lora"/>
            </a:endParaRPr>
          </a:p>
        </p:txBody>
      </p:sp>
      <p:sp>
        <p:nvSpPr>
          <p:cNvPr id="341" name="Google Shape;341;p29"/>
          <p:cNvSpPr/>
          <p:nvPr/>
        </p:nvSpPr>
        <p:spPr>
          <a:xfrm>
            <a:off x="5480290" y="3507146"/>
            <a:ext cx="1517700" cy="4905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Lora"/>
                <a:ea typeface="Lora"/>
                <a:cs typeface="Lora"/>
                <a:sym typeface="Lora"/>
              </a:rPr>
              <a:t>Thực hiện kiểm thử</a:t>
            </a:r>
            <a:endParaRPr b="1" sz="1300">
              <a:solidFill>
                <a:schemeClr val="accent2"/>
              </a:solidFill>
              <a:latin typeface="Lora"/>
              <a:ea typeface="Lora"/>
              <a:cs typeface="Lora"/>
              <a:sym typeface="Lora"/>
            </a:endParaRPr>
          </a:p>
        </p:txBody>
      </p:sp>
      <p:sp>
        <p:nvSpPr>
          <p:cNvPr id="342" name="Google Shape;342;p29"/>
          <p:cNvSpPr/>
          <p:nvPr/>
        </p:nvSpPr>
        <p:spPr>
          <a:xfrm>
            <a:off x="6532309" y="4079189"/>
            <a:ext cx="1517700" cy="4905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Lora"/>
                <a:ea typeface="Lora"/>
                <a:cs typeface="Lora"/>
                <a:sym typeface="Lora"/>
              </a:rPr>
              <a:t>Kết thúc kiểm thử</a:t>
            </a:r>
            <a:endParaRPr b="1" sz="1300">
              <a:solidFill>
                <a:schemeClr val="accent2"/>
              </a:solidFill>
              <a:latin typeface="Lora"/>
              <a:ea typeface="Lora"/>
              <a:cs typeface="Lora"/>
              <a:sym typeface="Lora"/>
            </a:endParaRPr>
          </a:p>
        </p:txBody>
      </p:sp>
      <p:cxnSp>
        <p:nvCxnSpPr>
          <p:cNvPr id="343" name="Google Shape;343;p29"/>
          <p:cNvCxnSpPr>
            <a:stCxn id="337" idx="3"/>
            <a:endCxn id="340" idx="0"/>
          </p:cNvCxnSpPr>
          <p:nvPr/>
        </p:nvCxnSpPr>
        <p:spPr>
          <a:xfrm>
            <a:off x="2774988" y="1420438"/>
            <a:ext cx="252300" cy="322500"/>
          </a:xfrm>
          <a:prstGeom prst="bentConnector2">
            <a:avLst/>
          </a:prstGeom>
          <a:noFill/>
          <a:ln cap="flat" cmpd="sng" w="28575">
            <a:solidFill>
              <a:schemeClr val="dk1"/>
            </a:solidFill>
            <a:prstDash val="solid"/>
            <a:round/>
            <a:headEnd len="med" w="med" type="none"/>
            <a:tailEnd len="med" w="med" type="stealth"/>
          </a:ln>
        </p:spPr>
      </p:cxnSp>
      <p:cxnSp>
        <p:nvCxnSpPr>
          <p:cNvPr id="344" name="Google Shape;344;p29"/>
          <p:cNvCxnSpPr>
            <a:stCxn id="340" idx="3"/>
            <a:endCxn id="339" idx="0"/>
          </p:cNvCxnSpPr>
          <p:nvPr/>
        </p:nvCxnSpPr>
        <p:spPr>
          <a:xfrm>
            <a:off x="3786054" y="1988075"/>
            <a:ext cx="211800" cy="317700"/>
          </a:xfrm>
          <a:prstGeom prst="bentConnector2">
            <a:avLst/>
          </a:prstGeom>
          <a:noFill/>
          <a:ln cap="flat" cmpd="sng" w="28575">
            <a:solidFill>
              <a:schemeClr val="dk1"/>
            </a:solidFill>
            <a:prstDash val="solid"/>
            <a:round/>
            <a:headEnd len="med" w="med" type="none"/>
            <a:tailEnd len="med" w="med" type="stealth"/>
          </a:ln>
        </p:spPr>
      </p:cxnSp>
      <p:cxnSp>
        <p:nvCxnSpPr>
          <p:cNvPr id="345" name="Google Shape;345;p29"/>
          <p:cNvCxnSpPr>
            <a:stCxn id="339" idx="3"/>
            <a:endCxn id="338" idx="0"/>
          </p:cNvCxnSpPr>
          <p:nvPr/>
        </p:nvCxnSpPr>
        <p:spPr>
          <a:xfrm>
            <a:off x="4756704" y="2550909"/>
            <a:ext cx="267000" cy="315300"/>
          </a:xfrm>
          <a:prstGeom prst="bentConnector2">
            <a:avLst/>
          </a:prstGeom>
          <a:noFill/>
          <a:ln cap="flat" cmpd="sng" w="28575">
            <a:solidFill>
              <a:schemeClr val="dk1"/>
            </a:solidFill>
            <a:prstDash val="solid"/>
            <a:round/>
            <a:headEnd len="med" w="med" type="none"/>
            <a:tailEnd len="med" w="med" type="stealth"/>
          </a:ln>
        </p:spPr>
      </p:cxnSp>
      <p:cxnSp>
        <p:nvCxnSpPr>
          <p:cNvPr id="346" name="Google Shape;346;p29"/>
          <p:cNvCxnSpPr>
            <a:stCxn id="338" idx="3"/>
            <a:endCxn id="341" idx="0"/>
          </p:cNvCxnSpPr>
          <p:nvPr/>
        </p:nvCxnSpPr>
        <p:spPr>
          <a:xfrm>
            <a:off x="5827250" y="3145850"/>
            <a:ext cx="411900" cy="361200"/>
          </a:xfrm>
          <a:prstGeom prst="bentConnector2">
            <a:avLst/>
          </a:prstGeom>
          <a:noFill/>
          <a:ln cap="flat" cmpd="sng" w="28575">
            <a:solidFill>
              <a:schemeClr val="dk1"/>
            </a:solidFill>
            <a:prstDash val="solid"/>
            <a:round/>
            <a:headEnd len="med" w="med" type="none"/>
            <a:tailEnd len="med" w="med" type="stealth"/>
          </a:ln>
        </p:spPr>
      </p:cxnSp>
      <p:cxnSp>
        <p:nvCxnSpPr>
          <p:cNvPr id="347" name="Google Shape;347;p29"/>
          <p:cNvCxnSpPr>
            <a:stCxn id="341" idx="3"/>
            <a:endCxn id="342" idx="0"/>
          </p:cNvCxnSpPr>
          <p:nvPr/>
        </p:nvCxnSpPr>
        <p:spPr>
          <a:xfrm>
            <a:off x="6997990" y="3752396"/>
            <a:ext cx="293100" cy="326700"/>
          </a:xfrm>
          <a:prstGeom prst="bentConnector2">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Kiểm thử hộp trắng</a:t>
            </a:r>
            <a:endParaRPr/>
          </a:p>
          <a:p>
            <a:pPr indent="0" lvl="0" marL="0" rtl="0" algn="l">
              <a:lnSpc>
                <a:spcPct val="90000"/>
              </a:lnSpc>
              <a:spcBef>
                <a:spcPts val="0"/>
              </a:spcBef>
              <a:spcAft>
                <a:spcPts val="0"/>
              </a:spcAft>
              <a:buNone/>
            </a:pPr>
            <a:r>
              <a:t/>
            </a:r>
            <a:endParaRPr/>
          </a:p>
        </p:txBody>
      </p:sp>
      <p:sp>
        <p:nvSpPr>
          <p:cNvPr id="353" name="Google Shape;353;p30"/>
          <p:cNvSpPr txBox="1"/>
          <p:nvPr>
            <p:ph idx="1" type="body"/>
          </p:nvPr>
        </p:nvSpPr>
        <p:spPr>
          <a:xfrm>
            <a:off x="1003900" y="1175200"/>
            <a:ext cx="7425000" cy="3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Quy trình kiểm thử:</a:t>
            </a:r>
            <a:endParaRPr/>
          </a:p>
        </p:txBody>
      </p:sp>
      <p:sp>
        <p:nvSpPr>
          <p:cNvPr id="354" name="Google Shape;354;p30"/>
          <p:cNvSpPr/>
          <p:nvPr/>
        </p:nvSpPr>
        <p:spPr>
          <a:xfrm>
            <a:off x="802925" y="2193450"/>
            <a:ext cx="1757400" cy="7566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Xây dựng đồ thị dòng điều khiển</a:t>
            </a:r>
            <a:endParaRPr b="1" sz="1200">
              <a:solidFill>
                <a:schemeClr val="accent2"/>
              </a:solidFill>
              <a:latin typeface="Lora"/>
              <a:ea typeface="Lora"/>
              <a:cs typeface="Lora"/>
              <a:sym typeface="Lora"/>
            </a:endParaRPr>
          </a:p>
        </p:txBody>
      </p:sp>
      <p:sp>
        <p:nvSpPr>
          <p:cNvPr id="355" name="Google Shape;355;p30"/>
          <p:cNvSpPr/>
          <p:nvPr/>
        </p:nvSpPr>
        <p:spPr>
          <a:xfrm>
            <a:off x="2876413" y="2193450"/>
            <a:ext cx="1517700" cy="723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Xác định tập cơ sở </a:t>
            </a:r>
            <a:endParaRPr b="1" sz="1200">
              <a:solidFill>
                <a:schemeClr val="accent2"/>
              </a:solidFill>
              <a:latin typeface="Lora"/>
              <a:ea typeface="Lora"/>
              <a:cs typeface="Lora"/>
              <a:sym typeface="Lora"/>
            </a:endParaRPr>
          </a:p>
        </p:txBody>
      </p:sp>
      <p:sp>
        <p:nvSpPr>
          <p:cNvPr id="356" name="Google Shape;356;p30"/>
          <p:cNvSpPr/>
          <p:nvPr/>
        </p:nvSpPr>
        <p:spPr>
          <a:xfrm>
            <a:off x="4710230" y="2210100"/>
            <a:ext cx="2130600" cy="723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Kiểm thử tất cả các đường độc lập tuyến tính cơ bản</a:t>
            </a:r>
            <a:endParaRPr b="1" sz="1200">
              <a:solidFill>
                <a:schemeClr val="accent2"/>
              </a:solidFill>
              <a:latin typeface="Lora"/>
              <a:ea typeface="Lora"/>
              <a:cs typeface="Lora"/>
              <a:sym typeface="Lora"/>
            </a:endParaRPr>
          </a:p>
        </p:txBody>
      </p:sp>
      <p:sp>
        <p:nvSpPr>
          <p:cNvPr id="357" name="Google Shape;357;p30"/>
          <p:cNvSpPr/>
          <p:nvPr/>
        </p:nvSpPr>
        <p:spPr>
          <a:xfrm>
            <a:off x="7156913" y="2193450"/>
            <a:ext cx="1517700" cy="723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Lora"/>
                <a:ea typeface="Lora"/>
                <a:cs typeface="Lora"/>
                <a:sym typeface="Lora"/>
              </a:rPr>
              <a:t>Lập báo cáo kết quả kiểm thử</a:t>
            </a:r>
            <a:endParaRPr b="1" sz="1200">
              <a:solidFill>
                <a:schemeClr val="accent2"/>
              </a:solidFill>
              <a:latin typeface="Lora"/>
              <a:ea typeface="Lora"/>
              <a:cs typeface="Lora"/>
              <a:sym typeface="Lora"/>
            </a:endParaRPr>
          </a:p>
        </p:txBody>
      </p:sp>
      <p:cxnSp>
        <p:nvCxnSpPr>
          <p:cNvPr id="358" name="Google Shape;358;p30"/>
          <p:cNvCxnSpPr>
            <a:stCxn id="354" idx="0"/>
            <a:endCxn id="355" idx="0"/>
          </p:cNvCxnSpPr>
          <p:nvPr/>
        </p:nvCxnSpPr>
        <p:spPr>
          <a:xfrm flipH="1" rot="-5400000">
            <a:off x="2658125" y="1216950"/>
            <a:ext cx="600" cy="1953600"/>
          </a:xfrm>
          <a:prstGeom prst="bentConnector3">
            <a:avLst>
              <a:gd fmla="val -63812500" name="adj1"/>
            </a:avLst>
          </a:prstGeom>
          <a:noFill/>
          <a:ln cap="flat" cmpd="sng" w="28575">
            <a:solidFill>
              <a:schemeClr val="dk1"/>
            </a:solidFill>
            <a:prstDash val="solid"/>
            <a:round/>
            <a:headEnd len="med" w="med" type="none"/>
            <a:tailEnd len="med" w="med" type="stealth"/>
          </a:ln>
        </p:spPr>
      </p:cxnSp>
      <p:cxnSp>
        <p:nvCxnSpPr>
          <p:cNvPr id="359" name="Google Shape;359;p30"/>
          <p:cNvCxnSpPr>
            <a:stCxn id="355" idx="2"/>
            <a:endCxn id="356" idx="2"/>
          </p:cNvCxnSpPr>
          <p:nvPr/>
        </p:nvCxnSpPr>
        <p:spPr>
          <a:xfrm flipH="1" rot="-5400000">
            <a:off x="4697113" y="1854900"/>
            <a:ext cx="16500" cy="2140200"/>
          </a:xfrm>
          <a:prstGeom prst="bentConnector3">
            <a:avLst>
              <a:gd fmla="val 2631363" name="adj1"/>
            </a:avLst>
          </a:prstGeom>
          <a:noFill/>
          <a:ln cap="flat" cmpd="sng" w="28575">
            <a:solidFill>
              <a:schemeClr val="dk1"/>
            </a:solidFill>
            <a:prstDash val="solid"/>
            <a:round/>
            <a:headEnd len="med" w="med" type="none"/>
            <a:tailEnd len="med" w="med" type="stealth"/>
          </a:ln>
        </p:spPr>
      </p:cxnSp>
      <p:cxnSp>
        <p:nvCxnSpPr>
          <p:cNvPr id="360" name="Google Shape;360;p30"/>
          <p:cNvCxnSpPr>
            <a:stCxn id="356" idx="0"/>
            <a:endCxn id="357" idx="0"/>
          </p:cNvCxnSpPr>
          <p:nvPr/>
        </p:nvCxnSpPr>
        <p:spPr>
          <a:xfrm rot="-5400000">
            <a:off x="6837380" y="1131750"/>
            <a:ext cx="16500" cy="2140200"/>
          </a:xfrm>
          <a:prstGeom prst="bentConnector3">
            <a:avLst>
              <a:gd fmla="val 2585152" name="adj1"/>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986100" y="102750"/>
            <a:ext cx="6601200" cy="3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Tăng số lượng sản phẩm trong giỏ hàng.</a:t>
            </a:r>
            <a:endParaRPr sz="1900"/>
          </a:p>
        </p:txBody>
      </p:sp>
      <p:pic>
        <p:nvPicPr>
          <p:cNvPr id="366" name="Google Shape;366;p31"/>
          <p:cNvPicPr preferRelativeResize="0"/>
          <p:nvPr/>
        </p:nvPicPr>
        <p:blipFill>
          <a:blip r:embed="rId3">
            <a:alphaModFix/>
          </a:blip>
          <a:stretch>
            <a:fillRect/>
          </a:stretch>
        </p:blipFill>
        <p:spPr>
          <a:xfrm>
            <a:off x="1172925" y="565625"/>
            <a:ext cx="4851772" cy="437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2"/>
          <p:cNvSpPr txBox="1"/>
          <p:nvPr>
            <p:ph type="title"/>
          </p:nvPr>
        </p:nvSpPr>
        <p:spPr>
          <a:xfrm>
            <a:off x="680550" y="558125"/>
            <a:ext cx="33801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Tăng số lượng sản phẩm trong giỏ hàng.</a:t>
            </a:r>
            <a:endParaRPr sz="1900"/>
          </a:p>
          <a:p>
            <a:pPr indent="0" lvl="0" marL="0" rtl="0" algn="l">
              <a:spcBef>
                <a:spcPts val="0"/>
              </a:spcBef>
              <a:spcAft>
                <a:spcPts val="0"/>
              </a:spcAft>
              <a:buNone/>
            </a:pPr>
            <a:r>
              <a:t/>
            </a:r>
            <a:endParaRPr sz="2000"/>
          </a:p>
        </p:txBody>
      </p:sp>
      <p:pic>
        <p:nvPicPr>
          <p:cNvPr id="372" name="Google Shape;372;p32"/>
          <p:cNvPicPr preferRelativeResize="0"/>
          <p:nvPr/>
        </p:nvPicPr>
        <p:blipFill>
          <a:blip r:embed="rId3">
            <a:alphaModFix/>
          </a:blip>
          <a:stretch>
            <a:fillRect/>
          </a:stretch>
        </p:blipFill>
        <p:spPr>
          <a:xfrm>
            <a:off x="4714875" y="367300"/>
            <a:ext cx="4021201" cy="446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its Of Measurement by Slidesgo">
  <a:themeElements>
    <a:clrScheme name="Simple Light">
      <a:dk1>
        <a:srgbClr val="FEFFFA"/>
      </a:dk1>
      <a:lt1>
        <a:srgbClr val="EA645F"/>
      </a:lt1>
      <a:dk2>
        <a:srgbClr val="EFD14C"/>
      </a:dk2>
      <a:lt2>
        <a:srgbClr val="F8C207"/>
      </a:lt2>
      <a:accent1>
        <a:srgbClr val="4EBACE"/>
      </a:accent1>
      <a:accent2>
        <a:srgbClr val="162F4F"/>
      </a:accent2>
      <a:accent3>
        <a:srgbClr val="4A4AF2"/>
      </a:accent3>
      <a:accent4>
        <a:srgbClr val="FFFFFF"/>
      </a:accent4>
      <a:accent5>
        <a:srgbClr val="FFFFFF"/>
      </a:accent5>
      <a:accent6>
        <a:srgbClr val="FFFFFF"/>
      </a:accent6>
      <a:hlink>
        <a:srgbClr val="FEFF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