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6"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BDA99-12B8-440D-A25F-3C8173376A5C}" type="doc">
      <dgm:prSet loTypeId="urn:microsoft.com/office/officeart/2005/8/layout/chevron1" loCatId="process" qsTypeId="urn:microsoft.com/office/officeart/2005/8/quickstyle/simple3" qsCatId="simple" csTypeId="urn:microsoft.com/office/officeart/2005/8/colors/accent1_3" csCatId="accent1"/>
      <dgm:spPr/>
      <dgm:t>
        <a:bodyPr/>
        <a:lstStyle/>
        <a:p>
          <a:endParaRPr lang="en-US"/>
        </a:p>
      </dgm:t>
    </dgm:pt>
    <dgm:pt modelId="{A93E84EE-2368-4FED-963B-EE8E49EB88ED}">
      <dgm:prSet/>
      <dgm:spPr/>
      <dgm:t>
        <a:bodyPr/>
        <a:lstStyle/>
        <a:p>
          <a:r>
            <a:rPr lang="en-US"/>
            <a:t>=&gt; UI Degin patter là một giải pháp cho việc tái sử dụng cho một vấn đề mà chúng ta th</a:t>
          </a:r>
          <a:r>
            <a:rPr lang="vi-VN"/>
            <a:t>ư</a:t>
          </a:r>
          <a:r>
            <a:rPr lang="en-US"/>
            <a:t>ờng xuyên gặp phải hàng ngày, là một mẫu thiết kế mà bất cứ ai khi thiết kế họ có thể áp dụng nó để giải quyết vấn đề nào đó mà họ gặp phải nhưng phải đ</a:t>
          </a:r>
          <a:r>
            <a:rPr lang="vi-VN"/>
            <a:t>ư</a:t>
          </a:r>
          <a:r>
            <a:rPr lang="en-US"/>
            <a:t>ợc sử dụng vào đúng tình huống </a:t>
          </a:r>
        </a:p>
      </dgm:t>
    </dgm:pt>
    <dgm:pt modelId="{D732F3E1-DCE1-4744-99DD-4D332B1D38F8}" type="parTrans" cxnId="{DBB319C6-AEA3-4D86-B214-BF2F31D2EECD}">
      <dgm:prSet/>
      <dgm:spPr/>
      <dgm:t>
        <a:bodyPr/>
        <a:lstStyle/>
        <a:p>
          <a:endParaRPr lang="en-US"/>
        </a:p>
      </dgm:t>
    </dgm:pt>
    <dgm:pt modelId="{D2D04BF0-713C-4CD6-80CB-722EC366F76B}" type="sibTrans" cxnId="{DBB319C6-AEA3-4D86-B214-BF2F31D2EECD}">
      <dgm:prSet/>
      <dgm:spPr/>
      <dgm:t>
        <a:bodyPr/>
        <a:lstStyle/>
        <a:p>
          <a:endParaRPr lang="en-US"/>
        </a:p>
      </dgm:t>
    </dgm:pt>
    <dgm:pt modelId="{C649C764-CEC4-4887-8D5C-9B685AF24D0E}">
      <dgm:prSet/>
      <dgm:spPr/>
      <dgm:t>
        <a:bodyPr/>
        <a:lstStyle/>
        <a:p>
          <a:r>
            <a:rPr lang="en-US"/>
            <a:t>Hiện nay thì có rất nhiều th</a:t>
          </a:r>
          <a:r>
            <a:rPr lang="vi-VN"/>
            <a:t>ư</a:t>
          </a:r>
          <a:r>
            <a:rPr lang="en-US"/>
            <a:t> viện mẫu.</a:t>
          </a:r>
        </a:p>
      </dgm:t>
    </dgm:pt>
    <dgm:pt modelId="{35C07591-017A-49DC-AEE3-F53D5534ADD4}" type="parTrans" cxnId="{638496B6-6A2D-4E5A-8FBA-818DF8B5B2FF}">
      <dgm:prSet/>
      <dgm:spPr/>
      <dgm:t>
        <a:bodyPr/>
        <a:lstStyle/>
        <a:p>
          <a:endParaRPr lang="en-US"/>
        </a:p>
      </dgm:t>
    </dgm:pt>
    <dgm:pt modelId="{15947A2E-3770-42F6-ADB0-8DC6D5529F90}" type="sibTrans" cxnId="{638496B6-6A2D-4E5A-8FBA-818DF8B5B2FF}">
      <dgm:prSet/>
      <dgm:spPr/>
      <dgm:t>
        <a:bodyPr/>
        <a:lstStyle/>
        <a:p>
          <a:endParaRPr lang="en-US"/>
        </a:p>
      </dgm:t>
    </dgm:pt>
    <dgm:pt modelId="{F74BC680-1DE3-4945-BCBC-DA780FC46B4D}">
      <dgm:prSet/>
      <dgm:spPr/>
      <dgm:t>
        <a:bodyPr/>
        <a:lstStyle/>
        <a:p>
          <a:r>
            <a:rPr lang="en-US"/>
            <a:t>Cần phải suy nghĩ khi chọn mẫu:</a:t>
          </a:r>
        </a:p>
      </dgm:t>
    </dgm:pt>
    <dgm:pt modelId="{6CD4B0F3-F197-41AF-B152-50B5EFFB874A}" type="parTrans" cxnId="{07EE3940-1689-4552-B3C6-F1AA6C544327}">
      <dgm:prSet/>
      <dgm:spPr/>
      <dgm:t>
        <a:bodyPr/>
        <a:lstStyle/>
        <a:p>
          <a:endParaRPr lang="en-US"/>
        </a:p>
      </dgm:t>
    </dgm:pt>
    <dgm:pt modelId="{1CB7F889-CAFF-4A0A-ADF9-B173D2FFCFBC}" type="sibTrans" cxnId="{07EE3940-1689-4552-B3C6-F1AA6C544327}">
      <dgm:prSet/>
      <dgm:spPr/>
      <dgm:t>
        <a:bodyPr/>
        <a:lstStyle/>
        <a:p>
          <a:endParaRPr lang="en-US"/>
        </a:p>
      </dgm:t>
    </dgm:pt>
    <dgm:pt modelId="{AEC0CCCE-834D-4D8D-961F-8AB0F36D877D}">
      <dgm:prSet/>
      <dgm:spPr/>
      <dgm:t>
        <a:bodyPr/>
        <a:lstStyle/>
        <a:p>
          <a:r>
            <a:rPr lang="en-US"/>
            <a:t>Vấn đề mà chúng ta đang gặp phải</a:t>
          </a:r>
        </a:p>
      </dgm:t>
    </dgm:pt>
    <dgm:pt modelId="{896B6725-74B0-4DA7-88D4-5933484BE8A6}" type="parTrans" cxnId="{EA813DB0-7BBB-4B4B-9E37-A85FE9796137}">
      <dgm:prSet/>
      <dgm:spPr/>
      <dgm:t>
        <a:bodyPr/>
        <a:lstStyle/>
        <a:p>
          <a:endParaRPr lang="en-US"/>
        </a:p>
      </dgm:t>
    </dgm:pt>
    <dgm:pt modelId="{47F6D9BB-D7AA-4931-A56A-844A55F02923}" type="sibTrans" cxnId="{EA813DB0-7BBB-4B4B-9E37-A85FE9796137}">
      <dgm:prSet/>
      <dgm:spPr/>
      <dgm:t>
        <a:bodyPr/>
        <a:lstStyle/>
        <a:p>
          <a:endParaRPr lang="en-US"/>
        </a:p>
      </dgm:t>
    </dgm:pt>
    <dgm:pt modelId="{D893EF54-A83F-4738-85E2-6AE42DA88CFA}">
      <dgm:prSet/>
      <dgm:spPr/>
      <dgm:t>
        <a:bodyPr/>
        <a:lstStyle/>
        <a:p>
          <a:r>
            <a:rPr lang="en-US"/>
            <a:t>Có những cách nào giải quyết vấn đề đó.</a:t>
          </a:r>
        </a:p>
      </dgm:t>
    </dgm:pt>
    <dgm:pt modelId="{584559FE-E6BE-4DBA-96AC-F5F725A8C7E2}" type="parTrans" cxnId="{315A92AF-7824-479E-808B-612714F34D0D}">
      <dgm:prSet/>
      <dgm:spPr/>
      <dgm:t>
        <a:bodyPr/>
        <a:lstStyle/>
        <a:p>
          <a:endParaRPr lang="en-US"/>
        </a:p>
      </dgm:t>
    </dgm:pt>
    <dgm:pt modelId="{CC712E22-C20E-4715-A0CE-40707A3822C6}" type="sibTrans" cxnId="{315A92AF-7824-479E-808B-612714F34D0D}">
      <dgm:prSet/>
      <dgm:spPr/>
      <dgm:t>
        <a:bodyPr/>
        <a:lstStyle/>
        <a:p>
          <a:endParaRPr lang="en-US"/>
        </a:p>
      </dgm:t>
    </dgm:pt>
    <dgm:pt modelId="{46F6516E-8DD2-45AC-B3DC-B8AD3BEE4A05}">
      <dgm:prSet/>
      <dgm:spPr/>
      <dgm:t>
        <a:bodyPr/>
        <a:lstStyle/>
        <a:p>
          <a:r>
            <a:rPr lang="en-US"/>
            <a:t>Khi nào thì mẫu thiết kế đó nên đ</a:t>
          </a:r>
          <a:r>
            <a:rPr lang="vi-VN"/>
            <a:t>ư</a:t>
          </a:r>
          <a:r>
            <a:rPr lang="en-US"/>
            <a:t>ợc sử dụng hoặc không nên</a:t>
          </a:r>
        </a:p>
      </dgm:t>
    </dgm:pt>
    <dgm:pt modelId="{44FE513F-228E-4AA4-83E5-CC8BE04D8274}" type="parTrans" cxnId="{D1840DA8-EAF6-46A1-8A24-C56F2005530D}">
      <dgm:prSet/>
      <dgm:spPr/>
      <dgm:t>
        <a:bodyPr/>
        <a:lstStyle/>
        <a:p>
          <a:endParaRPr lang="en-US"/>
        </a:p>
      </dgm:t>
    </dgm:pt>
    <dgm:pt modelId="{05AAA276-A355-4A3B-A0FE-89AC983438B4}" type="sibTrans" cxnId="{D1840DA8-EAF6-46A1-8A24-C56F2005530D}">
      <dgm:prSet/>
      <dgm:spPr/>
      <dgm:t>
        <a:bodyPr/>
        <a:lstStyle/>
        <a:p>
          <a:endParaRPr lang="en-US"/>
        </a:p>
      </dgm:t>
    </dgm:pt>
    <dgm:pt modelId="{792A0F02-9D50-4BD6-B53E-AF5FB9669C06}" type="pres">
      <dgm:prSet presAssocID="{395BDA99-12B8-440D-A25F-3C8173376A5C}" presName="Name0" presStyleCnt="0">
        <dgm:presLayoutVars>
          <dgm:dir/>
          <dgm:animLvl val="lvl"/>
          <dgm:resizeHandles val="exact"/>
        </dgm:presLayoutVars>
      </dgm:prSet>
      <dgm:spPr/>
    </dgm:pt>
    <dgm:pt modelId="{E1E47599-9529-43DE-AF58-EA63BE46D0CF}" type="pres">
      <dgm:prSet presAssocID="{A93E84EE-2368-4FED-963B-EE8E49EB88ED}" presName="composite" presStyleCnt="0"/>
      <dgm:spPr/>
    </dgm:pt>
    <dgm:pt modelId="{856456DE-97AD-47D9-ADAA-E3685ECD6744}" type="pres">
      <dgm:prSet presAssocID="{A93E84EE-2368-4FED-963B-EE8E49EB88ED}" presName="parTx" presStyleLbl="node1" presStyleIdx="0" presStyleCnt="1">
        <dgm:presLayoutVars>
          <dgm:chMax val="0"/>
          <dgm:chPref val="0"/>
          <dgm:bulletEnabled val="1"/>
        </dgm:presLayoutVars>
      </dgm:prSet>
      <dgm:spPr/>
    </dgm:pt>
    <dgm:pt modelId="{AED3A121-6E5C-4DA3-A87C-9302B0F1133F}" type="pres">
      <dgm:prSet presAssocID="{A93E84EE-2368-4FED-963B-EE8E49EB88ED}" presName="desTx" presStyleLbl="revTx" presStyleIdx="0" presStyleCnt="1">
        <dgm:presLayoutVars>
          <dgm:bulletEnabled val="1"/>
        </dgm:presLayoutVars>
      </dgm:prSet>
      <dgm:spPr/>
    </dgm:pt>
  </dgm:ptLst>
  <dgm:cxnLst>
    <dgm:cxn modelId="{07EE3940-1689-4552-B3C6-F1AA6C544327}" srcId="{A93E84EE-2368-4FED-963B-EE8E49EB88ED}" destId="{F74BC680-1DE3-4945-BCBC-DA780FC46B4D}" srcOrd="1" destOrd="0" parTransId="{6CD4B0F3-F197-41AF-B152-50B5EFFB874A}" sibTransId="{1CB7F889-CAFF-4A0A-ADF9-B173D2FFCFBC}"/>
    <dgm:cxn modelId="{D034265E-0E73-42D2-880C-396A2E88DDE8}" type="presOf" srcId="{D893EF54-A83F-4738-85E2-6AE42DA88CFA}" destId="{AED3A121-6E5C-4DA3-A87C-9302B0F1133F}" srcOrd="0" destOrd="3" presId="urn:microsoft.com/office/officeart/2005/8/layout/chevron1"/>
    <dgm:cxn modelId="{94721395-82F4-4BAD-83F5-E7A67A8A2822}" type="presOf" srcId="{C649C764-CEC4-4887-8D5C-9B685AF24D0E}" destId="{AED3A121-6E5C-4DA3-A87C-9302B0F1133F}" srcOrd="0" destOrd="0" presId="urn:microsoft.com/office/officeart/2005/8/layout/chevron1"/>
    <dgm:cxn modelId="{D1840DA8-EAF6-46A1-8A24-C56F2005530D}" srcId="{F74BC680-1DE3-4945-BCBC-DA780FC46B4D}" destId="{46F6516E-8DD2-45AC-B3DC-B8AD3BEE4A05}" srcOrd="2" destOrd="0" parTransId="{44FE513F-228E-4AA4-83E5-CC8BE04D8274}" sibTransId="{05AAA276-A355-4A3B-A0FE-89AC983438B4}"/>
    <dgm:cxn modelId="{5537F0A9-E31E-4BEB-AAE2-4DA3DFE44688}" type="presOf" srcId="{395BDA99-12B8-440D-A25F-3C8173376A5C}" destId="{792A0F02-9D50-4BD6-B53E-AF5FB9669C06}" srcOrd="0" destOrd="0" presId="urn:microsoft.com/office/officeart/2005/8/layout/chevron1"/>
    <dgm:cxn modelId="{315A92AF-7824-479E-808B-612714F34D0D}" srcId="{F74BC680-1DE3-4945-BCBC-DA780FC46B4D}" destId="{D893EF54-A83F-4738-85E2-6AE42DA88CFA}" srcOrd="1" destOrd="0" parTransId="{584559FE-E6BE-4DBA-96AC-F5F725A8C7E2}" sibTransId="{CC712E22-C20E-4715-A0CE-40707A3822C6}"/>
    <dgm:cxn modelId="{EA813DB0-7BBB-4B4B-9E37-A85FE9796137}" srcId="{F74BC680-1DE3-4945-BCBC-DA780FC46B4D}" destId="{AEC0CCCE-834D-4D8D-961F-8AB0F36D877D}" srcOrd="0" destOrd="0" parTransId="{896B6725-74B0-4DA7-88D4-5933484BE8A6}" sibTransId="{47F6D9BB-D7AA-4931-A56A-844A55F02923}"/>
    <dgm:cxn modelId="{E886DEB0-7A25-4CED-B014-35F306070B32}" type="presOf" srcId="{A93E84EE-2368-4FED-963B-EE8E49EB88ED}" destId="{856456DE-97AD-47D9-ADAA-E3685ECD6744}" srcOrd="0" destOrd="0" presId="urn:microsoft.com/office/officeart/2005/8/layout/chevron1"/>
    <dgm:cxn modelId="{638496B6-6A2D-4E5A-8FBA-818DF8B5B2FF}" srcId="{A93E84EE-2368-4FED-963B-EE8E49EB88ED}" destId="{C649C764-CEC4-4887-8D5C-9B685AF24D0E}" srcOrd="0" destOrd="0" parTransId="{35C07591-017A-49DC-AEE3-F53D5534ADD4}" sibTransId="{15947A2E-3770-42F6-ADB0-8DC6D5529F90}"/>
    <dgm:cxn modelId="{DBB319C6-AEA3-4D86-B214-BF2F31D2EECD}" srcId="{395BDA99-12B8-440D-A25F-3C8173376A5C}" destId="{A93E84EE-2368-4FED-963B-EE8E49EB88ED}" srcOrd="0" destOrd="0" parTransId="{D732F3E1-DCE1-4744-99DD-4D332B1D38F8}" sibTransId="{D2D04BF0-713C-4CD6-80CB-722EC366F76B}"/>
    <dgm:cxn modelId="{6A23B1F2-DDF5-444E-82C1-C2BAA86CC5C4}" type="presOf" srcId="{46F6516E-8DD2-45AC-B3DC-B8AD3BEE4A05}" destId="{AED3A121-6E5C-4DA3-A87C-9302B0F1133F}" srcOrd="0" destOrd="4" presId="urn:microsoft.com/office/officeart/2005/8/layout/chevron1"/>
    <dgm:cxn modelId="{F73A0FFB-0BBA-4073-804A-74129B40CFB5}" type="presOf" srcId="{AEC0CCCE-834D-4D8D-961F-8AB0F36D877D}" destId="{AED3A121-6E5C-4DA3-A87C-9302B0F1133F}" srcOrd="0" destOrd="2" presId="urn:microsoft.com/office/officeart/2005/8/layout/chevron1"/>
    <dgm:cxn modelId="{954D5FFD-DA97-4812-884E-D261F371D53D}" type="presOf" srcId="{F74BC680-1DE3-4945-BCBC-DA780FC46B4D}" destId="{AED3A121-6E5C-4DA3-A87C-9302B0F1133F}" srcOrd="0" destOrd="1" presId="urn:microsoft.com/office/officeart/2005/8/layout/chevron1"/>
    <dgm:cxn modelId="{F91CAF4D-DEFD-44BC-8E31-F401FE1FC1C9}" type="presParOf" srcId="{792A0F02-9D50-4BD6-B53E-AF5FB9669C06}" destId="{E1E47599-9529-43DE-AF58-EA63BE46D0CF}" srcOrd="0" destOrd="0" presId="urn:microsoft.com/office/officeart/2005/8/layout/chevron1"/>
    <dgm:cxn modelId="{9C83239C-98E7-4E71-8CCA-8E9CC1BBA2C8}" type="presParOf" srcId="{E1E47599-9529-43DE-AF58-EA63BE46D0CF}" destId="{856456DE-97AD-47D9-ADAA-E3685ECD6744}" srcOrd="0" destOrd="0" presId="urn:microsoft.com/office/officeart/2005/8/layout/chevron1"/>
    <dgm:cxn modelId="{E7ED92CE-A7FA-4222-8506-8D506ABCA45B}" type="presParOf" srcId="{E1E47599-9529-43DE-AF58-EA63BE46D0CF}" destId="{AED3A121-6E5C-4DA3-A87C-9302B0F1133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456DE-97AD-47D9-ADAA-E3685ECD6744}">
      <dsp:nvSpPr>
        <dsp:cNvPr id="0" name=""/>
        <dsp:cNvSpPr/>
      </dsp:nvSpPr>
      <dsp:spPr>
        <a:xfrm>
          <a:off x="0" y="90617"/>
          <a:ext cx="10515600" cy="1659780"/>
        </a:xfrm>
        <a:prstGeom prst="chevron">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=&gt; UI Degin patter là một giải pháp cho việc tái sử dụng cho một vấn đề mà chúng ta th</a:t>
          </a:r>
          <a:r>
            <a:rPr lang="vi-VN" sz="2400" kern="1200"/>
            <a:t>ư</a:t>
          </a:r>
          <a:r>
            <a:rPr lang="en-US" sz="2400" kern="1200"/>
            <a:t>ờng xuyên gặp phải hàng ngày, là một mẫu thiết kế mà bất cứ ai khi thiết kế họ có thể áp dụng nó để giải quyết vấn đề nào đó mà họ gặp phải nhưng phải đ</a:t>
          </a:r>
          <a:r>
            <a:rPr lang="vi-VN" sz="2400" kern="1200"/>
            <a:t>ư</a:t>
          </a:r>
          <a:r>
            <a:rPr lang="en-US" sz="2400" kern="1200"/>
            <a:t>ợc sử dụng vào đúng tình huống </a:t>
          </a:r>
        </a:p>
      </dsp:txBody>
      <dsp:txXfrm>
        <a:off x="829890" y="90617"/>
        <a:ext cx="8855820" cy="1659780"/>
      </dsp:txXfrm>
    </dsp:sp>
    <dsp:sp modelId="{AED3A121-6E5C-4DA3-A87C-9302B0F1133F}">
      <dsp:nvSpPr>
        <dsp:cNvPr id="0" name=""/>
        <dsp:cNvSpPr/>
      </dsp:nvSpPr>
      <dsp:spPr>
        <a:xfrm>
          <a:off x="0" y="1957870"/>
          <a:ext cx="8412480" cy="210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a:t>Hiện nay thì có rất nhiều th</a:t>
          </a:r>
          <a:r>
            <a:rPr lang="vi-VN" sz="2400" kern="1200"/>
            <a:t>ư</a:t>
          </a:r>
          <a:r>
            <a:rPr lang="en-US" sz="2400" kern="1200"/>
            <a:t> viện mẫu.</a:t>
          </a:r>
        </a:p>
        <a:p>
          <a:pPr marL="228600" lvl="1" indent="-228600" algn="l" defTabSz="1066800">
            <a:lnSpc>
              <a:spcPct val="90000"/>
            </a:lnSpc>
            <a:spcBef>
              <a:spcPct val="0"/>
            </a:spcBef>
            <a:spcAft>
              <a:spcPct val="15000"/>
            </a:spcAft>
            <a:buChar char="•"/>
          </a:pPr>
          <a:r>
            <a:rPr lang="en-US" sz="2400" kern="1200"/>
            <a:t>Cần phải suy nghĩ khi chọn mẫu:</a:t>
          </a:r>
        </a:p>
        <a:p>
          <a:pPr marL="457200" lvl="2" indent="-228600" algn="l" defTabSz="1066800">
            <a:lnSpc>
              <a:spcPct val="90000"/>
            </a:lnSpc>
            <a:spcBef>
              <a:spcPct val="0"/>
            </a:spcBef>
            <a:spcAft>
              <a:spcPct val="15000"/>
            </a:spcAft>
            <a:buChar char="•"/>
          </a:pPr>
          <a:r>
            <a:rPr lang="en-US" sz="2400" kern="1200"/>
            <a:t>Vấn đề mà chúng ta đang gặp phải</a:t>
          </a:r>
        </a:p>
        <a:p>
          <a:pPr marL="457200" lvl="2" indent="-228600" algn="l" defTabSz="1066800">
            <a:lnSpc>
              <a:spcPct val="90000"/>
            </a:lnSpc>
            <a:spcBef>
              <a:spcPct val="0"/>
            </a:spcBef>
            <a:spcAft>
              <a:spcPct val="15000"/>
            </a:spcAft>
            <a:buChar char="•"/>
          </a:pPr>
          <a:r>
            <a:rPr lang="en-US" sz="2400" kern="1200"/>
            <a:t>Có những cách nào giải quyết vấn đề đó.</a:t>
          </a:r>
        </a:p>
        <a:p>
          <a:pPr marL="457200" lvl="2" indent="-228600" algn="l" defTabSz="1066800">
            <a:lnSpc>
              <a:spcPct val="90000"/>
            </a:lnSpc>
            <a:spcBef>
              <a:spcPct val="0"/>
            </a:spcBef>
            <a:spcAft>
              <a:spcPct val="15000"/>
            </a:spcAft>
            <a:buChar char="•"/>
          </a:pPr>
          <a:r>
            <a:rPr lang="en-US" sz="2400" kern="1200"/>
            <a:t>Khi nào thì mẫu thiết kế đó nên đ</a:t>
          </a:r>
          <a:r>
            <a:rPr lang="vi-VN" sz="2400" kern="1200"/>
            <a:t>ư</a:t>
          </a:r>
          <a:r>
            <a:rPr lang="en-US" sz="2400" kern="1200"/>
            <a:t>ợc sử dụng hoặc không nên</a:t>
          </a:r>
        </a:p>
      </dsp:txBody>
      <dsp:txXfrm>
        <a:off x="0" y="1957870"/>
        <a:ext cx="8412480" cy="210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351B8-5FE1-4E13-8EF8-0580EFF489F2}"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370EE-CF7D-4E4E-AD82-C1B9A9067B80}" type="slidenum">
              <a:rPr lang="en-US" smtClean="0"/>
              <a:t>‹#›</a:t>
            </a:fld>
            <a:endParaRPr lang="en-US"/>
          </a:p>
        </p:txBody>
      </p:sp>
    </p:spTree>
    <p:extLst>
      <p:ext uri="{BB962C8B-B14F-4D97-AF65-F5344CB8AC3E}">
        <p14:creationId xmlns:p14="http://schemas.microsoft.com/office/powerpoint/2010/main" val="4021975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E590-FBB7-48F1-B3C2-608E09E6A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27E71F-A1D3-4944-B333-141D64B9B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C5828-F4B8-4A9D-A65C-31AD51DCE548}"/>
              </a:ext>
            </a:extLst>
          </p:cNvPr>
          <p:cNvSpPr>
            <a:spLocks noGrp="1"/>
          </p:cNvSpPr>
          <p:nvPr>
            <p:ph type="dt" sz="half" idx="10"/>
          </p:nvPr>
        </p:nvSpPr>
        <p:spPr/>
        <p:txBody>
          <a:bodyPr/>
          <a:lstStyle/>
          <a:p>
            <a:fld id="{6ADE3877-1916-43EE-B511-193C17028062}" type="datetime1">
              <a:rPr lang="en-US" smtClean="0"/>
              <a:t>12/1/2017</a:t>
            </a:fld>
            <a:endParaRPr lang="en-US"/>
          </a:p>
        </p:txBody>
      </p:sp>
      <p:sp>
        <p:nvSpPr>
          <p:cNvPr id="5" name="Footer Placeholder 4">
            <a:extLst>
              <a:ext uri="{FF2B5EF4-FFF2-40B4-BE49-F238E27FC236}">
                <a16:creationId xmlns:a16="http://schemas.microsoft.com/office/drawing/2014/main" id="{8FC5B0AC-5476-4EBB-9747-A08AE3EE028F}"/>
              </a:ext>
            </a:extLst>
          </p:cNvPr>
          <p:cNvSpPr>
            <a:spLocks noGrp="1"/>
          </p:cNvSpPr>
          <p:nvPr>
            <p:ph type="ftr" sz="quarter" idx="11"/>
          </p:nvPr>
        </p:nvSpPr>
        <p:spPr/>
        <p:txBody>
          <a:bodyPr/>
          <a:lstStyle/>
          <a:p>
            <a:r>
              <a:rPr lang="en-US"/>
              <a:t>HCI_15130180_PhamDinhThoai</a:t>
            </a:r>
          </a:p>
        </p:txBody>
      </p:sp>
      <p:sp>
        <p:nvSpPr>
          <p:cNvPr id="6" name="Slide Number Placeholder 5">
            <a:extLst>
              <a:ext uri="{FF2B5EF4-FFF2-40B4-BE49-F238E27FC236}">
                <a16:creationId xmlns:a16="http://schemas.microsoft.com/office/drawing/2014/main" id="{377D1F0E-8052-4377-8918-08BE7F03E44F}"/>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186309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CC6B-8001-4F1D-85C3-2EA688B3BB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4C64F-142E-4236-80B6-84C7A12992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2EECE-E7A2-4D21-95F7-AFDEF68C6979}"/>
              </a:ext>
            </a:extLst>
          </p:cNvPr>
          <p:cNvSpPr>
            <a:spLocks noGrp="1"/>
          </p:cNvSpPr>
          <p:nvPr>
            <p:ph type="dt" sz="half" idx="10"/>
          </p:nvPr>
        </p:nvSpPr>
        <p:spPr/>
        <p:txBody>
          <a:bodyPr/>
          <a:lstStyle/>
          <a:p>
            <a:fld id="{DB9C8492-F71B-4756-9591-41D5B41BA1C5}" type="datetime1">
              <a:rPr lang="en-US" smtClean="0"/>
              <a:t>12/1/2017</a:t>
            </a:fld>
            <a:endParaRPr lang="en-US"/>
          </a:p>
        </p:txBody>
      </p:sp>
      <p:sp>
        <p:nvSpPr>
          <p:cNvPr id="5" name="Footer Placeholder 4">
            <a:extLst>
              <a:ext uri="{FF2B5EF4-FFF2-40B4-BE49-F238E27FC236}">
                <a16:creationId xmlns:a16="http://schemas.microsoft.com/office/drawing/2014/main" id="{7CFCB336-AA1C-47E0-BFF8-1CECC03228A6}"/>
              </a:ext>
            </a:extLst>
          </p:cNvPr>
          <p:cNvSpPr>
            <a:spLocks noGrp="1"/>
          </p:cNvSpPr>
          <p:nvPr>
            <p:ph type="ftr" sz="quarter" idx="11"/>
          </p:nvPr>
        </p:nvSpPr>
        <p:spPr/>
        <p:txBody>
          <a:bodyPr/>
          <a:lstStyle/>
          <a:p>
            <a:r>
              <a:rPr lang="en-US"/>
              <a:t>HCI_15130180_PhamDinhThoai</a:t>
            </a:r>
          </a:p>
        </p:txBody>
      </p:sp>
      <p:sp>
        <p:nvSpPr>
          <p:cNvPr id="6" name="Slide Number Placeholder 5">
            <a:extLst>
              <a:ext uri="{FF2B5EF4-FFF2-40B4-BE49-F238E27FC236}">
                <a16:creationId xmlns:a16="http://schemas.microsoft.com/office/drawing/2014/main" id="{44681BE3-B00A-4DA0-A943-F2894203AB70}"/>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56317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CAD1F-FAC9-4B02-BE0A-35D600BF3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DA5255-F9DD-46CA-83D9-457E0BBE56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14DD-7EFC-4B99-91BC-AC5BE8E46735}"/>
              </a:ext>
            </a:extLst>
          </p:cNvPr>
          <p:cNvSpPr>
            <a:spLocks noGrp="1"/>
          </p:cNvSpPr>
          <p:nvPr>
            <p:ph type="dt" sz="half" idx="10"/>
          </p:nvPr>
        </p:nvSpPr>
        <p:spPr/>
        <p:txBody>
          <a:bodyPr/>
          <a:lstStyle/>
          <a:p>
            <a:fld id="{EB171B85-7182-46DB-96FF-AD0A5E93638A}" type="datetime1">
              <a:rPr lang="en-US" smtClean="0"/>
              <a:t>12/1/2017</a:t>
            </a:fld>
            <a:endParaRPr lang="en-US"/>
          </a:p>
        </p:txBody>
      </p:sp>
      <p:sp>
        <p:nvSpPr>
          <p:cNvPr id="5" name="Footer Placeholder 4">
            <a:extLst>
              <a:ext uri="{FF2B5EF4-FFF2-40B4-BE49-F238E27FC236}">
                <a16:creationId xmlns:a16="http://schemas.microsoft.com/office/drawing/2014/main" id="{3F3C0E29-813A-41CF-B9D4-F6572C49065C}"/>
              </a:ext>
            </a:extLst>
          </p:cNvPr>
          <p:cNvSpPr>
            <a:spLocks noGrp="1"/>
          </p:cNvSpPr>
          <p:nvPr>
            <p:ph type="ftr" sz="quarter" idx="11"/>
          </p:nvPr>
        </p:nvSpPr>
        <p:spPr/>
        <p:txBody>
          <a:bodyPr/>
          <a:lstStyle/>
          <a:p>
            <a:r>
              <a:rPr lang="en-US"/>
              <a:t>HCI_15130180_PhamDinhThoai</a:t>
            </a:r>
          </a:p>
        </p:txBody>
      </p:sp>
      <p:sp>
        <p:nvSpPr>
          <p:cNvPr id="6" name="Slide Number Placeholder 5">
            <a:extLst>
              <a:ext uri="{FF2B5EF4-FFF2-40B4-BE49-F238E27FC236}">
                <a16:creationId xmlns:a16="http://schemas.microsoft.com/office/drawing/2014/main" id="{369198DA-DEF6-43A1-B9B1-84DDDB59FD82}"/>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418119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2697-6BA5-48FE-97DC-6DBB0EBAE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192F8-D393-41E4-A2A9-DAFBE26CF2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5E4C4-0FF2-4C8A-8F6A-44826211EBE9}"/>
              </a:ext>
            </a:extLst>
          </p:cNvPr>
          <p:cNvSpPr>
            <a:spLocks noGrp="1"/>
          </p:cNvSpPr>
          <p:nvPr>
            <p:ph type="dt" sz="half" idx="10"/>
          </p:nvPr>
        </p:nvSpPr>
        <p:spPr/>
        <p:txBody>
          <a:bodyPr/>
          <a:lstStyle/>
          <a:p>
            <a:fld id="{A80C2ED8-BD2B-4408-94C0-52D29064B60F}" type="datetime1">
              <a:rPr lang="en-US" smtClean="0"/>
              <a:t>12/1/2017</a:t>
            </a:fld>
            <a:endParaRPr lang="en-US"/>
          </a:p>
        </p:txBody>
      </p:sp>
      <p:sp>
        <p:nvSpPr>
          <p:cNvPr id="5" name="Footer Placeholder 4">
            <a:extLst>
              <a:ext uri="{FF2B5EF4-FFF2-40B4-BE49-F238E27FC236}">
                <a16:creationId xmlns:a16="http://schemas.microsoft.com/office/drawing/2014/main" id="{AB8D6BCD-B32B-4D95-AFE3-F1C92B30F228}"/>
              </a:ext>
            </a:extLst>
          </p:cNvPr>
          <p:cNvSpPr>
            <a:spLocks noGrp="1"/>
          </p:cNvSpPr>
          <p:nvPr>
            <p:ph type="ftr" sz="quarter" idx="11"/>
          </p:nvPr>
        </p:nvSpPr>
        <p:spPr/>
        <p:txBody>
          <a:bodyPr/>
          <a:lstStyle/>
          <a:p>
            <a:r>
              <a:rPr lang="en-US"/>
              <a:t>HCI_15130180_PhamDinhThoai</a:t>
            </a:r>
          </a:p>
        </p:txBody>
      </p:sp>
      <p:sp>
        <p:nvSpPr>
          <p:cNvPr id="6" name="Slide Number Placeholder 5">
            <a:extLst>
              <a:ext uri="{FF2B5EF4-FFF2-40B4-BE49-F238E27FC236}">
                <a16:creationId xmlns:a16="http://schemas.microsoft.com/office/drawing/2014/main" id="{0ECE99AD-A072-40D4-A778-28CDD6940958}"/>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35334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FFB3-D75B-403C-B413-0F271A5E2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23575-F8E8-42C3-A9F9-59A1DC0AD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8E8088-0182-4D6E-B628-9C97AE4D3575}"/>
              </a:ext>
            </a:extLst>
          </p:cNvPr>
          <p:cNvSpPr>
            <a:spLocks noGrp="1"/>
          </p:cNvSpPr>
          <p:nvPr>
            <p:ph type="dt" sz="half" idx="10"/>
          </p:nvPr>
        </p:nvSpPr>
        <p:spPr/>
        <p:txBody>
          <a:bodyPr/>
          <a:lstStyle/>
          <a:p>
            <a:fld id="{03E0B049-F8A7-4659-9B86-C9691D7C810B}" type="datetime1">
              <a:rPr lang="en-US" smtClean="0"/>
              <a:t>12/1/2017</a:t>
            </a:fld>
            <a:endParaRPr lang="en-US"/>
          </a:p>
        </p:txBody>
      </p:sp>
      <p:sp>
        <p:nvSpPr>
          <p:cNvPr id="5" name="Footer Placeholder 4">
            <a:extLst>
              <a:ext uri="{FF2B5EF4-FFF2-40B4-BE49-F238E27FC236}">
                <a16:creationId xmlns:a16="http://schemas.microsoft.com/office/drawing/2014/main" id="{F62F9668-87F3-4753-B826-5476FEDEE547}"/>
              </a:ext>
            </a:extLst>
          </p:cNvPr>
          <p:cNvSpPr>
            <a:spLocks noGrp="1"/>
          </p:cNvSpPr>
          <p:nvPr>
            <p:ph type="ftr" sz="quarter" idx="11"/>
          </p:nvPr>
        </p:nvSpPr>
        <p:spPr/>
        <p:txBody>
          <a:bodyPr/>
          <a:lstStyle/>
          <a:p>
            <a:r>
              <a:rPr lang="en-US"/>
              <a:t>HCI_15130180_PhamDinhThoai</a:t>
            </a:r>
          </a:p>
        </p:txBody>
      </p:sp>
      <p:sp>
        <p:nvSpPr>
          <p:cNvPr id="6" name="Slide Number Placeholder 5">
            <a:extLst>
              <a:ext uri="{FF2B5EF4-FFF2-40B4-BE49-F238E27FC236}">
                <a16:creationId xmlns:a16="http://schemas.microsoft.com/office/drawing/2014/main" id="{368BE4B3-321A-47E7-951A-1C8827EB376F}"/>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300516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38AC-0653-41E6-9F4E-4CCDAB0DB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97C6E-56F6-4E5F-B18B-382E1928E2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285EB-E176-4F36-93F7-AFD9270413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0E8ED0-EEFE-48F7-9A00-2213634B2FB3}"/>
              </a:ext>
            </a:extLst>
          </p:cNvPr>
          <p:cNvSpPr>
            <a:spLocks noGrp="1"/>
          </p:cNvSpPr>
          <p:nvPr>
            <p:ph type="dt" sz="half" idx="10"/>
          </p:nvPr>
        </p:nvSpPr>
        <p:spPr/>
        <p:txBody>
          <a:bodyPr/>
          <a:lstStyle/>
          <a:p>
            <a:fld id="{A12513C1-C0D6-4806-9FA6-F2485F3B5577}" type="datetime1">
              <a:rPr lang="en-US" smtClean="0"/>
              <a:t>12/1/2017</a:t>
            </a:fld>
            <a:endParaRPr lang="en-US"/>
          </a:p>
        </p:txBody>
      </p:sp>
      <p:sp>
        <p:nvSpPr>
          <p:cNvPr id="6" name="Footer Placeholder 5">
            <a:extLst>
              <a:ext uri="{FF2B5EF4-FFF2-40B4-BE49-F238E27FC236}">
                <a16:creationId xmlns:a16="http://schemas.microsoft.com/office/drawing/2014/main" id="{B3E659C6-50DC-4043-86B2-26F15BA83768}"/>
              </a:ext>
            </a:extLst>
          </p:cNvPr>
          <p:cNvSpPr>
            <a:spLocks noGrp="1"/>
          </p:cNvSpPr>
          <p:nvPr>
            <p:ph type="ftr" sz="quarter" idx="11"/>
          </p:nvPr>
        </p:nvSpPr>
        <p:spPr/>
        <p:txBody>
          <a:bodyPr/>
          <a:lstStyle/>
          <a:p>
            <a:r>
              <a:rPr lang="en-US"/>
              <a:t>HCI_15130180_PhamDinhThoai</a:t>
            </a:r>
          </a:p>
        </p:txBody>
      </p:sp>
      <p:sp>
        <p:nvSpPr>
          <p:cNvPr id="7" name="Slide Number Placeholder 6">
            <a:extLst>
              <a:ext uri="{FF2B5EF4-FFF2-40B4-BE49-F238E27FC236}">
                <a16:creationId xmlns:a16="http://schemas.microsoft.com/office/drawing/2014/main" id="{1E5BF07D-F0BB-4F57-AA67-122BD0001AA1}"/>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85379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DD75-BE40-4F82-831A-48F0FCDE3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F3C71A-C8FF-4BE6-9480-E5D603761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F77F65-B16C-4788-AA88-EA7B57CA64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5D953C-432F-4EF0-A460-B66AA7185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78D6BB-1E44-45DC-9902-A21A415A81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A83379-CDE3-4D49-B8CC-9501A74D6007}"/>
              </a:ext>
            </a:extLst>
          </p:cNvPr>
          <p:cNvSpPr>
            <a:spLocks noGrp="1"/>
          </p:cNvSpPr>
          <p:nvPr>
            <p:ph type="dt" sz="half" idx="10"/>
          </p:nvPr>
        </p:nvSpPr>
        <p:spPr/>
        <p:txBody>
          <a:bodyPr/>
          <a:lstStyle/>
          <a:p>
            <a:fld id="{69D91698-D786-40CF-8453-2DC0BC252B27}" type="datetime1">
              <a:rPr lang="en-US" smtClean="0"/>
              <a:t>12/1/2017</a:t>
            </a:fld>
            <a:endParaRPr lang="en-US"/>
          </a:p>
        </p:txBody>
      </p:sp>
      <p:sp>
        <p:nvSpPr>
          <p:cNvPr id="8" name="Footer Placeholder 7">
            <a:extLst>
              <a:ext uri="{FF2B5EF4-FFF2-40B4-BE49-F238E27FC236}">
                <a16:creationId xmlns:a16="http://schemas.microsoft.com/office/drawing/2014/main" id="{438F46FE-F704-4025-86A0-CE3850B3C3B8}"/>
              </a:ext>
            </a:extLst>
          </p:cNvPr>
          <p:cNvSpPr>
            <a:spLocks noGrp="1"/>
          </p:cNvSpPr>
          <p:nvPr>
            <p:ph type="ftr" sz="quarter" idx="11"/>
          </p:nvPr>
        </p:nvSpPr>
        <p:spPr/>
        <p:txBody>
          <a:bodyPr/>
          <a:lstStyle/>
          <a:p>
            <a:r>
              <a:rPr lang="en-US"/>
              <a:t>HCI_15130180_PhamDinhThoai</a:t>
            </a:r>
          </a:p>
        </p:txBody>
      </p:sp>
      <p:sp>
        <p:nvSpPr>
          <p:cNvPr id="9" name="Slide Number Placeholder 8">
            <a:extLst>
              <a:ext uri="{FF2B5EF4-FFF2-40B4-BE49-F238E27FC236}">
                <a16:creationId xmlns:a16="http://schemas.microsoft.com/office/drawing/2014/main" id="{F9E5F756-E2EF-4DF5-BFB0-1920F8DCA3E5}"/>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3381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1A3C-7650-4526-B584-B5A0B9B89C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8A29D-C12E-44B2-BFAA-04BA82CE2E26}"/>
              </a:ext>
            </a:extLst>
          </p:cNvPr>
          <p:cNvSpPr>
            <a:spLocks noGrp="1"/>
          </p:cNvSpPr>
          <p:nvPr>
            <p:ph type="dt" sz="half" idx="10"/>
          </p:nvPr>
        </p:nvSpPr>
        <p:spPr/>
        <p:txBody>
          <a:bodyPr/>
          <a:lstStyle/>
          <a:p>
            <a:fld id="{D748D09C-BF13-4DB9-BC3B-A36C7FF20036}" type="datetime1">
              <a:rPr lang="en-US" smtClean="0"/>
              <a:t>12/1/2017</a:t>
            </a:fld>
            <a:endParaRPr lang="en-US"/>
          </a:p>
        </p:txBody>
      </p:sp>
      <p:sp>
        <p:nvSpPr>
          <p:cNvPr id="4" name="Footer Placeholder 3">
            <a:extLst>
              <a:ext uri="{FF2B5EF4-FFF2-40B4-BE49-F238E27FC236}">
                <a16:creationId xmlns:a16="http://schemas.microsoft.com/office/drawing/2014/main" id="{80BF6981-23CE-4040-AF8B-01E8C0EC78CB}"/>
              </a:ext>
            </a:extLst>
          </p:cNvPr>
          <p:cNvSpPr>
            <a:spLocks noGrp="1"/>
          </p:cNvSpPr>
          <p:nvPr>
            <p:ph type="ftr" sz="quarter" idx="11"/>
          </p:nvPr>
        </p:nvSpPr>
        <p:spPr/>
        <p:txBody>
          <a:bodyPr/>
          <a:lstStyle/>
          <a:p>
            <a:r>
              <a:rPr lang="en-US"/>
              <a:t>HCI_15130180_PhamDinhThoai</a:t>
            </a:r>
          </a:p>
        </p:txBody>
      </p:sp>
      <p:sp>
        <p:nvSpPr>
          <p:cNvPr id="5" name="Slide Number Placeholder 4">
            <a:extLst>
              <a:ext uri="{FF2B5EF4-FFF2-40B4-BE49-F238E27FC236}">
                <a16:creationId xmlns:a16="http://schemas.microsoft.com/office/drawing/2014/main" id="{655008BC-0697-4AA7-9CED-61B664A09B19}"/>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319585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DD906-5173-450F-8647-5A9871B9A306}"/>
              </a:ext>
            </a:extLst>
          </p:cNvPr>
          <p:cNvSpPr>
            <a:spLocks noGrp="1"/>
          </p:cNvSpPr>
          <p:nvPr>
            <p:ph type="dt" sz="half" idx="10"/>
          </p:nvPr>
        </p:nvSpPr>
        <p:spPr/>
        <p:txBody>
          <a:bodyPr/>
          <a:lstStyle/>
          <a:p>
            <a:fld id="{ACE83F79-3828-4D07-AACD-8F79340C162F}" type="datetime1">
              <a:rPr lang="en-US" smtClean="0"/>
              <a:t>12/1/2017</a:t>
            </a:fld>
            <a:endParaRPr lang="en-US"/>
          </a:p>
        </p:txBody>
      </p:sp>
      <p:sp>
        <p:nvSpPr>
          <p:cNvPr id="3" name="Footer Placeholder 2">
            <a:extLst>
              <a:ext uri="{FF2B5EF4-FFF2-40B4-BE49-F238E27FC236}">
                <a16:creationId xmlns:a16="http://schemas.microsoft.com/office/drawing/2014/main" id="{9D7833AB-97C6-47AF-BEDD-970E25E20FF5}"/>
              </a:ext>
            </a:extLst>
          </p:cNvPr>
          <p:cNvSpPr>
            <a:spLocks noGrp="1"/>
          </p:cNvSpPr>
          <p:nvPr>
            <p:ph type="ftr" sz="quarter" idx="11"/>
          </p:nvPr>
        </p:nvSpPr>
        <p:spPr/>
        <p:txBody>
          <a:bodyPr/>
          <a:lstStyle/>
          <a:p>
            <a:r>
              <a:rPr lang="en-US"/>
              <a:t>HCI_15130180_PhamDinhThoai</a:t>
            </a:r>
          </a:p>
        </p:txBody>
      </p:sp>
      <p:sp>
        <p:nvSpPr>
          <p:cNvPr id="4" name="Slide Number Placeholder 3">
            <a:extLst>
              <a:ext uri="{FF2B5EF4-FFF2-40B4-BE49-F238E27FC236}">
                <a16:creationId xmlns:a16="http://schemas.microsoft.com/office/drawing/2014/main" id="{AB4F6146-79B3-4AEF-A075-0A2B50E471BE}"/>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28826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1FD9-8DB5-4E54-A593-A7F8778D2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777B4-4CEC-49FF-AAD8-1BA308CE2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97000-D325-490D-882C-8FEF541AC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E2AC2-AF5C-4A56-922E-7D9EBAB0795E}"/>
              </a:ext>
            </a:extLst>
          </p:cNvPr>
          <p:cNvSpPr>
            <a:spLocks noGrp="1"/>
          </p:cNvSpPr>
          <p:nvPr>
            <p:ph type="dt" sz="half" idx="10"/>
          </p:nvPr>
        </p:nvSpPr>
        <p:spPr/>
        <p:txBody>
          <a:bodyPr/>
          <a:lstStyle/>
          <a:p>
            <a:fld id="{FE03A89C-E41E-47DA-A7A6-6A7AFB078354}" type="datetime1">
              <a:rPr lang="en-US" smtClean="0"/>
              <a:t>12/1/2017</a:t>
            </a:fld>
            <a:endParaRPr lang="en-US"/>
          </a:p>
        </p:txBody>
      </p:sp>
      <p:sp>
        <p:nvSpPr>
          <p:cNvPr id="6" name="Footer Placeholder 5">
            <a:extLst>
              <a:ext uri="{FF2B5EF4-FFF2-40B4-BE49-F238E27FC236}">
                <a16:creationId xmlns:a16="http://schemas.microsoft.com/office/drawing/2014/main" id="{4BA81D31-202C-4284-AF2B-B1B7F7765E56}"/>
              </a:ext>
            </a:extLst>
          </p:cNvPr>
          <p:cNvSpPr>
            <a:spLocks noGrp="1"/>
          </p:cNvSpPr>
          <p:nvPr>
            <p:ph type="ftr" sz="quarter" idx="11"/>
          </p:nvPr>
        </p:nvSpPr>
        <p:spPr/>
        <p:txBody>
          <a:bodyPr/>
          <a:lstStyle/>
          <a:p>
            <a:r>
              <a:rPr lang="en-US"/>
              <a:t>HCI_15130180_PhamDinhThoai</a:t>
            </a:r>
          </a:p>
        </p:txBody>
      </p:sp>
      <p:sp>
        <p:nvSpPr>
          <p:cNvPr id="7" name="Slide Number Placeholder 6">
            <a:extLst>
              <a:ext uri="{FF2B5EF4-FFF2-40B4-BE49-F238E27FC236}">
                <a16:creationId xmlns:a16="http://schemas.microsoft.com/office/drawing/2014/main" id="{983C9405-4CB7-4969-8BC6-CA5726F9301C}"/>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74465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52DD-C283-4828-86AA-58F24A0E9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90E8A-E3E8-4876-A857-0C3771204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356A5-FBC7-4BEE-85C9-1E0C0EB29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682334-6FB1-45D0-9364-3AEB21B5EC19}"/>
              </a:ext>
            </a:extLst>
          </p:cNvPr>
          <p:cNvSpPr>
            <a:spLocks noGrp="1"/>
          </p:cNvSpPr>
          <p:nvPr>
            <p:ph type="dt" sz="half" idx="10"/>
          </p:nvPr>
        </p:nvSpPr>
        <p:spPr/>
        <p:txBody>
          <a:bodyPr/>
          <a:lstStyle/>
          <a:p>
            <a:fld id="{EDE272EF-CF28-4E8A-B487-0A69E9E83A71}" type="datetime1">
              <a:rPr lang="en-US" smtClean="0"/>
              <a:t>12/1/2017</a:t>
            </a:fld>
            <a:endParaRPr lang="en-US"/>
          </a:p>
        </p:txBody>
      </p:sp>
      <p:sp>
        <p:nvSpPr>
          <p:cNvPr id="6" name="Footer Placeholder 5">
            <a:extLst>
              <a:ext uri="{FF2B5EF4-FFF2-40B4-BE49-F238E27FC236}">
                <a16:creationId xmlns:a16="http://schemas.microsoft.com/office/drawing/2014/main" id="{BB4AB924-5BD8-4088-A4C5-8A74F1C108FD}"/>
              </a:ext>
            </a:extLst>
          </p:cNvPr>
          <p:cNvSpPr>
            <a:spLocks noGrp="1"/>
          </p:cNvSpPr>
          <p:nvPr>
            <p:ph type="ftr" sz="quarter" idx="11"/>
          </p:nvPr>
        </p:nvSpPr>
        <p:spPr/>
        <p:txBody>
          <a:bodyPr/>
          <a:lstStyle/>
          <a:p>
            <a:r>
              <a:rPr lang="en-US"/>
              <a:t>HCI_15130180_PhamDinhThoai</a:t>
            </a:r>
          </a:p>
        </p:txBody>
      </p:sp>
      <p:sp>
        <p:nvSpPr>
          <p:cNvPr id="7" name="Slide Number Placeholder 6">
            <a:extLst>
              <a:ext uri="{FF2B5EF4-FFF2-40B4-BE49-F238E27FC236}">
                <a16:creationId xmlns:a16="http://schemas.microsoft.com/office/drawing/2014/main" id="{C3829E63-E4ED-41FA-A957-C55E5BA2722E}"/>
              </a:ext>
            </a:extLst>
          </p:cNvPr>
          <p:cNvSpPr>
            <a:spLocks noGrp="1"/>
          </p:cNvSpPr>
          <p:nvPr>
            <p:ph type="sldNum" sz="quarter" idx="12"/>
          </p:nvPr>
        </p:nvSpPr>
        <p:spPr/>
        <p:txBody>
          <a:bodyPr/>
          <a:lstStyle/>
          <a:p>
            <a:fld id="{3F2E5AD0-969C-4BBD-9C79-B9A0578F4E12}" type="slidenum">
              <a:rPr lang="en-US" smtClean="0"/>
              <a:t>‹#›</a:t>
            </a:fld>
            <a:endParaRPr lang="en-US"/>
          </a:p>
        </p:txBody>
      </p:sp>
    </p:spTree>
    <p:extLst>
      <p:ext uri="{BB962C8B-B14F-4D97-AF65-F5344CB8AC3E}">
        <p14:creationId xmlns:p14="http://schemas.microsoft.com/office/powerpoint/2010/main" val="218872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FE609-65D6-4C2D-A0C6-D5922348B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55627D-6C57-4BF2-A9D6-1E951682F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7EDA0-3691-4A33-8259-C006A6442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B4260-C488-45A6-89CF-436F06BE324F}" type="datetime1">
              <a:rPr lang="en-US" smtClean="0"/>
              <a:t>12/1/2017</a:t>
            </a:fld>
            <a:endParaRPr lang="en-US"/>
          </a:p>
        </p:txBody>
      </p:sp>
      <p:sp>
        <p:nvSpPr>
          <p:cNvPr id="5" name="Footer Placeholder 4">
            <a:extLst>
              <a:ext uri="{FF2B5EF4-FFF2-40B4-BE49-F238E27FC236}">
                <a16:creationId xmlns:a16="http://schemas.microsoft.com/office/drawing/2014/main" id="{FED36370-4760-4993-8549-EC642E03B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HCI_15130180_PhamDinhThoai</a:t>
            </a:r>
          </a:p>
        </p:txBody>
      </p:sp>
      <p:sp>
        <p:nvSpPr>
          <p:cNvPr id="6" name="Slide Number Placeholder 5">
            <a:extLst>
              <a:ext uri="{FF2B5EF4-FFF2-40B4-BE49-F238E27FC236}">
                <a16:creationId xmlns:a16="http://schemas.microsoft.com/office/drawing/2014/main" id="{2D91B264-63F4-47B3-89C1-885C6C13F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E5AD0-969C-4BBD-9C79-B9A0578F4E12}" type="slidenum">
              <a:rPr lang="en-US" smtClean="0"/>
              <a:t>‹#›</a:t>
            </a:fld>
            <a:endParaRPr lang="en-US"/>
          </a:p>
        </p:txBody>
      </p:sp>
    </p:spTree>
    <p:extLst>
      <p:ext uri="{BB962C8B-B14F-4D97-AF65-F5344CB8AC3E}">
        <p14:creationId xmlns:p14="http://schemas.microsoft.com/office/powerpoint/2010/main" val="415620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ết quả hình ảnh cho technical background">
            <a:extLst>
              <a:ext uri="{FF2B5EF4-FFF2-40B4-BE49-F238E27FC236}">
                <a16:creationId xmlns:a16="http://schemas.microsoft.com/office/drawing/2014/main" id="{8569477A-367F-487F-A4D0-7B5916F7AF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19620E-0411-406D-BB7F-B35D07F91FA0}"/>
              </a:ext>
            </a:extLst>
          </p:cNvPr>
          <p:cNvSpPr txBox="1"/>
          <p:nvPr/>
        </p:nvSpPr>
        <p:spPr>
          <a:xfrm>
            <a:off x="4081664" y="1308296"/>
            <a:ext cx="4028667" cy="830997"/>
          </a:xfrm>
          <a:prstGeom prst="rect">
            <a:avLst/>
          </a:prstGeom>
          <a:noFill/>
        </p:spPr>
        <p:txBody>
          <a:bodyPr wrap="none" rtlCol="0">
            <a:spAutoFit/>
          </a:bodyPr>
          <a:lstStyle/>
          <a:p>
            <a:pPr algn="ctr"/>
            <a:r>
              <a:rPr lang="en-US" sz="4800">
                <a:solidFill>
                  <a:schemeClr val="bg1"/>
                </a:solidFill>
                <a:latin typeface="Times New Roman" panose="02020603050405020304" pitchFamily="18" charset="0"/>
                <a:cs typeface="Times New Roman" panose="02020603050405020304" pitchFamily="18" charset="0"/>
              </a:rPr>
              <a:t>Báo cáo tiến độ</a:t>
            </a:r>
          </a:p>
        </p:txBody>
      </p:sp>
      <p:sp>
        <p:nvSpPr>
          <p:cNvPr id="6" name="TextBox 5">
            <a:extLst>
              <a:ext uri="{FF2B5EF4-FFF2-40B4-BE49-F238E27FC236}">
                <a16:creationId xmlns:a16="http://schemas.microsoft.com/office/drawing/2014/main" id="{D34F67F3-4D7D-4F33-B2DA-1D2DDD6445EA}"/>
              </a:ext>
            </a:extLst>
          </p:cNvPr>
          <p:cNvSpPr txBox="1"/>
          <p:nvPr/>
        </p:nvSpPr>
        <p:spPr>
          <a:xfrm>
            <a:off x="268848" y="3447589"/>
            <a:ext cx="5815118" cy="584775"/>
          </a:xfrm>
          <a:prstGeom prst="rect">
            <a:avLst/>
          </a:prstGeom>
          <a:noFill/>
        </p:spPr>
        <p:txBody>
          <a:bodyPr wrap="none" rtlCol="0">
            <a:spAutoFit/>
          </a:bodyPr>
          <a:lstStyle/>
          <a:p>
            <a:pPr algn="ctr"/>
            <a:r>
              <a:rPr lang="en-US" sz="3200">
                <a:solidFill>
                  <a:schemeClr val="bg1"/>
                </a:solidFill>
                <a:latin typeface="+mj-lt"/>
              </a:rPr>
              <a:t>GVLT: ThS.Nguyễn Thanh Ph</a:t>
            </a:r>
            <a:r>
              <a:rPr lang="vi-VN" sz="3200">
                <a:solidFill>
                  <a:schemeClr val="bg1"/>
                </a:solidFill>
                <a:latin typeface="+mj-lt"/>
              </a:rPr>
              <a:t>ư</a:t>
            </a:r>
            <a:r>
              <a:rPr lang="en-US" sz="3200">
                <a:solidFill>
                  <a:schemeClr val="bg1"/>
                </a:solidFill>
                <a:latin typeface="+mj-lt"/>
              </a:rPr>
              <a:t>ớc</a:t>
            </a:r>
          </a:p>
        </p:txBody>
      </p:sp>
      <p:sp>
        <p:nvSpPr>
          <p:cNvPr id="7" name="TextBox 6">
            <a:extLst>
              <a:ext uri="{FF2B5EF4-FFF2-40B4-BE49-F238E27FC236}">
                <a16:creationId xmlns:a16="http://schemas.microsoft.com/office/drawing/2014/main" id="{A3F05527-66DA-49C2-8356-A3133C8D7ED9}"/>
              </a:ext>
            </a:extLst>
          </p:cNvPr>
          <p:cNvSpPr txBox="1"/>
          <p:nvPr/>
        </p:nvSpPr>
        <p:spPr>
          <a:xfrm>
            <a:off x="7439489" y="3447589"/>
            <a:ext cx="4483663" cy="584775"/>
          </a:xfrm>
          <a:prstGeom prst="rect">
            <a:avLst/>
          </a:prstGeom>
          <a:noFill/>
        </p:spPr>
        <p:txBody>
          <a:bodyPr wrap="none" rtlCol="0">
            <a:spAutoFit/>
          </a:bodyPr>
          <a:lstStyle/>
          <a:p>
            <a:pPr algn="ctr"/>
            <a:r>
              <a:rPr lang="en-US" sz="3200">
                <a:solidFill>
                  <a:schemeClr val="bg1"/>
                </a:solidFill>
                <a:latin typeface="+mj-lt"/>
              </a:rPr>
              <a:t>GVTH: Nguyễn Tấn Toàn</a:t>
            </a:r>
          </a:p>
        </p:txBody>
      </p:sp>
      <p:sp>
        <p:nvSpPr>
          <p:cNvPr id="9" name="TextBox 8">
            <a:extLst>
              <a:ext uri="{FF2B5EF4-FFF2-40B4-BE49-F238E27FC236}">
                <a16:creationId xmlns:a16="http://schemas.microsoft.com/office/drawing/2014/main" id="{E3B2AF5F-D348-40F5-8524-22EDBC1B2DD2}"/>
              </a:ext>
            </a:extLst>
          </p:cNvPr>
          <p:cNvSpPr txBox="1"/>
          <p:nvPr/>
        </p:nvSpPr>
        <p:spPr>
          <a:xfrm>
            <a:off x="4646499" y="5279105"/>
            <a:ext cx="2898999" cy="830997"/>
          </a:xfrm>
          <a:prstGeom prst="rect">
            <a:avLst/>
          </a:prstGeom>
          <a:noFill/>
        </p:spPr>
        <p:txBody>
          <a:bodyPr wrap="none" rtlCol="0">
            <a:spAutoFit/>
          </a:bodyPr>
          <a:lstStyle/>
          <a:p>
            <a:pPr algn="ctr"/>
            <a:r>
              <a:rPr lang="en-US" sz="2400">
                <a:solidFill>
                  <a:schemeClr val="bg1"/>
                </a:solidFill>
                <a:latin typeface="+mj-lt"/>
              </a:rPr>
              <a:t>SV: Phạm Đình Thoại</a:t>
            </a:r>
          </a:p>
          <a:p>
            <a:pPr algn="ctr"/>
            <a:r>
              <a:rPr lang="en-US" sz="2400">
                <a:solidFill>
                  <a:schemeClr val="bg1"/>
                </a:solidFill>
                <a:latin typeface="+mj-lt"/>
              </a:rPr>
              <a:t>MSSV: 15130180</a:t>
            </a:r>
          </a:p>
        </p:txBody>
      </p:sp>
      <p:sp>
        <p:nvSpPr>
          <p:cNvPr id="10" name="Footer Placeholder 9">
            <a:extLst>
              <a:ext uri="{FF2B5EF4-FFF2-40B4-BE49-F238E27FC236}">
                <a16:creationId xmlns:a16="http://schemas.microsoft.com/office/drawing/2014/main" id="{A97756BC-F06E-446A-BAEC-F11F950E63A5}"/>
              </a:ext>
            </a:extLst>
          </p:cNvPr>
          <p:cNvSpPr>
            <a:spLocks noGrp="1"/>
          </p:cNvSpPr>
          <p:nvPr>
            <p:ph type="ftr" sz="quarter" idx="11"/>
          </p:nvPr>
        </p:nvSpPr>
        <p:spPr/>
        <p:txBody>
          <a:bodyPr/>
          <a:lstStyle/>
          <a:p>
            <a:r>
              <a:rPr lang="en-US"/>
              <a:t>HCI_15130180_PhamDinhThoai</a:t>
            </a:r>
          </a:p>
        </p:txBody>
      </p:sp>
      <p:sp>
        <p:nvSpPr>
          <p:cNvPr id="11" name="Slide Number Placeholder 10">
            <a:extLst>
              <a:ext uri="{FF2B5EF4-FFF2-40B4-BE49-F238E27FC236}">
                <a16:creationId xmlns:a16="http://schemas.microsoft.com/office/drawing/2014/main" id="{66E04096-DC0F-4BD1-98A1-F352C13063F4}"/>
              </a:ext>
            </a:extLst>
          </p:cNvPr>
          <p:cNvSpPr>
            <a:spLocks noGrp="1"/>
          </p:cNvSpPr>
          <p:nvPr>
            <p:ph type="sldNum" sz="quarter" idx="12"/>
          </p:nvPr>
        </p:nvSpPr>
        <p:spPr/>
        <p:txBody>
          <a:bodyPr/>
          <a:lstStyle/>
          <a:p>
            <a:fld id="{3F2E5AD0-969C-4BBD-9C79-B9A0578F4E12}" type="slidenum">
              <a:rPr lang="en-US" smtClean="0"/>
              <a:t>1</a:t>
            </a:fld>
            <a:endParaRPr lang="en-US"/>
          </a:p>
        </p:txBody>
      </p:sp>
    </p:spTree>
    <p:extLst>
      <p:ext uri="{BB962C8B-B14F-4D97-AF65-F5344CB8AC3E}">
        <p14:creationId xmlns:p14="http://schemas.microsoft.com/office/powerpoint/2010/main" val="52771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10</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223959" cy="646331"/>
          </a:xfrm>
          <a:prstGeom prst="rect">
            <a:avLst/>
          </a:prstGeom>
          <a:noFill/>
        </p:spPr>
        <p:txBody>
          <a:bodyPr wrap="none" rtlCol="0">
            <a:spAutoFit/>
          </a:bodyPr>
          <a:lstStyle/>
          <a:p>
            <a:pPr algn="l"/>
            <a:r>
              <a:rPr lang="en-US" sz="3600">
                <a:latin typeface="+mj-lt"/>
              </a:rPr>
              <a:t>8. Infinite Scroll</a:t>
            </a:r>
          </a:p>
        </p:txBody>
      </p:sp>
      <p:pic>
        <p:nvPicPr>
          <p:cNvPr id="2" name="Picture 1">
            <a:extLst>
              <a:ext uri="{FF2B5EF4-FFF2-40B4-BE49-F238E27FC236}">
                <a16:creationId xmlns:a16="http://schemas.microsoft.com/office/drawing/2014/main" id="{C193E8C0-65DD-4B4D-9B34-D25AC3A91E12}"/>
              </a:ext>
            </a:extLst>
          </p:cNvPr>
          <p:cNvPicPr>
            <a:picLocks noChangeAspect="1"/>
          </p:cNvPicPr>
          <p:nvPr/>
        </p:nvPicPr>
        <p:blipFill>
          <a:blip r:embed="rId2"/>
          <a:stretch>
            <a:fillRect/>
          </a:stretch>
        </p:blipFill>
        <p:spPr>
          <a:xfrm>
            <a:off x="1164067" y="1573604"/>
            <a:ext cx="5208634" cy="4123812"/>
          </a:xfrm>
          <a:prstGeom prst="rect">
            <a:avLst/>
          </a:prstGeom>
        </p:spPr>
      </p:pic>
      <p:sp>
        <p:nvSpPr>
          <p:cNvPr id="3" name="TextBox 2">
            <a:extLst>
              <a:ext uri="{FF2B5EF4-FFF2-40B4-BE49-F238E27FC236}">
                <a16:creationId xmlns:a16="http://schemas.microsoft.com/office/drawing/2014/main" id="{BCAE7DA9-D70F-4085-9511-65CE7E0A2FC2}"/>
              </a:ext>
            </a:extLst>
          </p:cNvPr>
          <p:cNvSpPr txBox="1"/>
          <p:nvPr/>
        </p:nvSpPr>
        <p:spPr>
          <a:xfrm>
            <a:off x="8153400" y="2819902"/>
            <a:ext cx="2872304" cy="1631216"/>
          </a:xfrm>
          <a:prstGeom prst="rect">
            <a:avLst/>
          </a:prstGeom>
          <a:noFill/>
        </p:spPr>
        <p:txBody>
          <a:bodyPr wrap="square" rtlCol="0">
            <a:spAutoFit/>
          </a:bodyPr>
          <a:lstStyle/>
          <a:p>
            <a:pPr algn="l"/>
            <a:r>
              <a:rPr lang="en-US" sz="2000">
                <a:latin typeface="+mj-lt"/>
              </a:rPr>
              <a:t>=&gt; Nội dung sẽ đ</a:t>
            </a:r>
            <a:r>
              <a:rPr lang="vi-VN" sz="2000">
                <a:latin typeface="+mj-lt"/>
              </a:rPr>
              <a:t>ư</a:t>
            </a:r>
            <a:r>
              <a:rPr lang="en-US" sz="2000">
                <a:latin typeface="+mj-lt"/>
              </a:rPr>
              <a:t>ợc tải vô tận nếu ng</a:t>
            </a:r>
            <a:r>
              <a:rPr lang="vi-VN" sz="2000">
                <a:latin typeface="+mj-lt"/>
              </a:rPr>
              <a:t>ư</a:t>
            </a:r>
            <a:r>
              <a:rPr lang="en-US" sz="2000">
                <a:latin typeface="+mj-lt"/>
              </a:rPr>
              <a:t>ời dung tiếp tục lăn choột, giúp ng</a:t>
            </a:r>
            <a:r>
              <a:rPr lang="vi-VN" sz="2000">
                <a:latin typeface="+mj-lt"/>
              </a:rPr>
              <a:t>ư</a:t>
            </a:r>
            <a:r>
              <a:rPr lang="en-US" sz="2000">
                <a:latin typeface="+mj-lt"/>
              </a:rPr>
              <a:t>ời dùng dễ dàng xem tiếp nội dung.</a:t>
            </a:r>
          </a:p>
        </p:txBody>
      </p:sp>
    </p:spTree>
    <p:extLst>
      <p:ext uri="{BB962C8B-B14F-4D97-AF65-F5344CB8AC3E}">
        <p14:creationId xmlns:p14="http://schemas.microsoft.com/office/powerpoint/2010/main" val="416558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11</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6282041" cy="646331"/>
          </a:xfrm>
          <a:prstGeom prst="rect">
            <a:avLst/>
          </a:prstGeom>
          <a:noFill/>
        </p:spPr>
        <p:txBody>
          <a:bodyPr wrap="none" rtlCol="0">
            <a:spAutoFit/>
          </a:bodyPr>
          <a:lstStyle/>
          <a:p>
            <a:pPr algn="l"/>
            <a:r>
              <a:rPr lang="en-US" sz="3600">
                <a:latin typeface="+mj-lt"/>
              </a:rPr>
              <a:t>9. Walkthroughs &amp; Coach Marks</a:t>
            </a:r>
          </a:p>
        </p:txBody>
      </p:sp>
      <p:pic>
        <p:nvPicPr>
          <p:cNvPr id="2" name="Picture 1">
            <a:extLst>
              <a:ext uri="{FF2B5EF4-FFF2-40B4-BE49-F238E27FC236}">
                <a16:creationId xmlns:a16="http://schemas.microsoft.com/office/drawing/2014/main" id="{5067F450-D2CE-40B2-8E3A-D27E63D370B2}"/>
              </a:ext>
            </a:extLst>
          </p:cNvPr>
          <p:cNvPicPr>
            <a:picLocks noChangeAspect="1"/>
          </p:cNvPicPr>
          <p:nvPr/>
        </p:nvPicPr>
        <p:blipFill>
          <a:blip r:embed="rId2"/>
          <a:stretch>
            <a:fillRect/>
          </a:stretch>
        </p:blipFill>
        <p:spPr>
          <a:xfrm>
            <a:off x="765883" y="1333817"/>
            <a:ext cx="7115175" cy="4714875"/>
          </a:xfrm>
          <a:prstGeom prst="rect">
            <a:avLst/>
          </a:prstGeom>
        </p:spPr>
      </p:pic>
      <p:sp>
        <p:nvSpPr>
          <p:cNvPr id="3" name="TextBox 2">
            <a:extLst>
              <a:ext uri="{FF2B5EF4-FFF2-40B4-BE49-F238E27FC236}">
                <a16:creationId xmlns:a16="http://schemas.microsoft.com/office/drawing/2014/main" id="{CF209D8C-3031-41DC-BF1A-E4B19E72A79A}"/>
              </a:ext>
            </a:extLst>
          </p:cNvPr>
          <p:cNvSpPr txBox="1"/>
          <p:nvPr/>
        </p:nvSpPr>
        <p:spPr>
          <a:xfrm>
            <a:off x="8750105" y="3029534"/>
            <a:ext cx="2676012" cy="1631216"/>
          </a:xfrm>
          <a:prstGeom prst="rect">
            <a:avLst/>
          </a:prstGeom>
          <a:noFill/>
        </p:spPr>
        <p:txBody>
          <a:bodyPr wrap="square" rtlCol="0">
            <a:spAutoFit/>
          </a:bodyPr>
          <a:lstStyle/>
          <a:p>
            <a:pPr algn="l"/>
            <a:r>
              <a:rPr lang="en-US" sz="2000">
                <a:latin typeface="+mj-lt"/>
              </a:rPr>
              <a:t>=&gt; Tạo ra những ghi chú, h</a:t>
            </a:r>
            <a:r>
              <a:rPr lang="vi-VN" sz="2000">
                <a:latin typeface="+mj-lt"/>
              </a:rPr>
              <a:t>ư</a:t>
            </a:r>
            <a:r>
              <a:rPr lang="en-US" sz="2000">
                <a:latin typeface="+mj-lt"/>
              </a:rPr>
              <a:t>ớng dẫn giúp ng</a:t>
            </a:r>
            <a:r>
              <a:rPr lang="vi-VN" sz="2000">
                <a:latin typeface="+mj-lt"/>
              </a:rPr>
              <a:t>ư</a:t>
            </a:r>
            <a:r>
              <a:rPr lang="en-US" sz="2000">
                <a:latin typeface="+mj-lt"/>
              </a:rPr>
              <a:t>ời dùng dễ dàng sử dụng đ</a:t>
            </a:r>
            <a:r>
              <a:rPr lang="vi-VN" sz="2000">
                <a:latin typeface="+mj-lt"/>
              </a:rPr>
              <a:t>ư</a:t>
            </a:r>
            <a:r>
              <a:rPr lang="en-US" sz="2000">
                <a:latin typeface="+mj-lt"/>
              </a:rPr>
              <a:t>ợc các chức năng của ứng dụng</a:t>
            </a:r>
          </a:p>
        </p:txBody>
      </p:sp>
    </p:spTree>
    <p:extLst>
      <p:ext uri="{BB962C8B-B14F-4D97-AF65-F5344CB8AC3E}">
        <p14:creationId xmlns:p14="http://schemas.microsoft.com/office/powerpoint/2010/main" val="279523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12</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839513" cy="646331"/>
          </a:xfrm>
          <a:prstGeom prst="rect">
            <a:avLst/>
          </a:prstGeom>
          <a:noFill/>
        </p:spPr>
        <p:txBody>
          <a:bodyPr wrap="none" rtlCol="0">
            <a:spAutoFit/>
          </a:bodyPr>
          <a:lstStyle/>
          <a:p>
            <a:r>
              <a:rPr lang="en-US" sz="3600">
                <a:latin typeface="+mj-lt"/>
              </a:rPr>
              <a:t>10. Overflow Menu</a:t>
            </a:r>
          </a:p>
        </p:txBody>
      </p:sp>
      <p:pic>
        <p:nvPicPr>
          <p:cNvPr id="2" name="Picture 1">
            <a:extLst>
              <a:ext uri="{FF2B5EF4-FFF2-40B4-BE49-F238E27FC236}">
                <a16:creationId xmlns:a16="http://schemas.microsoft.com/office/drawing/2014/main" id="{8562FAF6-37CD-4F3E-8DCB-D503C197F19E}"/>
              </a:ext>
            </a:extLst>
          </p:cNvPr>
          <p:cNvPicPr>
            <a:picLocks noChangeAspect="1"/>
          </p:cNvPicPr>
          <p:nvPr/>
        </p:nvPicPr>
        <p:blipFill>
          <a:blip r:embed="rId2"/>
          <a:stretch>
            <a:fillRect/>
          </a:stretch>
        </p:blipFill>
        <p:spPr>
          <a:xfrm>
            <a:off x="2048975" y="1238762"/>
            <a:ext cx="3060227" cy="4904984"/>
          </a:xfrm>
          <a:prstGeom prst="rect">
            <a:avLst/>
          </a:prstGeom>
        </p:spPr>
      </p:pic>
      <p:sp>
        <p:nvSpPr>
          <p:cNvPr id="3" name="TextBox 2">
            <a:extLst>
              <a:ext uri="{FF2B5EF4-FFF2-40B4-BE49-F238E27FC236}">
                <a16:creationId xmlns:a16="http://schemas.microsoft.com/office/drawing/2014/main" id="{C51F240C-AE9E-4EFF-90FA-35732CAB0217}"/>
              </a:ext>
            </a:extLst>
          </p:cNvPr>
          <p:cNvSpPr txBox="1"/>
          <p:nvPr/>
        </p:nvSpPr>
        <p:spPr>
          <a:xfrm>
            <a:off x="6553200" y="2459504"/>
            <a:ext cx="4114800" cy="1938992"/>
          </a:xfrm>
          <a:prstGeom prst="rect">
            <a:avLst/>
          </a:prstGeom>
          <a:noFill/>
        </p:spPr>
        <p:txBody>
          <a:bodyPr wrap="square" rtlCol="0">
            <a:spAutoFit/>
          </a:bodyPr>
          <a:lstStyle/>
          <a:p>
            <a:pPr marL="285750" indent="-285750" algn="l">
              <a:buFont typeface="Symbol" panose="05050102010706020507" pitchFamily="18" charset="2"/>
              <a:buChar char="Þ"/>
            </a:pPr>
            <a:r>
              <a:rPr lang="en-US" sz="2000">
                <a:latin typeface="+mj-lt"/>
              </a:rPr>
              <a:t>Giúp ng</a:t>
            </a:r>
            <a:r>
              <a:rPr lang="vi-VN" sz="2000">
                <a:latin typeface="+mj-lt"/>
              </a:rPr>
              <a:t>ư</a:t>
            </a:r>
            <a:r>
              <a:rPr lang="en-US" sz="2000">
                <a:latin typeface="+mj-lt"/>
              </a:rPr>
              <a:t>ời dùng dễ dàng truy cập nhanh các hành động mà họ có thể thực hiện.</a:t>
            </a:r>
          </a:p>
          <a:p>
            <a:pPr marL="285750" indent="-285750" algn="l">
              <a:buFont typeface="Symbol" panose="05050102010706020507" pitchFamily="18" charset="2"/>
              <a:buChar char="Þ"/>
            </a:pPr>
            <a:r>
              <a:rPr lang="en-US" sz="2000">
                <a:latin typeface="+mj-lt"/>
              </a:rPr>
              <a:t>Vừa làm cho giao diện nhìn gọn gàng h</a:t>
            </a:r>
            <a:r>
              <a:rPr lang="vi-VN" sz="2000">
                <a:latin typeface="+mj-lt"/>
              </a:rPr>
              <a:t>ơ</a:t>
            </a:r>
            <a:r>
              <a:rPr lang="en-US" sz="2000">
                <a:latin typeface="+mj-lt"/>
              </a:rPr>
              <a:t>n nh</a:t>
            </a:r>
            <a:r>
              <a:rPr lang="vi-VN" sz="2000">
                <a:latin typeface="+mj-lt"/>
              </a:rPr>
              <a:t>ư</a:t>
            </a:r>
            <a:r>
              <a:rPr lang="en-US" sz="2000">
                <a:latin typeface="+mj-lt"/>
              </a:rPr>
              <a:t>ng vẫn không mất đi các hành động.</a:t>
            </a:r>
          </a:p>
        </p:txBody>
      </p:sp>
    </p:spTree>
    <p:extLst>
      <p:ext uri="{BB962C8B-B14F-4D97-AF65-F5344CB8AC3E}">
        <p14:creationId xmlns:p14="http://schemas.microsoft.com/office/powerpoint/2010/main" val="89489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13</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4412298" cy="646331"/>
          </a:xfrm>
          <a:prstGeom prst="rect">
            <a:avLst/>
          </a:prstGeom>
          <a:noFill/>
        </p:spPr>
        <p:txBody>
          <a:bodyPr wrap="none" rtlCol="0">
            <a:spAutoFit/>
          </a:bodyPr>
          <a:lstStyle/>
          <a:p>
            <a:pPr algn="l"/>
            <a:r>
              <a:rPr lang="en-US" sz="3600">
                <a:latin typeface="+mj-lt"/>
              </a:rPr>
              <a:t>11. Morphing Controls</a:t>
            </a:r>
          </a:p>
        </p:txBody>
      </p:sp>
      <p:pic>
        <p:nvPicPr>
          <p:cNvPr id="2" name="Picture 1">
            <a:extLst>
              <a:ext uri="{FF2B5EF4-FFF2-40B4-BE49-F238E27FC236}">
                <a16:creationId xmlns:a16="http://schemas.microsoft.com/office/drawing/2014/main" id="{D7053C79-55D1-4CCF-AD16-B1A870BDEE1A}"/>
              </a:ext>
            </a:extLst>
          </p:cNvPr>
          <p:cNvPicPr>
            <a:picLocks noChangeAspect="1"/>
          </p:cNvPicPr>
          <p:nvPr/>
        </p:nvPicPr>
        <p:blipFill>
          <a:blip r:embed="rId2"/>
          <a:stretch>
            <a:fillRect/>
          </a:stretch>
        </p:blipFill>
        <p:spPr>
          <a:xfrm>
            <a:off x="863943" y="1566715"/>
            <a:ext cx="5232057" cy="2512915"/>
          </a:xfrm>
          <a:prstGeom prst="rect">
            <a:avLst/>
          </a:prstGeom>
        </p:spPr>
      </p:pic>
      <p:pic>
        <p:nvPicPr>
          <p:cNvPr id="3" name="Picture 2">
            <a:extLst>
              <a:ext uri="{FF2B5EF4-FFF2-40B4-BE49-F238E27FC236}">
                <a16:creationId xmlns:a16="http://schemas.microsoft.com/office/drawing/2014/main" id="{BFA56296-9807-46BA-A67E-E7050FB55BED}"/>
              </a:ext>
            </a:extLst>
          </p:cNvPr>
          <p:cNvPicPr>
            <a:picLocks noChangeAspect="1"/>
          </p:cNvPicPr>
          <p:nvPr/>
        </p:nvPicPr>
        <p:blipFill>
          <a:blip r:embed="rId3"/>
          <a:stretch>
            <a:fillRect/>
          </a:stretch>
        </p:blipFill>
        <p:spPr>
          <a:xfrm>
            <a:off x="6488210" y="1566715"/>
            <a:ext cx="5389713" cy="2627386"/>
          </a:xfrm>
          <a:prstGeom prst="rect">
            <a:avLst/>
          </a:prstGeom>
        </p:spPr>
      </p:pic>
      <p:sp>
        <p:nvSpPr>
          <p:cNvPr id="4" name="TextBox 3">
            <a:extLst>
              <a:ext uri="{FF2B5EF4-FFF2-40B4-BE49-F238E27FC236}">
                <a16:creationId xmlns:a16="http://schemas.microsoft.com/office/drawing/2014/main" id="{1136B67A-EAC3-4C1D-97DD-4C902B5FFD6C}"/>
              </a:ext>
            </a:extLst>
          </p:cNvPr>
          <p:cNvSpPr txBox="1"/>
          <p:nvPr/>
        </p:nvSpPr>
        <p:spPr>
          <a:xfrm>
            <a:off x="34083" y="4937342"/>
            <a:ext cx="12123833" cy="707886"/>
          </a:xfrm>
          <a:prstGeom prst="rect">
            <a:avLst/>
          </a:prstGeom>
          <a:noFill/>
        </p:spPr>
        <p:txBody>
          <a:bodyPr wrap="none" rtlCol="0">
            <a:spAutoFit/>
          </a:bodyPr>
          <a:lstStyle/>
          <a:p>
            <a:pPr marL="285750" indent="-285750" algn="ctr">
              <a:buFont typeface="Symbol" panose="05050102010706020507" pitchFamily="18" charset="2"/>
              <a:buChar char="Þ"/>
            </a:pPr>
            <a:r>
              <a:rPr lang="en-US" sz="2000">
                <a:latin typeface="+mj-lt"/>
              </a:rPr>
              <a:t>Cùng một vị trí nh</a:t>
            </a:r>
            <a:r>
              <a:rPr lang="vi-VN" sz="2000">
                <a:latin typeface="+mj-lt"/>
              </a:rPr>
              <a:t>ư</a:t>
            </a:r>
            <a:r>
              <a:rPr lang="en-US" sz="2000">
                <a:latin typeface="+mj-lt"/>
              </a:rPr>
              <a:t>ng tùy vào tác vụ mà ng</a:t>
            </a:r>
            <a:r>
              <a:rPr lang="vi-VN" sz="2000">
                <a:latin typeface="+mj-lt"/>
              </a:rPr>
              <a:t>ư</a:t>
            </a:r>
            <a:r>
              <a:rPr lang="en-US" sz="2000">
                <a:latin typeface="+mj-lt"/>
              </a:rPr>
              <a:t>ời dùng đang hoạt động sẽ có những button với hành động khác nhau</a:t>
            </a:r>
          </a:p>
          <a:p>
            <a:pPr marL="285750" indent="-285750" algn="ctr">
              <a:buFont typeface="Symbol" panose="05050102010706020507" pitchFamily="18" charset="2"/>
              <a:buChar char="Þ"/>
            </a:pPr>
            <a:r>
              <a:rPr lang="en-US" sz="2000">
                <a:latin typeface="+mj-lt"/>
              </a:rPr>
              <a:t>Giúp giao diện trở nên sạch sẽ h</a:t>
            </a:r>
            <a:r>
              <a:rPr lang="vi-VN" sz="2000">
                <a:latin typeface="+mj-lt"/>
              </a:rPr>
              <a:t>ơ</a:t>
            </a:r>
            <a:r>
              <a:rPr lang="en-US" sz="2000">
                <a:latin typeface="+mj-lt"/>
              </a:rPr>
              <a:t>n</a:t>
            </a:r>
          </a:p>
        </p:txBody>
      </p:sp>
    </p:spTree>
    <p:extLst>
      <p:ext uri="{BB962C8B-B14F-4D97-AF65-F5344CB8AC3E}">
        <p14:creationId xmlns:p14="http://schemas.microsoft.com/office/powerpoint/2010/main" val="36711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14</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5801588" cy="646331"/>
          </a:xfrm>
          <a:prstGeom prst="rect">
            <a:avLst/>
          </a:prstGeom>
          <a:noFill/>
        </p:spPr>
        <p:txBody>
          <a:bodyPr wrap="none" rtlCol="0">
            <a:spAutoFit/>
          </a:bodyPr>
          <a:lstStyle/>
          <a:p>
            <a:pPr algn="l"/>
            <a:r>
              <a:rPr lang="en-US" sz="3600">
                <a:latin typeface="+mj-lt"/>
              </a:rPr>
              <a:t>12. “Sticky” Fixed Navigation</a:t>
            </a:r>
          </a:p>
        </p:txBody>
      </p:sp>
      <p:pic>
        <p:nvPicPr>
          <p:cNvPr id="2" name="Picture 1">
            <a:extLst>
              <a:ext uri="{FF2B5EF4-FFF2-40B4-BE49-F238E27FC236}">
                <a16:creationId xmlns:a16="http://schemas.microsoft.com/office/drawing/2014/main" id="{BC34B0AA-8D29-4175-A941-6AD32F766745}"/>
              </a:ext>
            </a:extLst>
          </p:cNvPr>
          <p:cNvPicPr>
            <a:picLocks noChangeAspect="1"/>
          </p:cNvPicPr>
          <p:nvPr/>
        </p:nvPicPr>
        <p:blipFill>
          <a:blip r:embed="rId2"/>
          <a:stretch>
            <a:fillRect/>
          </a:stretch>
        </p:blipFill>
        <p:spPr>
          <a:xfrm>
            <a:off x="1538739" y="1293642"/>
            <a:ext cx="9285354" cy="3531577"/>
          </a:xfrm>
          <a:prstGeom prst="rect">
            <a:avLst/>
          </a:prstGeom>
        </p:spPr>
      </p:pic>
      <p:sp>
        <p:nvSpPr>
          <p:cNvPr id="4" name="TextBox 3">
            <a:extLst>
              <a:ext uri="{FF2B5EF4-FFF2-40B4-BE49-F238E27FC236}">
                <a16:creationId xmlns:a16="http://schemas.microsoft.com/office/drawing/2014/main" id="{8ADE1229-4600-45DC-B2AB-9BD719D6853E}"/>
              </a:ext>
            </a:extLst>
          </p:cNvPr>
          <p:cNvSpPr txBox="1"/>
          <p:nvPr/>
        </p:nvSpPr>
        <p:spPr>
          <a:xfrm>
            <a:off x="2092340" y="5236841"/>
            <a:ext cx="8007320" cy="707886"/>
          </a:xfrm>
          <a:prstGeom prst="rect">
            <a:avLst/>
          </a:prstGeom>
          <a:noFill/>
        </p:spPr>
        <p:txBody>
          <a:bodyPr wrap="none" rtlCol="0">
            <a:spAutoFit/>
          </a:bodyPr>
          <a:lstStyle/>
          <a:p>
            <a:pPr marL="285750" indent="-285750" algn="ctr">
              <a:buFont typeface="Symbol" panose="05050102010706020507" pitchFamily="18" charset="2"/>
              <a:buChar char="Þ"/>
            </a:pPr>
            <a:r>
              <a:rPr lang="en-US" sz="2000">
                <a:latin typeface="+mj-lt"/>
              </a:rPr>
              <a:t>Dù đang ở vị trí nào trong trang thì thanh menu cũng luôn nằm trên cùng.</a:t>
            </a:r>
          </a:p>
          <a:p>
            <a:pPr marL="285750" indent="-285750" algn="ctr">
              <a:buFont typeface="Symbol" panose="05050102010706020507" pitchFamily="18" charset="2"/>
              <a:buChar char="Þ"/>
            </a:pPr>
            <a:r>
              <a:rPr lang="en-US" sz="2000">
                <a:latin typeface="+mj-lt"/>
              </a:rPr>
              <a:t>Giúp ng</a:t>
            </a:r>
            <a:r>
              <a:rPr lang="vi-VN" sz="2000">
                <a:latin typeface="+mj-lt"/>
              </a:rPr>
              <a:t>ư</a:t>
            </a:r>
            <a:r>
              <a:rPr lang="en-US" sz="2000">
                <a:latin typeface="+mj-lt"/>
              </a:rPr>
              <a:t>ời dùng có thể truy cập vào các mục trình đ</a:t>
            </a:r>
            <a:r>
              <a:rPr lang="vi-VN" sz="2000">
                <a:latin typeface="+mj-lt"/>
              </a:rPr>
              <a:t>ơ</a:t>
            </a:r>
            <a:r>
              <a:rPr lang="en-US" sz="2000">
                <a:latin typeface="+mj-lt"/>
              </a:rPr>
              <a:t>n bất cứ lúc nào.</a:t>
            </a:r>
          </a:p>
        </p:txBody>
      </p:sp>
    </p:spTree>
    <p:extLst>
      <p:ext uri="{BB962C8B-B14F-4D97-AF65-F5344CB8AC3E}">
        <p14:creationId xmlns:p14="http://schemas.microsoft.com/office/powerpoint/2010/main" val="42290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15</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4472506" cy="646331"/>
          </a:xfrm>
          <a:prstGeom prst="rect">
            <a:avLst/>
          </a:prstGeom>
          <a:noFill/>
        </p:spPr>
        <p:txBody>
          <a:bodyPr wrap="none" rtlCol="0">
            <a:spAutoFit/>
          </a:bodyPr>
          <a:lstStyle/>
          <a:p>
            <a:pPr algn="l"/>
            <a:r>
              <a:rPr lang="en-US" sz="3600">
                <a:latin typeface="+mj-lt"/>
              </a:rPr>
              <a:t>13. Vertical Navigation</a:t>
            </a:r>
          </a:p>
        </p:txBody>
      </p:sp>
      <p:pic>
        <p:nvPicPr>
          <p:cNvPr id="2" name="Picture 1">
            <a:extLst>
              <a:ext uri="{FF2B5EF4-FFF2-40B4-BE49-F238E27FC236}">
                <a16:creationId xmlns:a16="http://schemas.microsoft.com/office/drawing/2014/main" id="{31291258-E456-4778-BFE4-F50EA4F5D4E9}"/>
              </a:ext>
            </a:extLst>
          </p:cNvPr>
          <p:cNvPicPr>
            <a:picLocks noChangeAspect="1"/>
          </p:cNvPicPr>
          <p:nvPr/>
        </p:nvPicPr>
        <p:blipFill>
          <a:blip r:embed="rId2"/>
          <a:stretch>
            <a:fillRect/>
          </a:stretch>
        </p:blipFill>
        <p:spPr>
          <a:xfrm>
            <a:off x="1707685" y="1297634"/>
            <a:ext cx="3508123" cy="4262731"/>
          </a:xfrm>
          <a:prstGeom prst="rect">
            <a:avLst/>
          </a:prstGeom>
        </p:spPr>
      </p:pic>
      <p:sp>
        <p:nvSpPr>
          <p:cNvPr id="3" name="TextBox 2">
            <a:extLst>
              <a:ext uri="{FF2B5EF4-FFF2-40B4-BE49-F238E27FC236}">
                <a16:creationId xmlns:a16="http://schemas.microsoft.com/office/drawing/2014/main" id="{A927DC63-6C76-436D-8618-F4E4C6E4EC0C}"/>
              </a:ext>
            </a:extLst>
          </p:cNvPr>
          <p:cNvSpPr txBox="1"/>
          <p:nvPr/>
        </p:nvSpPr>
        <p:spPr>
          <a:xfrm>
            <a:off x="5801978" y="3228944"/>
            <a:ext cx="5617243" cy="400110"/>
          </a:xfrm>
          <a:prstGeom prst="rect">
            <a:avLst/>
          </a:prstGeom>
          <a:noFill/>
        </p:spPr>
        <p:txBody>
          <a:bodyPr wrap="none" rtlCol="0">
            <a:spAutoFit/>
          </a:bodyPr>
          <a:lstStyle/>
          <a:p>
            <a:pPr algn="l"/>
            <a:r>
              <a:rPr lang="en-US" sz="2000">
                <a:latin typeface="+mj-lt"/>
              </a:rPr>
              <a:t>=&gt; Giúp ng</a:t>
            </a:r>
            <a:r>
              <a:rPr lang="vi-VN" sz="2000">
                <a:latin typeface="+mj-lt"/>
              </a:rPr>
              <a:t>ư</a:t>
            </a:r>
            <a:r>
              <a:rPr lang="en-US" sz="2000">
                <a:latin typeface="+mj-lt"/>
              </a:rPr>
              <a:t>ời dùng dễ dàng chọn đ</a:t>
            </a:r>
            <a:r>
              <a:rPr lang="vi-VN" sz="2000">
                <a:latin typeface="+mj-lt"/>
              </a:rPr>
              <a:t>ư</a:t>
            </a:r>
            <a:r>
              <a:rPr lang="en-US" sz="2000">
                <a:latin typeface="+mj-lt"/>
              </a:rPr>
              <a:t>ợc mục họ cần.</a:t>
            </a:r>
          </a:p>
        </p:txBody>
      </p:sp>
    </p:spTree>
    <p:extLst>
      <p:ext uri="{BB962C8B-B14F-4D97-AF65-F5344CB8AC3E}">
        <p14:creationId xmlns:p14="http://schemas.microsoft.com/office/powerpoint/2010/main" val="145364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16</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2595582" cy="646331"/>
          </a:xfrm>
          <a:prstGeom prst="rect">
            <a:avLst/>
          </a:prstGeom>
          <a:noFill/>
        </p:spPr>
        <p:txBody>
          <a:bodyPr wrap="none" rtlCol="0">
            <a:spAutoFit/>
          </a:bodyPr>
          <a:lstStyle/>
          <a:p>
            <a:pPr algn="l"/>
            <a:r>
              <a:rPr lang="en-US" sz="3600">
                <a:latin typeface="+mj-lt"/>
              </a:rPr>
              <a:t>14. Popovers</a:t>
            </a:r>
          </a:p>
        </p:txBody>
      </p:sp>
      <p:pic>
        <p:nvPicPr>
          <p:cNvPr id="2" name="Picture 1">
            <a:extLst>
              <a:ext uri="{FF2B5EF4-FFF2-40B4-BE49-F238E27FC236}">
                <a16:creationId xmlns:a16="http://schemas.microsoft.com/office/drawing/2014/main" id="{EF040B80-C1FC-4295-ABDB-CD20651E0CFB}"/>
              </a:ext>
            </a:extLst>
          </p:cNvPr>
          <p:cNvPicPr>
            <a:picLocks noChangeAspect="1"/>
          </p:cNvPicPr>
          <p:nvPr/>
        </p:nvPicPr>
        <p:blipFill>
          <a:blip r:embed="rId2"/>
          <a:stretch>
            <a:fillRect/>
          </a:stretch>
        </p:blipFill>
        <p:spPr>
          <a:xfrm>
            <a:off x="2564699" y="1128273"/>
            <a:ext cx="7062601" cy="4020503"/>
          </a:xfrm>
          <a:prstGeom prst="rect">
            <a:avLst/>
          </a:prstGeom>
        </p:spPr>
      </p:pic>
      <p:sp>
        <p:nvSpPr>
          <p:cNvPr id="3" name="TextBox 2">
            <a:extLst>
              <a:ext uri="{FF2B5EF4-FFF2-40B4-BE49-F238E27FC236}">
                <a16:creationId xmlns:a16="http://schemas.microsoft.com/office/drawing/2014/main" id="{954D5D2C-8CBB-4598-903A-43E953538E30}"/>
              </a:ext>
            </a:extLst>
          </p:cNvPr>
          <p:cNvSpPr txBox="1"/>
          <p:nvPr/>
        </p:nvSpPr>
        <p:spPr>
          <a:xfrm>
            <a:off x="747419" y="5567897"/>
            <a:ext cx="10697159" cy="369332"/>
          </a:xfrm>
          <a:prstGeom prst="rect">
            <a:avLst/>
          </a:prstGeom>
          <a:noFill/>
        </p:spPr>
        <p:txBody>
          <a:bodyPr wrap="none" rtlCol="0">
            <a:spAutoFit/>
          </a:bodyPr>
          <a:lstStyle/>
          <a:p>
            <a:pPr algn="l"/>
            <a:r>
              <a:rPr lang="en-US">
                <a:latin typeface="+mj-lt"/>
              </a:rPr>
              <a:t>=&gt; Giúp ng</a:t>
            </a:r>
            <a:r>
              <a:rPr lang="vi-VN">
                <a:latin typeface="+mj-lt"/>
              </a:rPr>
              <a:t>ư</a:t>
            </a:r>
            <a:r>
              <a:rPr lang="en-US">
                <a:latin typeface="+mj-lt"/>
              </a:rPr>
              <a:t>ời dùng có thể xem đ</a:t>
            </a:r>
            <a:r>
              <a:rPr lang="vi-VN">
                <a:latin typeface="+mj-lt"/>
              </a:rPr>
              <a:t>ư</a:t>
            </a:r>
            <a:r>
              <a:rPr lang="en-US">
                <a:latin typeface="+mj-lt"/>
              </a:rPr>
              <a:t>ợc các thông tin bổ sung mà không phải thoát ra khỏi hoạt động hiện tại của họ</a:t>
            </a:r>
          </a:p>
        </p:txBody>
      </p:sp>
    </p:spTree>
    <p:extLst>
      <p:ext uri="{BB962C8B-B14F-4D97-AF65-F5344CB8AC3E}">
        <p14:creationId xmlns:p14="http://schemas.microsoft.com/office/powerpoint/2010/main" val="219398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17</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6571030" cy="646331"/>
          </a:xfrm>
          <a:prstGeom prst="rect">
            <a:avLst/>
          </a:prstGeom>
          <a:noFill/>
        </p:spPr>
        <p:txBody>
          <a:bodyPr wrap="none" rtlCol="0">
            <a:spAutoFit/>
          </a:bodyPr>
          <a:lstStyle/>
          <a:p>
            <a:pPr algn="l"/>
            <a:r>
              <a:rPr lang="en-US" sz="3600">
                <a:latin typeface="+mj-lt"/>
              </a:rPr>
              <a:t>15. Slideouts, Slidebars – Drawers</a:t>
            </a:r>
          </a:p>
        </p:txBody>
      </p:sp>
      <p:pic>
        <p:nvPicPr>
          <p:cNvPr id="2" name="Picture 1">
            <a:extLst>
              <a:ext uri="{FF2B5EF4-FFF2-40B4-BE49-F238E27FC236}">
                <a16:creationId xmlns:a16="http://schemas.microsoft.com/office/drawing/2014/main" id="{81348186-6EE8-487A-9D05-257908393C76}"/>
              </a:ext>
            </a:extLst>
          </p:cNvPr>
          <p:cNvPicPr>
            <a:picLocks noChangeAspect="1"/>
          </p:cNvPicPr>
          <p:nvPr/>
        </p:nvPicPr>
        <p:blipFill>
          <a:blip r:embed="rId2"/>
          <a:stretch>
            <a:fillRect/>
          </a:stretch>
        </p:blipFill>
        <p:spPr>
          <a:xfrm>
            <a:off x="933258" y="1458846"/>
            <a:ext cx="10325483" cy="2862431"/>
          </a:xfrm>
          <a:prstGeom prst="rect">
            <a:avLst/>
          </a:prstGeom>
        </p:spPr>
      </p:pic>
      <p:sp>
        <p:nvSpPr>
          <p:cNvPr id="3" name="TextBox 2">
            <a:extLst>
              <a:ext uri="{FF2B5EF4-FFF2-40B4-BE49-F238E27FC236}">
                <a16:creationId xmlns:a16="http://schemas.microsoft.com/office/drawing/2014/main" id="{F17369EC-CD3C-4A44-A6BD-EF2EC4321E07}"/>
              </a:ext>
            </a:extLst>
          </p:cNvPr>
          <p:cNvSpPr txBox="1"/>
          <p:nvPr/>
        </p:nvSpPr>
        <p:spPr>
          <a:xfrm>
            <a:off x="763449" y="4984870"/>
            <a:ext cx="10665099" cy="707886"/>
          </a:xfrm>
          <a:prstGeom prst="rect">
            <a:avLst/>
          </a:prstGeom>
          <a:noFill/>
        </p:spPr>
        <p:txBody>
          <a:bodyPr wrap="none" rtlCol="0">
            <a:spAutoFit/>
          </a:bodyPr>
          <a:lstStyle/>
          <a:p>
            <a:pPr marL="342900" indent="-342900" algn="ctr">
              <a:buFont typeface="Symbol" panose="05050102010706020507" pitchFamily="18" charset="2"/>
              <a:buChar char="Þ"/>
            </a:pPr>
            <a:r>
              <a:rPr lang="en-US" sz="2000">
                <a:latin typeface="+mj-lt"/>
              </a:rPr>
              <a:t>Các phần tử thứ yêu của ứng dụng đ</a:t>
            </a:r>
            <a:r>
              <a:rPr lang="vi-VN" sz="2000">
                <a:latin typeface="+mj-lt"/>
              </a:rPr>
              <a:t>ư</a:t>
            </a:r>
            <a:r>
              <a:rPr lang="en-US" sz="2000">
                <a:latin typeface="+mj-lt"/>
              </a:rPr>
              <a:t>ợc ẩn đi d</a:t>
            </a:r>
            <a:r>
              <a:rPr lang="vi-VN" sz="2000">
                <a:latin typeface="+mj-lt"/>
              </a:rPr>
              <a:t>ư</a:t>
            </a:r>
            <a:r>
              <a:rPr lang="en-US" sz="2000">
                <a:latin typeface="+mj-lt"/>
              </a:rPr>
              <a:t>ới dạn một nút bấm, dễ dàng mở rộng và sử dụng.</a:t>
            </a:r>
          </a:p>
          <a:p>
            <a:pPr marL="342900" indent="-342900" algn="ctr">
              <a:buFont typeface="Symbol" panose="05050102010706020507" pitchFamily="18" charset="2"/>
              <a:buChar char="Þ"/>
            </a:pPr>
            <a:r>
              <a:rPr lang="en-US" sz="2000">
                <a:latin typeface="+mj-lt"/>
              </a:rPr>
              <a:t>Dễ dàng ẩn đi những thứ ít quan trọng nh</a:t>
            </a:r>
            <a:r>
              <a:rPr lang="vi-VN" sz="2000">
                <a:latin typeface="+mj-lt"/>
              </a:rPr>
              <a:t>ư</a:t>
            </a:r>
            <a:r>
              <a:rPr lang="en-US" sz="2000">
                <a:latin typeface="+mj-lt"/>
              </a:rPr>
              <a:t>ng cũng dễ dàng hiển thị ra đ</a:t>
            </a:r>
            <a:r>
              <a:rPr lang="vi-VN" sz="2000">
                <a:latin typeface="+mj-lt"/>
              </a:rPr>
              <a:t>ư</a:t>
            </a:r>
            <a:r>
              <a:rPr lang="en-US" sz="2000">
                <a:latin typeface="+mj-lt"/>
              </a:rPr>
              <a:t>ợc.</a:t>
            </a:r>
          </a:p>
        </p:txBody>
      </p:sp>
    </p:spTree>
    <p:extLst>
      <p:ext uri="{BB962C8B-B14F-4D97-AF65-F5344CB8AC3E}">
        <p14:creationId xmlns:p14="http://schemas.microsoft.com/office/powerpoint/2010/main" val="198003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a:xfrm>
            <a:off x="4038600" y="6356350"/>
            <a:ext cx="4114800" cy="365125"/>
          </a:xfrm>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a:xfrm>
            <a:off x="8610600" y="6356350"/>
            <a:ext cx="2743200" cy="365125"/>
          </a:xfrm>
        </p:spPr>
        <p:txBody>
          <a:bodyPr/>
          <a:lstStyle/>
          <a:p>
            <a:fld id="{3F2E5AD0-969C-4BBD-9C79-B9A0578F4E12}" type="slidenum">
              <a:rPr lang="en-US" smtClean="0"/>
              <a:t>18</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4390946" cy="646331"/>
          </a:xfrm>
          <a:prstGeom prst="rect">
            <a:avLst/>
          </a:prstGeom>
          <a:noFill/>
        </p:spPr>
        <p:txBody>
          <a:bodyPr wrap="none" rtlCol="0">
            <a:spAutoFit/>
          </a:bodyPr>
          <a:lstStyle/>
          <a:p>
            <a:pPr algn="l"/>
            <a:r>
              <a:rPr lang="en-US" sz="3600">
                <a:latin typeface="+mj-lt"/>
              </a:rPr>
              <a:t>16. Link to Everything</a:t>
            </a:r>
          </a:p>
        </p:txBody>
      </p:sp>
      <p:pic>
        <p:nvPicPr>
          <p:cNvPr id="3" name="Picture 2">
            <a:extLst>
              <a:ext uri="{FF2B5EF4-FFF2-40B4-BE49-F238E27FC236}">
                <a16:creationId xmlns:a16="http://schemas.microsoft.com/office/drawing/2014/main" id="{E12808B3-82C3-4ED6-B52B-C3CF26917946}"/>
              </a:ext>
            </a:extLst>
          </p:cNvPr>
          <p:cNvPicPr>
            <a:picLocks noChangeAspect="1"/>
          </p:cNvPicPr>
          <p:nvPr/>
        </p:nvPicPr>
        <p:blipFill>
          <a:blip r:embed="rId2"/>
          <a:stretch>
            <a:fillRect/>
          </a:stretch>
        </p:blipFill>
        <p:spPr>
          <a:xfrm>
            <a:off x="1462087" y="1217735"/>
            <a:ext cx="9267825" cy="4000500"/>
          </a:xfrm>
          <a:prstGeom prst="rect">
            <a:avLst/>
          </a:prstGeom>
        </p:spPr>
      </p:pic>
      <p:sp>
        <p:nvSpPr>
          <p:cNvPr id="4" name="TextBox 3">
            <a:extLst>
              <a:ext uri="{FF2B5EF4-FFF2-40B4-BE49-F238E27FC236}">
                <a16:creationId xmlns:a16="http://schemas.microsoft.com/office/drawing/2014/main" id="{226415CC-9559-4030-92E7-8DA6B29D72E9}"/>
              </a:ext>
            </a:extLst>
          </p:cNvPr>
          <p:cNvSpPr txBox="1"/>
          <p:nvPr/>
        </p:nvSpPr>
        <p:spPr>
          <a:xfrm>
            <a:off x="1462087" y="5587237"/>
            <a:ext cx="9278502" cy="400110"/>
          </a:xfrm>
          <a:prstGeom prst="rect">
            <a:avLst/>
          </a:prstGeom>
          <a:noFill/>
        </p:spPr>
        <p:txBody>
          <a:bodyPr wrap="none" rtlCol="0">
            <a:spAutoFit/>
          </a:bodyPr>
          <a:lstStyle/>
          <a:p>
            <a:pPr algn="l"/>
            <a:r>
              <a:rPr lang="en-US" sz="2000">
                <a:latin typeface="+mj-lt"/>
              </a:rPr>
              <a:t>=&gt; Cho phép ng</a:t>
            </a:r>
            <a:r>
              <a:rPr lang="vi-VN" sz="2000">
                <a:latin typeface="+mj-lt"/>
              </a:rPr>
              <a:t>ư</a:t>
            </a:r>
            <a:r>
              <a:rPr lang="en-US" sz="2000">
                <a:latin typeface="+mj-lt"/>
              </a:rPr>
              <a:t>ời dùng có thể xem thêm những gì liên quan đến cái họ đang quan tâm.</a:t>
            </a:r>
          </a:p>
        </p:txBody>
      </p:sp>
    </p:spTree>
    <p:extLst>
      <p:ext uri="{BB962C8B-B14F-4D97-AF65-F5344CB8AC3E}">
        <p14:creationId xmlns:p14="http://schemas.microsoft.com/office/powerpoint/2010/main" val="66336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19</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493264" cy="646331"/>
          </a:xfrm>
          <a:prstGeom prst="rect">
            <a:avLst/>
          </a:prstGeom>
          <a:noFill/>
        </p:spPr>
        <p:txBody>
          <a:bodyPr wrap="none" rtlCol="0">
            <a:spAutoFit/>
          </a:bodyPr>
          <a:lstStyle/>
          <a:p>
            <a:pPr algn="l"/>
            <a:r>
              <a:rPr lang="en-US" sz="3600">
                <a:latin typeface="+mj-lt"/>
              </a:rPr>
              <a:t>Nguồn tham khảo</a:t>
            </a:r>
          </a:p>
        </p:txBody>
      </p:sp>
      <p:pic>
        <p:nvPicPr>
          <p:cNvPr id="2" name="Picture 1">
            <a:extLst>
              <a:ext uri="{FF2B5EF4-FFF2-40B4-BE49-F238E27FC236}">
                <a16:creationId xmlns:a16="http://schemas.microsoft.com/office/drawing/2014/main" id="{E400EADD-E593-4D4A-B890-B3DA03BE8AA7}"/>
              </a:ext>
            </a:extLst>
          </p:cNvPr>
          <p:cNvPicPr>
            <a:picLocks noChangeAspect="1"/>
          </p:cNvPicPr>
          <p:nvPr/>
        </p:nvPicPr>
        <p:blipFill>
          <a:blip r:embed="rId2"/>
          <a:stretch>
            <a:fillRect/>
          </a:stretch>
        </p:blipFill>
        <p:spPr>
          <a:xfrm>
            <a:off x="940558" y="1395351"/>
            <a:ext cx="1238250" cy="876300"/>
          </a:xfrm>
          <a:prstGeom prst="rect">
            <a:avLst/>
          </a:prstGeom>
        </p:spPr>
      </p:pic>
      <p:pic>
        <p:nvPicPr>
          <p:cNvPr id="3" name="Picture 2">
            <a:extLst>
              <a:ext uri="{FF2B5EF4-FFF2-40B4-BE49-F238E27FC236}">
                <a16:creationId xmlns:a16="http://schemas.microsoft.com/office/drawing/2014/main" id="{E55F48C0-7877-4504-8A7B-61514AB7EAD4}"/>
              </a:ext>
            </a:extLst>
          </p:cNvPr>
          <p:cNvPicPr>
            <a:picLocks noChangeAspect="1"/>
          </p:cNvPicPr>
          <p:nvPr/>
        </p:nvPicPr>
        <p:blipFill>
          <a:blip r:embed="rId3"/>
          <a:stretch>
            <a:fillRect/>
          </a:stretch>
        </p:blipFill>
        <p:spPr>
          <a:xfrm>
            <a:off x="2919981" y="1514414"/>
            <a:ext cx="1466850" cy="638175"/>
          </a:xfrm>
          <a:prstGeom prst="rect">
            <a:avLst/>
          </a:prstGeom>
        </p:spPr>
      </p:pic>
      <p:pic>
        <p:nvPicPr>
          <p:cNvPr id="4" name="Picture 3">
            <a:extLst>
              <a:ext uri="{FF2B5EF4-FFF2-40B4-BE49-F238E27FC236}">
                <a16:creationId xmlns:a16="http://schemas.microsoft.com/office/drawing/2014/main" id="{3B2DE581-F4A9-4127-9F89-0DA014F35417}"/>
              </a:ext>
            </a:extLst>
          </p:cNvPr>
          <p:cNvPicPr>
            <a:picLocks noChangeAspect="1"/>
          </p:cNvPicPr>
          <p:nvPr/>
        </p:nvPicPr>
        <p:blipFill>
          <a:blip r:embed="rId4"/>
          <a:stretch>
            <a:fillRect/>
          </a:stretch>
        </p:blipFill>
        <p:spPr>
          <a:xfrm>
            <a:off x="5128004" y="1500126"/>
            <a:ext cx="1571625" cy="666750"/>
          </a:xfrm>
          <a:prstGeom prst="rect">
            <a:avLst/>
          </a:prstGeom>
        </p:spPr>
      </p:pic>
      <p:pic>
        <p:nvPicPr>
          <p:cNvPr id="5" name="Picture 4">
            <a:extLst>
              <a:ext uri="{FF2B5EF4-FFF2-40B4-BE49-F238E27FC236}">
                <a16:creationId xmlns:a16="http://schemas.microsoft.com/office/drawing/2014/main" id="{9DED44B9-706B-4EF6-B2FA-3D155112482E}"/>
              </a:ext>
            </a:extLst>
          </p:cNvPr>
          <p:cNvPicPr>
            <a:picLocks noChangeAspect="1"/>
          </p:cNvPicPr>
          <p:nvPr/>
        </p:nvPicPr>
        <p:blipFill>
          <a:blip r:embed="rId5"/>
          <a:stretch>
            <a:fillRect/>
          </a:stretch>
        </p:blipFill>
        <p:spPr>
          <a:xfrm>
            <a:off x="7440802" y="1400114"/>
            <a:ext cx="790575" cy="866775"/>
          </a:xfrm>
          <a:prstGeom prst="rect">
            <a:avLst/>
          </a:prstGeom>
        </p:spPr>
      </p:pic>
      <p:pic>
        <p:nvPicPr>
          <p:cNvPr id="6" name="Picture 5">
            <a:extLst>
              <a:ext uri="{FF2B5EF4-FFF2-40B4-BE49-F238E27FC236}">
                <a16:creationId xmlns:a16="http://schemas.microsoft.com/office/drawing/2014/main" id="{A92FC421-6349-4313-832E-8B28564D99DB}"/>
              </a:ext>
            </a:extLst>
          </p:cNvPr>
          <p:cNvPicPr>
            <a:picLocks noChangeAspect="1"/>
          </p:cNvPicPr>
          <p:nvPr/>
        </p:nvPicPr>
        <p:blipFill>
          <a:blip r:embed="rId6"/>
          <a:stretch>
            <a:fillRect/>
          </a:stretch>
        </p:blipFill>
        <p:spPr>
          <a:xfrm>
            <a:off x="8972550" y="1395351"/>
            <a:ext cx="2381250" cy="876300"/>
          </a:xfrm>
          <a:prstGeom prst="rect">
            <a:avLst/>
          </a:prstGeom>
        </p:spPr>
      </p:pic>
      <p:pic>
        <p:nvPicPr>
          <p:cNvPr id="9" name="Picture 8">
            <a:extLst>
              <a:ext uri="{FF2B5EF4-FFF2-40B4-BE49-F238E27FC236}">
                <a16:creationId xmlns:a16="http://schemas.microsoft.com/office/drawing/2014/main" id="{B46E00AB-BA9C-4EC6-A88A-847FA3FAC634}"/>
              </a:ext>
            </a:extLst>
          </p:cNvPr>
          <p:cNvPicPr>
            <a:picLocks noChangeAspect="1"/>
          </p:cNvPicPr>
          <p:nvPr/>
        </p:nvPicPr>
        <p:blipFill>
          <a:blip r:embed="rId7"/>
          <a:stretch>
            <a:fillRect/>
          </a:stretch>
        </p:blipFill>
        <p:spPr>
          <a:xfrm>
            <a:off x="640959" y="3429000"/>
            <a:ext cx="2019300" cy="1590675"/>
          </a:xfrm>
          <a:prstGeom prst="rect">
            <a:avLst/>
          </a:prstGeom>
        </p:spPr>
      </p:pic>
      <p:pic>
        <p:nvPicPr>
          <p:cNvPr id="10" name="Picture 9">
            <a:extLst>
              <a:ext uri="{FF2B5EF4-FFF2-40B4-BE49-F238E27FC236}">
                <a16:creationId xmlns:a16="http://schemas.microsoft.com/office/drawing/2014/main" id="{09841188-B26C-4E52-A73F-F4FC5CC587E9}"/>
              </a:ext>
            </a:extLst>
          </p:cNvPr>
          <p:cNvPicPr>
            <a:picLocks noChangeAspect="1"/>
          </p:cNvPicPr>
          <p:nvPr/>
        </p:nvPicPr>
        <p:blipFill>
          <a:blip r:embed="rId8"/>
          <a:stretch>
            <a:fillRect/>
          </a:stretch>
        </p:blipFill>
        <p:spPr>
          <a:xfrm>
            <a:off x="3602159" y="3929062"/>
            <a:ext cx="1952625" cy="590550"/>
          </a:xfrm>
          <a:prstGeom prst="rect">
            <a:avLst/>
          </a:prstGeom>
        </p:spPr>
      </p:pic>
      <p:pic>
        <p:nvPicPr>
          <p:cNvPr id="12" name="Picture 11">
            <a:extLst>
              <a:ext uri="{FF2B5EF4-FFF2-40B4-BE49-F238E27FC236}">
                <a16:creationId xmlns:a16="http://schemas.microsoft.com/office/drawing/2014/main" id="{8E40F8AF-5DF9-43AF-BE5D-5B375F4C53B8}"/>
              </a:ext>
            </a:extLst>
          </p:cNvPr>
          <p:cNvPicPr>
            <a:picLocks noChangeAspect="1"/>
          </p:cNvPicPr>
          <p:nvPr/>
        </p:nvPicPr>
        <p:blipFill>
          <a:blip r:embed="rId9"/>
          <a:stretch>
            <a:fillRect/>
          </a:stretch>
        </p:blipFill>
        <p:spPr>
          <a:xfrm>
            <a:off x="6496684" y="3948112"/>
            <a:ext cx="1123950" cy="552450"/>
          </a:xfrm>
          <a:prstGeom prst="rect">
            <a:avLst/>
          </a:prstGeom>
        </p:spPr>
      </p:pic>
      <p:pic>
        <p:nvPicPr>
          <p:cNvPr id="13" name="Picture 12">
            <a:extLst>
              <a:ext uri="{FF2B5EF4-FFF2-40B4-BE49-F238E27FC236}">
                <a16:creationId xmlns:a16="http://schemas.microsoft.com/office/drawing/2014/main" id="{B12147BA-AE4B-4185-B22D-4B0759E8E9E5}"/>
              </a:ext>
            </a:extLst>
          </p:cNvPr>
          <p:cNvPicPr>
            <a:picLocks noChangeAspect="1"/>
          </p:cNvPicPr>
          <p:nvPr/>
        </p:nvPicPr>
        <p:blipFill>
          <a:blip r:embed="rId10"/>
          <a:stretch>
            <a:fillRect/>
          </a:stretch>
        </p:blipFill>
        <p:spPr>
          <a:xfrm>
            <a:off x="8562535" y="3705225"/>
            <a:ext cx="3038475" cy="1038225"/>
          </a:xfrm>
          <a:prstGeom prst="rect">
            <a:avLst/>
          </a:prstGeom>
        </p:spPr>
      </p:pic>
    </p:spTree>
    <p:extLst>
      <p:ext uri="{BB962C8B-B14F-4D97-AF65-F5344CB8AC3E}">
        <p14:creationId xmlns:p14="http://schemas.microsoft.com/office/powerpoint/2010/main" val="4028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0F80675C-F743-4D2F-8A8D-25B1BA1C3A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alpha val="80000"/>
                  </a:schemeClr>
                </a:solidFill>
                <a:latin typeface="+mn-lt"/>
                <a:ea typeface="+mn-ea"/>
                <a:cs typeface="+mn-cs"/>
              </a:rPr>
              <a:t>HCI_15130180_PhamDinhThoai</a:t>
            </a:r>
          </a:p>
        </p:txBody>
      </p:sp>
      <p:sp>
        <p:nvSpPr>
          <p:cNvPr id="3" name="Slide Number Placeholder 2">
            <a:extLst>
              <a:ext uri="{FF2B5EF4-FFF2-40B4-BE49-F238E27FC236}">
                <a16:creationId xmlns:a16="http://schemas.microsoft.com/office/drawing/2014/main" id="{CF3C4C97-B884-46AB-98D3-80FAD310E1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F2E5AD0-969C-4BBD-9C79-B9A0578F4E12}" type="slidenum">
              <a:rPr lang="en-US">
                <a:solidFill>
                  <a:schemeClr val="tx1">
                    <a:alpha val="80000"/>
                  </a:schemeClr>
                </a:solidFill>
              </a:rPr>
              <a:pPr>
                <a:spcAft>
                  <a:spcPts val="600"/>
                </a:spcAft>
              </a:pPr>
              <a:t>2</a:t>
            </a:fld>
            <a:endParaRPr lang="en-US">
              <a:solidFill>
                <a:schemeClr val="tx1">
                  <a:alpha val="80000"/>
                </a:schemeClr>
              </a:solidFill>
            </a:endParaRPr>
          </a:p>
        </p:txBody>
      </p:sp>
      <p:sp>
        <p:nvSpPr>
          <p:cNvPr id="4" name="TextBox 3">
            <a:extLst>
              <a:ext uri="{FF2B5EF4-FFF2-40B4-BE49-F238E27FC236}">
                <a16:creationId xmlns:a16="http://schemas.microsoft.com/office/drawing/2014/main" id="{391AC3D4-3FF3-4934-817F-AB554FD202E7}"/>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UI Degin Pattern</a:t>
            </a:r>
          </a:p>
        </p:txBody>
      </p:sp>
      <p:graphicFrame>
        <p:nvGraphicFramePr>
          <p:cNvPr id="7" name="TextBox 4"/>
          <p:cNvGraphicFramePr/>
          <p:nvPr>
            <p:extLst>
              <p:ext uri="{D42A27DB-BD31-4B8C-83A1-F6EECF244321}">
                <p14:modId xmlns:p14="http://schemas.microsoft.com/office/powerpoint/2010/main" val="3414948899"/>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0066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3</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388556" cy="646331"/>
          </a:xfrm>
          <a:prstGeom prst="rect">
            <a:avLst/>
          </a:prstGeom>
          <a:noFill/>
        </p:spPr>
        <p:txBody>
          <a:bodyPr wrap="none" rtlCol="0">
            <a:spAutoFit/>
          </a:bodyPr>
          <a:lstStyle/>
          <a:p>
            <a:pPr algn="l"/>
            <a:r>
              <a:rPr lang="en-US" sz="3600">
                <a:latin typeface="+mj-lt"/>
              </a:rPr>
              <a:t>1.Jum To Section</a:t>
            </a:r>
          </a:p>
        </p:txBody>
      </p:sp>
      <p:pic>
        <p:nvPicPr>
          <p:cNvPr id="2" name="Picture 1">
            <a:extLst>
              <a:ext uri="{FF2B5EF4-FFF2-40B4-BE49-F238E27FC236}">
                <a16:creationId xmlns:a16="http://schemas.microsoft.com/office/drawing/2014/main" id="{1F907166-DF21-4773-B912-96F3C48A88F2}"/>
              </a:ext>
            </a:extLst>
          </p:cNvPr>
          <p:cNvPicPr>
            <a:picLocks noChangeAspect="1"/>
          </p:cNvPicPr>
          <p:nvPr/>
        </p:nvPicPr>
        <p:blipFill>
          <a:blip r:embed="rId2"/>
          <a:stretch>
            <a:fillRect/>
          </a:stretch>
        </p:blipFill>
        <p:spPr>
          <a:xfrm>
            <a:off x="1946446" y="1300033"/>
            <a:ext cx="8299108" cy="3736201"/>
          </a:xfrm>
          <a:prstGeom prst="rect">
            <a:avLst/>
          </a:prstGeom>
        </p:spPr>
      </p:pic>
      <p:sp>
        <p:nvSpPr>
          <p:cNvPr id="4" name="TextBox 3">
            <a:extLst>
              <a:ext uri="{FF2B5EF4-FFF2-40B4-BE49-F238E27FC236}">
                <a16:creationId xmlns:a16="http://schemas.microsoft.com/office/drawing/2014/main" id="{57BCD8F8-918B-4E3C-A301-015D11CCF5B9}"/>
              </a:ext>
            </a:extLst>
          </p:cNvPr>
          <p:cNvSpPr txBox="1"/>
          <p:nvPr/>
        </p:nvSpPr>
        <p:spPr>
          <a:xfrm>
            <a:off x="113432" y="5496237"/>
            <a:ext cx="11965135" cy="400110"/>
          </a:xfrm>
          <a:prstGeom prst="rect">
            <a:avLst/>
          </a:prstGeom>
          <a:noFill/>
        </p:spPr>
        <p:txBody>
          <a:bodyPr wrap="none" rtlCol="0">
            <a:spAutoFit/>
          </a:bodyPr>
          <a:lstStyle/>
          <a:p>
            <a:pPr algn="l"/>
            <a:r>
              <a:rPr lang="en-US" sz="2000">
                <a:latin typeface="+mj-lt"/>
              </a:rPr>
              <a:t>=&gt; Cho phép ng</a:t>
            </a:r>
            <a:r>
              <a:rPr lang="vi-VN" sz="2000">
                <a:latin typeface="+mj-lt"/>
              </a:rPr>
              <a:t>ư</a:t>
            </a:r>
            <a:r>
              <a:rPr lang="en-US" sz="2000">
                <a:latin typeface="+mj-lt"/>
              </a:rPr>
              <a:t>ời dung nhanh chóng đi lên đầu trang hoặc xuống cuối trang, tạo sự thuận tiện trong việc sử dụng</a:t>
            </a:r>
          </a:p>
        </p:txBody>
      </p:sp>
    </p:spTree>
    <p:extLst>
      <p:ext uri="{BB962C8B-B14F-4D97-AF65-F5344CB8AC3E}">
        <p14:creationId xmlns:p14="http://schemas.microsoft.com/office/powerpoint/2010/main" val="388198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4</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4884414" cy="646331"/>
          </a:xfrm>
          <a:prstGeom prst="rect">
            <a:avLst/>
          </a:prstGeom>
          <a:noFill/>
        </p:spPr>
        <p:txBody>
          <a:bodyPr wrap="none" rtlCol="0">
            <a:spAutoFit/>
          </a:bodyPr>
          <a:lstStyle/>
          <a:p>
            <a:pPr algn="l"/>
            <a:r>
              <a:rPr lang="en-US" sz="3600">
                <a:latin typeface="+mj-lt"/>
              </a:rPr>
              <a:t>2. Single-Page Web Apps</a:t>
            </a:r>
          </a:p>
        </p:txBody>
      </p:sp>
      <p:pic>
        <p:nvPicPr>
          <p:cNvPr id="12" name="Picture 11">
            <a:extLst>
              <a:ext uri="{FF2B5EF4-FFF2-40B4-BE49-F238E27FC236}">
                <a16:creationId xmlns:a16="http://schemas.microsoft.com/office/drawing/2014/main" id="{D161329A-74E5-4618-8442-55CB1F896C42}"/>
              </a:ext>
            </a:extLst>
          </p:cNvPr>
          <p:cNvPicPr>
            <a:picLocks noChangeAspect="1"/>
          </p:cNvPicPr>
          <p:nvPr/>
        </p:nvPicPr>
        <p:blipFill>
          <a:blip r:embed="rId2"/>
          <a:stretch>
            <a:fillRect/>
          </a:stretch>
        </p:blipFill>
        <p:spPr>
          <a:xfrm>
            <a:off x="1091380" y="1543942"/>
            <a:ext cx="10009239" cy="2841184"/>
          </a:xfrm>
          <a:prstGeom prst="rect">
            <a:avLst/>
          </a:prstGeom>
        </p:spPr>
      </p:pic>
      <p:sp>
        <p:nvSpPr>
          <p:cNvPr id="13" name="TextBox 12">
            <a:extLst>
              <a:ext uri="{FF2B5EF4-FFF2-40B4-BE49-F238E27FC236}">
                <a16:creationId xmlns:a16="http://schemas.microsoft.com/office/drawing/2014/main" id="{9123D129-93F5-483B-BEAA-E5EC450446B1}"/>
              </a:ext>
            </a:extLst>
          </p:cNvPr>
          <p:cNvSpPr txBox="1"/>
          <p:nvPr/>
        </p:nvSpPr>
        <p:spPr>
          <a:xfrm>
            <a:off x="910829" y="5016795"/>
            <a:ext cx="10370339" cy="707886"/>
          </a:xfrm>
          <a:prstGeom prst="rect">
            <a:avLst/>
          </a:prstGeom>
          <a:noFill/>
        </p:spPr>
        <p:txBody>
          <a:bodyPr wrap="none" rtlCol="0">
            <a:spAutoFit/>
          </a:bodyPr>
          <a:lstStyle/>
          <a:p>
            <a:pPr marL="342900" indent="-342900" algn="l">
              <a:buFont typeface="Symbol" panose="05050102010706020507" pitchFamily="18" charset="2"/>
              <a:buChar char="Þ"/>
            </a:pPr>
            <a:r>
              <a:rPr lang="en-US" sz="2000">
                <a:latin typeface="+mj-lt"/>
              </a:rPr>
              <a:t>Từ màn hình chính ng</a:t>
            </a:r>
            <a:r>
              <a:rPr lang="vi-VN" sz="2000">
                <a:latin typeface="+mj-lt"/>
              </a:rPr>
              <a:t>ư</a:t>
            </a:r>
            <a:r>
              <a:rPr lang="en-US" sz="2000">
                <a:latin typeface="+mj-lt"/>
              </a:rPr>
              <a:t>ời dùng có thực hiện hầu hết các thao tác và không cần phải tải lại trang.</a:t>
            </a:r>
          </a:p>
          <a:p>
            <a:pPr algn="ctr"/>
            <a:r>
              <a:rPr lang="en-US" sz="2000">
                <a:latin typeface="+mj-lt"/>
              </a:rPr>
              <a:t>Việc này sử dụng Javascript để tải tự động các nội dung của web.</a:t>
            </a:r>
          </a:p>
        </p:txBody>
      </p:sp>
    </p:spTree>
    <p:extLst>
      <p:ext uri="{BB962C8B-B14F-4D97-AF65-F5344CB8AC3E}">
        <p14:creationId xmlns:p14="http://schemas.microsoft.com/office/powerpoint/2010/main" val="240801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5</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4083169" cy="646331"/>
          </a:xfrm>
          <a:prstGeom prst="rect">
            <a:avLst/>
          </a:prstGeom>
          <a:noFill/>
        </p:spPr>
        <p:txBody>
          <a:bodyPr wrap="none" rtlCol="0">
            <a:spAutoFit/>
          </a:bodyPr>
          <a:lstStyle/>
          <a:p>
            <a:pPr algn="l"/>
            <a:r>
              <a:rPr lang="en-US" sz="3600">
                <a:latin typeface="+mj-lt"/>
              </a:rPr>
              <a:t>3. Recommendations</a:t>
            </a:r>
          </a:p>
        </p:txBody>
      </p:sp>
      <p:pic>
        <p:nvPicPr>
          <p:cNvPr id="2" name="Picture 1">
            <a:extLst>
              <a:ext uri="{FF2B5EF4-FFF2-40B4-BE49-F238E27FC236}">
                <a16:creationId xmlns:a16="http://schemas.microsoft.com/office/drawing/2014/main" id="{21D847D6-AF15-495D-B092-7B349E7E5F20}"/>
              </a:ext>
            </a:extLst>
          </p:cNvPr>
          <p:cNvPicPr>
            <a:picLocks noChangeAspect="1"/>
          </p:cNvPicPr>
          <p:nvPr/>
        </p:nvPicPr>
        <p:blipFill>
          <a:blip r:embed="rId2"/>
          <a:stretch>
            <a:fillRect/>
          </a:stretch>
        </p:blipFill>
        <p:spPr>
          <a:xfrm>
            <a:off x="984737" y="1484487"/>
            <a:ext cx="7347365" cy="3889025"/>
          </a:xfrm>
          <a:prstGeom prst="rect">
            <a:avLst/>
          </a:prstGeom>
        </p:spPr>
      </p:pic>
      <p:sp>
        <p:nvSpPr>
          <p:cNvPr id="3" name="TextBox 2">
            <a:extLst>
              <a:ext uri="{FF2B5EF4-FFF2-40B4-BE49-F238E27FC236}">
                <a16:creationId xmlns:a16="http://schemas.microsoft.com/office/drawing/2014/main" id="{42FECB98-AAAC-47EC-A962-9196A06B72D2}"/>
              </a:ext>
            </a:extLst>
          </p:cNvPr>
          <p:cNvSpPr txBox="1"/>
          <p:nvPr/>
        </p:nvSpPr>
        <p:spPr>
          <a:xfrm>
            <a:off x="9326880" y="1490007"/>
            <a:ext cx="1880383" cy="1938992"/>
          </a:xfrm>
          <a:prstGeom prst="rect">
            <a:avLst/>
          </a:prstGeom>
          <a:noFill/>
        </p:spPr>
        <p:txBody>
          <a:bodyPr wrap="square" rtlCol="0">
            <a:spAutoFit/>
          </a:bodyPr>
          <a:lstStyle/>
          <a:p>
            <a:pPr algn="l"/>
            <a:r>
              <a:rPr lang="en-US" sz="2000">
                <a:latin typeface="+mj-lt"/>
              </a:rPr>
              <a:t>=&gt; Đ</a:t>
            </a:r>
            <a:r>
              <a:rPr lang="vi-VN" sz="2000">
                <a:latin typeface="+mj-lt"/>
              </a:rPr>
              <a:t>ư</a:t>
            </a:r>
            <a:r>
              <a:rPr lang="en-US" sz="2000">
                <a:latin typeface="+mj-lt"/>
              </a:rPr>
              <a:t>a ra những gợi ý cho ng</a:t>
            </a:r>
            <a:r>
              <a:rPr lang="vi-VN" sz="2000">
                <a:latin typeface="+mj-lt"/>
              </a:rPr>
              <a:t>ư</a:t>
            </a:r>
            <a:r>
              <a:rPr lang="en-US" sz="2000">
                <a:latin typeface="+mj-lt"/>
              </a:rPr>
              <a:t>ời sử dụng giúp họ dễ dàng có đ</a:t>
            </a:r>
            <a:r>
              <a:rPr lang="vi-VN" sz="2000">
                <a:latin typeface="+mj-lt"/>
              </a:rPr>
              <a:t>ư</a:t>
            </a:r>
            <a:r>
              <a:rPr lang="en-US" sz="2000">
                <a:latin typeface="+mj-lt"/>
              </a:rPr>
              <a:t>ợc cái mình cần.</a:t>
            </a:r>
          </a:p>
        </p:txBody>
      </p:sp>
    </p:spTree>
    <p:extLst>
      <p:ext uri="{BB962C8B-B14F-4D97-AF65-F5344CB8AC3E}">
        <p14:creationId xmlns:p14="http://schemas.microsoft.com/office/powerpoint/2010/main" val="19803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6</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634328" cy="646331"/>
          </a:xfrm>
          <a:prstGeom prst="rect">
            <a:avLst/>
          </a:prstGeom>
          <a:noFill/>
        </p:spPr>
        <p:txBody>
          <a:bodyPr wrap="none" rtlCol="0">
            <a:spAutoFit/>
          </a:bodyPr>
          <a:lstStyle/>
          <a:p>
            <a:pPr algn="l"/>
            <a:r>
              <a:rPr lang="en-US" sz="3600">
                <a:latin typeface="+mj-lt"/>
              </a:rPr>
              <a:t>4. Related Content</a:t>
            </a:r>
          </a:p>
        </p:txBody>
      </p:sp>
      <p:pic>
        <p:nvPicPr>
          <p:cNvPr id="2" name="Picture 1">
            <a:extLst>
              <a:ext uri="{FF2B5EF4-FFF2-40B4-BE49-F238E27FC236}">
                <a16:creationId xmlns:a16="http://schemas.microsoft.com/office/drawing/2014/main" id="{8EAC35DE-B481-453D-8137-4A3519F8E329}"/>
              </a:ext>
            </a:extLst>
          </p:cNvPr>
          <p:cNvPicPr>
            <a:picLocks noChangeAspect="1"/>
          </p:cNvPicPr>
          <p:nvPr/>
        </p:nvPicPr>
        <p:blipFill>
          <a:blip r:embed="rId2"/>
          <a:stretch>
            <a:fillRect/>
          </a:stretch>
        </p:blipFill>
        <p:spPr>
          <a:xfrm>
            <a:off x="2045741" y="1193446"/>
            <a:ext cx="8100517" cy="3716178"/>
          </a:xfrm>
          <a:prstGeom prst="rect">
            <a:avLst/>
          </a:prstGeom>
        </p:spPr>
      </p:pic>
      <p:sp>
        <p:nvSpPr>
          <p:cNvPr id="3" name="TextBox 2">
            <a:extLst>
              <a:ext uri="{FF2B5EF4-FFF2-40B4-BE49-F238E27FC236}">
                <a16:creationId xmlns:a16="http://schemas.microsoft.com/office/drawing/2014/main" id="{C3789853-5045-40E0-BF88-0EBBD53A8578}"/>
              </a:ext>
            </a:extLst>
          </p:cNvPr>
          <p:cNvSpPr txBox="1"/>
          <p:nvPr/>
        </p:nvSpPr>
        <p:spPr>
          <a:xfrm>
            <a:off x="479113" y="5317801"/>
            <a:ext cx="11233771" cy="707886"/>
          </a:xfrm>
          <a:prstGeom prst="rect">
            <a:avLst/>
          </a:prstGeom>
          <a:noFill/>
        </p:spPr>
        <p:txBody>
          <a:bodyPr wrap="square" rtlCol="0">
            <a:spAutoFit/>
          </a:bodyPr>
          <a:lstStyle/>
          <a:p>
            <a:pPr algn="ctr"/>
            <a:r>
              <a:rPr lang="en-US" sz="2000">
                <a:latin typeface="+mj-lt"/>
              </a:rPr>
              <a:t>=&gt; Đ</a:t>
            </a:r>
            <a:r>
              <a:rPr lang="vi-VN" sz="2000">
                <a:latin typeface="+mj-lt"/>
              </a:rPr>
              <a:t>ư</a:t>
            </a:r>
            <a:r>
              <a:rPr lang="en-US" sz="2000">
                <a:latin typeface="+mj-lt"/>
              </a:rPr>
              <a:t>a ra những gợi ý cùng cấp cho ng</a:t>
            </a:r>
            <a:r>
              <a:rPr lang="vi-VN" sz="2000">
                <a:latin typeface="+mj-lt"/>
              </a:rPr>
              <a:t>ư</a:t>
            </a:r>
            <a:r>
              <a:rPr lang="en-US" sz="2000">
                <a:latin typeface="+mj-lt"/>
              </a:rPr>
              <a:t>ời sử dụng giúp hõ dễ dàng xem tiếp nếu nội dung hiện tại không phải cái họ cần.</a:t>
            </a:r>
          </a:p>
        </p:txBody>
      </p:sp>
    </p:spTree>
    <p:extLst>
      <p:ext uri="{BB962C8B-B14F-4D97-AF65-F5344CB8AC3E}">
        <p14:creationId xmlns:p14="http://schemas.microsoft.com/office/powerpoint/2010/main" val="336748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7</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2659702" cy="646331"/>
          </a:xfrm>
          <a:prstGeom prst="rect">
            <a:avLst/>
          </a:prstGeom>
          <a:noFill/>
        </p:spPr>
        <p:txBody>
          <a:bodyPr wrap="none" rtlCol="0">
            <a:spAutoFit/>
          </a:bodyPr>
          <a:lstStyle/>
          <a:p>
            <a:pPr algn="l"/>
            <a:r>
              <a:rPr lang="en-US" sz="3600">
                <a:latin typeface="+mj-lt"/>
              </a:rPr>
              <a:t>5. Next Steps</a:t>
            </a:r>
          </a:p>
        </p:txBody>
      </p:sp>
      <p:pic>
        <p:nvPicPr>
          <p:cNvPr id="2" name="Picture 1">
            <a:extLst>
              <a:ext uri="{FF2B5EF4-FFF2-40B4-BE49-F238E27FC236}">
                <a16:creationId xmlns:a16="http://schemas.microsoft.com/office/drawing/2014/main" id="{7E5D9B5C-1F75-47F6-8BB9-2EC443A7EEDF}"/>
              </a:ext>
            </a:extLst>
          </p:cNvPr>
          <p:cNvPicPr>
            <a:picLocks noChangeAspect="1"/>
          </p:cNvPicPr>
          <p:nvPr/>
        </p:nvPicPr>
        <p:blipFill>
          <a:blip r:embed="rId2"/>
          <a:stretch>
            <a:fillRect/>
          </a:stretch>
        </p:blipFill>
        <p:spPr>
          <a:xfrm>
            <a:off x="1909862" y="1262452"/>
            <a:ext cx="8372275" cy="3660605"/>
          </a:xfrm>
          <a:prstGeom prst="rect">
            <a:avLst/>
          </a:prstGeom>
        </p:spPr>
      </p:pic>
      <p:sp>
        <p:nvSpPr>
          <p:cNvPr id="3" name="TextBox 2">
            <a:extLst>
              <a:ext uri="{FF2B5EF4-FFF2-40B4-BE49-F238E27FC236}">
                <a16:creationId xmlns:a16="http://schemas.microsoft.com/office/drawing/2014/main" id="{136C37E9-B389-4F6D-8C27-359B629ED63D}"/>
              </a:ext>
            </a:extLst>
          </p:cNvPr>
          <p:cNvSpPr txBox="1"/>
          <p:nvPr/>
        </p:nvSpPr>
        <p:spPr>
          <a:xfrm>
            <a:off x="948596" y="5439648"/>
            <a:ext cx="10294806" cy="400110"/>
          </a:xfrm>
          <a:prstGeom prst="rect">
            <a:avLst/>
          </a:prstGeom>
          <a:noFill/>
        </p:spPr>
        <p:txBody>
          <a:bodyPr wrap="none" rtlCol="0">
            <a:spAutoFit/>
          </a:bodyPr>
          <a:lstStyle/>
          <a:p>
            <a:pPr algn="l"/>
            <a:r>
              <a:rPr lang="en-US" sz="2000">
                <a:latin typeface="+mj-lt"/>
              </a:rPr>
              <a:t>=&gt; Cho ng</a:t>
            </a:r>
            <a:r>
              <a:rPr lang="vi-VN" sz="2000">
                <a:latin typeface="+mj-lt"/>
              </a:rPr>
              <a:t>ư</a:t>
            </a:r>
            <a:r>
              <a:rPr lang="en-US" sz="2000">
                <a:latin typeface="+mj-lt"/>
              </a:rPr>
              <a:t>ời dùng một cái nhìn tổng quát về các công đoạn cần phải thực hiện để hoàn tất tác vụ.</a:t>
            </a:r>
          </a:p>
        </p:txBody>
      </p:sp>
    </p:spTree>
    <p:extLst>
      <p:ext uri="{BB962C8B-B14F-4D97-AF65-F5344CB8AC3E}">
        <p14:creationId xmlns:p14="http://schemas.microsoft.com/office/powerpoint/2010/main" val="18487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a:xfrm>
            <a:off x="4038600" y="6356350"/>
            <a:ext cx="4114800" cy="365125"/>
          </a:xfrm>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a:xfrm>
            <a:off x="8610600" y="6356350"/>
            <a:ext cx="2743200" cy="365125"/>
          </a:xfrm>
        </p:spPr>
        <p:txBody>
          <a:bodyPr/>
          <a:lstStyle/>
          <a:p>
            <a:fld id="{3F2E5AD0-969C-4BBD-9C79-B9A0578F4E12}" type="slidenum">
              <a:rPr lang="en-US" smtClean="0"/>
              <a:t>8</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5573192" cy="646331"/>
          </a:xfrm>
          <a:prstGeom prst="rect">
            <a:avLst/>
          </a:prstGeom>
          <a:noFill/>
        </p:spPr>
        <p:txBody>
          <a:bodyPr wrap="none" rtlCol="0">
            <a:spAutoFit/>
          </a:bodyPr>
          <a:lstStyle/>
          <a:p>
            <a:pPr algn="l"/>
            <a:r>
              <a:rPr lang="en-US" sz="3600">
                <a:latin typeface="+mj-lt"/>
              </a:rPr>
              <a:t>6. History - Recently Viewed</a:t>
            </a:r>
          </a:p>
        </p:txBody>
      </p:sp>
      <p:pic>
        <p:nvPicPr>
          <p:cNvPr id="2" name="Picture 1">
            <a:extLst>
              <a:ext uri="{FF2B5EF4-FFF2-40B4-BE49-F238E27FC236}">
                <a16:creationId xmlns:a16="http://schemas.microsoft.com/office/drawing/2014/main" id="{2186D223-AC67-47C8-9B72-FD7E9A03129C}"/>
              </a:ext>
            </a:extLst>
          </p:cNvPr>
          <p:cNvPicPr>
            <a:picLocks noChangeAspect="1"/>
          </p:cNvPicPr>
          <p:nvPr/>
        </p:nvPicPr>
        <p:blipFill>
          <a:blip r:embed="rId2"/>
          <a:stretch>
            <a:fillRect/>
          </a:stretch>
        </p:blipFill>
        <p:spPr>
          <a:xfrm>
            <a:off x="2074106" y="1201395"/>
            <a:ext cx="7604834" cy="4144433"/>
          </a:xfrm>
          <a:prstGeom prst="rect">
            <a:avLst/>
          </a:prstGeom>
        </p:spPr>
      </p:pic>
      <p:sp>
        <p:nvSpPr>
          <p:cNvPr id="4" name="TextBox 3">
            <a:extLst>
              <a:ext uri="{FF2B5EF4-FFF2-40B4-BE49-F238E27FC236}">
                <a16:creationId xmlns:a16="http://schemas.microsoft.com/office/drawing/2014/main" id="{BEBB20B3-E8E4-4E8E-A0E5-704869B25020}"/>
              </a:ext>
            </a:extLst>
          </p:cNvPr>
          <p:cNvSpPr txBox="1"/>
          <p:nvPr/>
        </p:nvSpPr>
        <p:spPr>
          <a:xfrm>
            <a:off x="1748183" y="5588616"/>
            <a:ext cx="8409674" cy="400110"/>
          </a:xfrm>
          <a:prstGeom prst="rect">
            <a:avLst/>
          </a:prstGeom>
          <a:noFill/>
        </p:spPr>
        <p:txBody>
          <a:bodyPr wrap="none" rtlCol="0">
            <a:spAutoFit/>
          </a:bodyPr>
          <a:lstStyle/>
          <a:p>
            <a:pPr algn="l"/>
            <a:r>
              <a:rPr lang="en-US" sz="2000">
                <a:latin typeface="+mj-lt"/>
              </a:rPr>
              <a:t>=&gt; Cho phép ng</a:t>
            </a:r>
            <a:r>
              <a:rPr lang="vi-VN" sz="2000">
                <a:latin typeface="+mj-lt"/>
              </a:rPr>
              <a:t>ư</a:t>
            </a:r>
            <a:r>
              <a:rPr lang="en-US" sz="2000">
                <a:latin typeface="+mj-lt"/>
              </a:rPr>
              <a:t>ời dùng dễ dàng coi lại những gì họ đã t</a:t>
            </a:r>
            <a:r>
              <a:rPr lang="vi-VN" sz="2000">
                <a:latin typeface="+mj-lt"/>
              </a:rPr>
              <a:t>ư</a:t>
            </a:r>
            <a:r>
              <a:rPr lang="en-US" sz="2000">
                <a:latin typeface="+mj-lt"/>
              </a:rPr>
              <a:t>ơng tác gần đây nhất.</a:t>
            </a:r>
          </a:p>
        </p:txBody>
      </p:sp>
    </p:spTree>
    <p:extLst>
      <p:ext uri="{BB962C8B-B14F-4D97-AF65-F5344CB8AC3E}">
        <p14:creationId xmlns:p14="http://schemas.microsoft.com/office/powerpoint/2010/main" val="209708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24B9D938-1398-46E4-A03C-DE5F06A66B2E}"/>
              </a:ext>
            </a:extLst>
          </p:cNvPr>
          <p:cNvSpPr>
            <a:spLocks noGrp="1"/>
          </p:cNvSpPr>
          <p:nvPr>
            <p:ph type="ftr" sz="quarter" idx="11"/>
          </p:nvPr>
        </p:nvSpPr>
        <p:spPr/>
        <p:txBody>
          <a:bodyPr/>
          <a:lstStyle/>
          <a:p>
            <a:r>
              <a:rPr lang="en-US"/>
              <a:t>HCI_15130180_PhamDinhThoai</a:t>
            </a:r>
          </a:p>
        </p:txBody>
      </p:sp>
      <p:sp>
        <p:nvSpPr>
          <p:cNvPr id="8" name="Slide Number Placeholder 7">
            <a:extLst>
              <a:ext uri="{FF2B5EF4-FFF2-40B4-BE49-F238E27FC236}">
                <a16:creationId xmlns:a16="http://schemas.microsoft.com/office/drawing/2014/main" id="{67D2A8CB-1F67-49E8-960B-9DAFBF1D94AA}"/>
              </a:ext>
            </a:extLst>
          </p:cNvPr>
          <p:cNvSpPr>
            <a:spLocks noGrp="1"/>
          </p:cNvSpPr>
          <p:nvPr>
            <p:ph type="sldNum" sz="quarter" idx="12"/>
          </p:nvPr>
        </p:nvSpPr>
        <p:spPr/>
        <p:txBody>
          <a:bodyPr/>
          <a:lstStyle/>
          <a:p>
            <a:fld id="{3F2E5AD0-969C-4BBD-9C79-B9A0578F4E12}" type="slidenum">
              <a:rPr lang="en-US" smtClean="0"/>
              <a:t>9</a:t>
            </a:fld>
            <a:endParaRPr lang="en-US"/>
          </a:p>
        </p:txBody>
      </p:sp>
      <p:sp>
        <p:nvSpPr>
          <p:cNvPr id="11" name="TextBox 10">
            <a:extLst>
              <a:ext uri="{FF2B5EF4-FFF2-40B4-BE49-F238E27FC236}">
                <a16:creationId xmlns:a16="http://schemas.microsoft.com/office/drawing/2014/main" id="{EF102742-1139-475B-B83D-78D63261AB1A}"/>
              </a:ext>
            </a:extLst>
          </p:cNvPr>
          <p:cNvSpPr txBox="1"/>
          <p:nvPr/>
        </p:nvSpPr>
        <p:spPr>
          <a:xfrm>
            <a:off x="379828" y="379828"/>
            <a:ext cx="3839513" cy="646331"/>
          </a:xfrm>
          <a:prstGeom prst="rect">
            <a:avLst/>
          </a:prstGeom>
          <a:noFill/>
        </p:spPr>
        <p:txBody>
          <a:bodyPr wrap="none" rtlCol="0">
            <a:spAutoFit/>
          </a:bodyPr>
          <a:lstStyle/>
          <a:p>
            <a:pPr algn="l"/>
            <a:r>
              <a:rPr lang="en-US" sz="3600">
                <a:latin typeface="+mj-lt"/>
              </a:rPr>
              <a:t>7. Featured Content</a:t>
            </a:r>
          </a:p>
        </p:txBody>
      </p:sp>
      <p:pic>
        <p:nvPicPr>
          <p:cNvPr id="2" name="Picture 1">
            <a:extLst>
              <a:ext uri="{FF2B5EF4-FFF2-40B4-BE49-F238E27FC236}">
                <a16:creationId xmlns:a16="http://schemas.microsoft.com/office/drawing/2014/main" id="{C3E8AE99-E4CD-45F4-A47C-EE3D4E7F3B33}"/>
              </a:ext>
            </a:extLst>
          </p:cNvPr>
          <p:cNvPicPr>
            <a:picLocks noChangeAspect="1"/>
          </p:cNvPicPr>
          <p:nvPr/>
        </p:nvPicPr>
        <p:blipFill>
          <a:blip r:embed="rId2"/>
          <a:stretch>
            <a:fillRect/>
          </a:stretch>
        </p:blipFill>
        <p:spPr>
          <a:xfrm>
            <a:off x="1747535" y="1136185"/>
            <a:ext cx="8696930" cy="4054793"/>
          </a:xfrm>
          <a:prstGeom prst="rect">
            <a:avLst/>
          </a:prstGeom>
        </p:spPr>
      </p:pic>
      <p:sp>
        <p:nvSpPr>
          <p:cNvPr id="4" name="TextBox 3">
            <a:extLst>
              <a:ext uri="{FF2B5EF4-FFF2-40B4-BE49-F238E27FC236}">
                <a16:creationId xmlns:a16="http://schemas.microsoft.com/office/drawing/2014/main" id="{FFC24FD2-0A1C-4DFE-8CD2-C46FD04D6C9B}"/>
              </a:ext>
            </a:extLst>
          </p:cNvPr>
          <p:cNvSpPr txBox="1"/>
          <p:nvPr/>
        </p:nvSpPr>
        <p:spPr>
          <a:xfrm>
            <a:off x="2824912" y="5588998"/>
            <a:ext cx="6542176" cy="369332"/>
          </a:xfrm>
          <a:prstGeom prst="rect">
            <a:avLst/>
          </a:prstGeom>
          <a:noFill/>
        </p:spPr>
        <p:txBody>
          <a:bodyPr wrap="none" rtlCol="0">
            <a:spAutoFit/>
          </a:bodyPr>
          <a:lstStyle/>
          <a:p>
            <a:pPr algn="l"/>
            <a:r>
              <a:rPr lang="en-US">
                <a:latin typeface="+mj-lt"/>
              </a:rPr>
              <a:t>=&gt; Nội dung nổi bật đ</a:t>
            </a:r>
            <a:r>
              <a:rPr lang="vi-VN">
                <a:latin typeface="+mj-lt"/>
              </a:rPr>
              <a:t>ư</a:t>
            </a:r>
            <a:r>
              <a:rPr lang="en-US">
                <a:latin typeface="+mj-lt"/>
              </a:rPr>
              <a:t>ợc đặt ở đầu giúp ng</a:t>
            </a:r>
            <a:r>
              <a:rPr lang="vi-VN">
                <a:latin typeface="+mj-lt"/>
              </a:rPr>
              <a:t>ư</a:t>
            </a:r>
            <a:r>
              <a:rPr lang="en-US">
                <a:latin typeface="+mj-lt"/>
              </a:rPr>
              <a:t>ời dùng không bị bỏ lỡ.</a:t>
            </a:r>
          </a:p>
        </p:txBody>
      </p:sp>
    </p:spTree>
    <p:extLst>
      <p:ext uri="{BB962C8B-B14F-4D97-AF65-F5344CB8AC3E}">
        <p14:creationId xmlns:p14="http://schemas.microsoft.com/office/powerpoint/2010/main" val="891190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mtClean="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833</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Thoại Phạm</dc:creator>
  <cp:lastModifiedBy>Thoại Phạm</cp:lastModifiedBy>
  <cp:revision>19</cp:revision>
  <dcterms:created xsi:type="dcterms:W3CDTF">2017-11-30T17:26:21Z</dcterms:created>
  <dcterms:modified xsi:type="dcterms:W3CDTF">2017-12-01T14:42:30Z</dcterms:modified>
</cp:coreProperties>
</file>