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6" r:id="rId3"/>
    <p:sldId id="256" r:id="rId4"/>
    <p:sldId id="260" r:id="rId5"/>
    <p:sldId id="258" r:id="rId6"/>
    <p:sldId id="261" r:id="rId7"/>
    <p:sldId id="263" r:id="rId8"/>
    <p:sldId id="262" r:id="rId9"/>
    <p:sldId id="264" r:id="rId10"/>
    <p:sldId id="265" r:id="rId11"/>
    <p:sldId id="267" r:id="rId12"/>
    <p:sldId id="269" r:id="rId13"/>
    <p:sldId id="270" r:id="rId14"/>
    <p:sldId id="272" r:id="rId15"/>
    <p:sldId id="273" r:id="rId16"/>
    <p:sldId id="274" r:id="rId17"/>
    <p:sldId id="271"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C6276-D2FB-44E3-BA10-6BA258694B4A}" type="datetimeFigureOut">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D28EF-88B7-47B5-9167-38CB06CEA849}" type="slidenum">
              <a:rPr lang="en-US" smtClean="0"/>
              <a:t>‹#›</a:t>
            </a:fld>
            <a:endParaRPr lang="en-US"/>
          </a:p>
        </p:txBody>
      </p:sp>
    </p:spTree>
    <p:extLst>
      <p:ext uri="{BB962C8B-B14F-4D97-AF65-F5344CB8AC3E}">
        <p14:creationId xmlns:p14="http://schemas.microsoft.com/office/powerpoint/2010/main" val="1982817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C6276-D2FB-44E3-BA10-6BA258694B4A}" type="datetimeFigureOut">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D28EF-88B7-47B5-9167-38CB06CEA849}" type="slidenum">
              <a:rPr lang="en-US" smtClean="0"/>
              <a:t>‹#›</a:t>
            </a:fld>
            <a:endParaRPr lang="en-US"/>
          </a:p>
        </p:txBody>
      </p:sp>
    </p:spTree>
    <p:extLst>
      <p:ext uri="{BB962C8B-B14F-4D97-AF65-F5344CB8AC3E}">
        <p14:creationId xmlns:p14="http://schemas.microsoft.com/office/powerpoint/2010/main" val="1869377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C6276-D2FB-44E3-BA10-6BA258694B4A}" type="datetimeFigureOut">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D28EF-88B7-47B5-9167-38CB06CEA849}" type="slidenum">
              <a:rPr lang="en-US" smtClean="0"/>
              <a:t>‹#›</a:t>
            </a:fld>
            <a:endParaRPr lang="en-US"/>
          </a:p>
        </p:txBody>
      </p:sp>
    </p:spTree>
    <p:extLst>
      <p:ext uri="{BB962C8B-B14F-4D97-AF65-F5344CB8AC3E}">
        <p14:creationId xmlns:p14="http://schemas.microsoft.com/office/powerpoint/2010/main" val="2746623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C6276-D2FB-44E3-BA10-6BA258694B4A}" type="datetimeFigureOut">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D28EF-88B7-47B5-9167-38CB06CEA849}" type="slidenum">
              <a:rPr lang="en-US" smtClean="0"/>
              <a:t>‹#›</a:t>
            </a:fld>
            <a:endParaRPr lang="en-US"/>
          </a:p>
        </p:txBody>
      </p:sp>
    </p:spTree>
    <p:extLst>
      <p:ext uri="{BB962C8B-B14F-4D97-AF65-F5344CB8AC3E}">
        <p14:creationId xmlns:p14="http://schemas.microsoft.com/office/powerpoint/2010/main" val="3697252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FC6276-D2FB-44E3-BA10-6BA258694B4A}" type="datetimeFigureOut">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D28EF-88B7-47B5-9167-38CB06CEA849}" type="slidenum">
              <a:rPr lang="en-US" smtClean="0"/>
              <a:t>‹#›</a:t>
            </a:fld>
            <a:endParaRPr lang="en-US"/>
          </a:p>
        </p:txBody>
      </p:sp>
    </p:spTree>
    <p:extLst>
      <p:ext uri="{BB962C8B-B14F-4D97-AF65-F5344CB8AC3E}">
        <p14:creationId xmlns:p14="http://schemas.microsoft.com/office/powerpoint/2010/main" val="466061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C6276-D2FB-44E3-BA10-6BA258694B4A}" type="datetimeFigureOut">
              <a:rPr lang="en-US" smtClean="0"/>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D28EF-88B7-47B5-9167-38CB06CEA849}" type="slidenum">
              <a:rPr lang="en-US" smtClean="0"/>
              <a:t>‹#›</a:t>
            </a:fld>
            <a:endParaRPr lang="en-US"/>
          </a:p>
        </p:txBody>
      </p:sp>
    </p:spTree>
    <p:extLst>
      <p:ext uri="{BB962C8B-B14F-4D97-AF65-F5344CB8AC3E}">
        <p14:creationId xmlns:p14="http://schemas.microsoft.com/office/powerpoint/2010/main" val="3225715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C6276-D2FB-44E3-BA10-6BA258694B4A}" type="datetimeFigureOut">
              <a:rPr lang="en-US" smtClean="0"/>
              <a:t>10/29/2017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DD28EF-88B7-47B5-9167-38CB06CEA849}" type="slidenum">
              <a:rPr lang="en-US" smtClean="0"/>
              <a:t>‹#›</a:t>
            </a:fld>
            <a:endParaRPr lang="en-US"/>
          </a:p>
        </p:txBody>
      </p:sp>
    </p:spTree>
    <p:extLst>
      <p:ext uri="{BB962C8B-B14F-4D97-AF65-F5344CB8AC3E}">
        <p14:creationId xmlns:p14="http://schemas.microsoft.com/office/powerpoint/2010/main" val="4236302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C6276-D2FB-44E3-BA10-6BA258694B4A}" type="datetimeFigureOut">
              <a:rPr lang="en-US" smtClean="0"/>
              <a:t>10/29/2017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DD28EF-88B7-47B5-9167-38CB06CEA849}" type="slidenum">
              <a:rPr lang="en-US" smtClean="0"/>
              <a:t>‹#›</a:t>
            </a:fld>
            <a:endParaRPr lang="en-US"/>
          </a:p>
        </p:txBody>
      </p:sp>
    </p:spTree>
    <p:extLst>
      <p:ext uri="{BB962C8B-B14F-4D97-AF65-F5344CB8AC3E}">
        <p14:creationId xmlns:p14="http://schemas.microsoft.com/office/powerpoint/2010/main" val="3873275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C6276-D2FB-44E3-BA10-6BA258694B4A}" type="datetimeFigureOut">
              <a:rPr lang="en-US" smtClean="0"/>
              <a:t>10/29/2017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DD28EF-88B7-47B5-9167-38CB06CEA849}" type="slidenum">
              <a:rPr lang="en-US" smtClean="0"/>
              <a:t>‹#›</a:t>
            </a:fld>
            <a:endParaRPr lang="en-US"/>
          </a:p>
        </p:txBody>
      </p:sp>
    </p:spTree>
    <p:extLst>
      <p:ext uri="{BB962C8B-B14F-4D97-AF65-F5344CB8AC3E}">
        <p14:creationId xmlns:p14="http://schemas.microsoft.com/office/powerpoint/2010/main" val="1773469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FC6276-D2FB-44E3-BA10-6BA258694B4A}" type="datetimeFigureOut">
              <a:rPr lang="en-US" smtClean="0"/>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D28EF-88B7-47B5-9167-38CB06CEA849}" type="slidenum">
              <a:rPr lang="en-US" smtClean="0"/>
              <a:t>‹#›</a:t>
            </a:fld>
            <a:endParaRPr lang="en-US"/>
          </a:p>
        </p:txBody>
      </p:sp>
    </p:spTree>
    <p:extLst>
      <p:ext uri="{BB962C8B-B14F-4D97-AF65-F5344CB8AC3E}">
        <p14:creationId xmlns:p14="http://schemas.microsoft.com/office/powerpoint/2010/main" val="360306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FC6276-D2FB-44E3-BA10-6BA258694B4A}" type="datetimeFigureOut">
              <a:rPr lang="en-US" smtClean="0"/>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D28EF-88B7-47B5-9167-38CB06CEA849}" type="slidenum">
              <a:rPr lang="en-US" smtClean="0"/>
              <a:t>‹#›</a:t>
            </a:fld>
            <a:endParaRPr lang="en-US"/>
          </a:p>
        </p:txBody>
      </p:sp>
    </p:spTree>
    <p:extLst>
      <p:ext uri="{BB962C8B-B14F-4D97-AF65-F5344CB8AC3E}">
        <p14:creationId xmlns:p14="http://schemas.microsoft.com/office/powerpoint/2010/main" val="352780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C6276-D2FB-44E3-BA10-6BA258694B4A}" type="datetimeFigureOut">
              <a:rPr lang="en-US" smtClean="0"/>
              <a:t>10/29/2017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DD28EF-88B7-47B5-9167-38CB06CEA849}" type="slidenum">
              <a:rPr lang="en-US" smtClean="0"/>
              <a:t>‹#›</a:t>
            </a:fld>
            <a:endParaRPr lang="en-US"/>
          </a:p>
        </p:txBody>
      </p:sp>
    </p:spTree>
    <p:extLst>
      <p:ext uri="{BB962C8B-B14F-4D97-AF65-F5344CB8AC3E}">
        <p14:creationId xmlns:p14="http://schemas.microsoft.com/office/powerpoint/2010/main" val="940661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hocarm.org/cap-nhat-firmware-tu-xa-cho-esp8266/" TargetMode="External"/><Relationship Id="rId2" Type="http://schemas.openxmlformats.org/officeDocument/2006/relationships/hyperlink" Target="https://hocarm.org/huong-dan-cap-nhat-firmware-at-cho-esp8266/"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hocarm.org/esp8266-va-thingspeak/" TargetMode="External"/><Relationship Id="rId1" Type="http://schemas.openxmlformats.org/officeDocument/2006/relationships/slideLayout" Target="../slideLayouts/slideLayout2.xml"/><Relationship Id="rId4" Type="http://schemas.openxmlformats.org/officeDocument/2006/relationships/hyperlink" Target="https://hocarm.org/energia-bai-10-thingspeak-voi-esp8266-va-tiva-c/"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hocarm.org/smartconfig-voi-esp8266/" TargetMode="External"/><Relationship Id="rId2" Type="http://schemas.openxmlformats.org/officeDocument/2006/relationships/hyperlink" Target="https://www.stdio.vn/articles/read/540/huong-dan-su-dung-module-wifi-esp8266-v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techtutorialsx.com/2017/04/09/esp8266-get-mac-addres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instructables.com/id/Control-ESP8266-Over-the-Internet-from-Anywhere/" TargetMode="External"/><Relationship Id="rId2" Type="http://schemas.openxmlformats.org/officeDocument/2006/relationships/hyperlink" Target="http://www.tp-link.com/us/faq-1106.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arduino.vn/bai-viet/1219-tap-lenh-voi-esp826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hocarm.org/su-dung-arduino-ide-de-lap-trinh-cho-esp8266/" TargetMode="External"/><Relationship Id="rId2" Type="http://schemas.openxmlformats.org/officeDocument/2006/relationships/hyperlink" Target="https://en.wikipedia.org/wiki/NodeMCU" TargetMode="External"/><Relationship Id="rId1" Type="http://schemas.openxmlformats.org/officeDocument/2006/relationships/slideLayout" Target="../slideLayouts/slideLayout1.xml"/><Relationship Id="rId5" Type="http://schemas.openxmlformats.org/officeDocument/2006/relationships/hyperlink" Target="https://hocarm.org/hoc-iot-voi-esp8266/" TargetMode="External"/><Relationship Id="rId4" Type="http://schemas.openxmlformats.org/officeDocument/2006/relationships/hyperlink" Target="https://hocarm.org/esp8266-cho-nguoi-khong-biet-gi/"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hocarm.org/category/bat-dau/hoc-esp8266/page/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hocarm.org/dieu-khien-den-hoc-qua-website-voi-esp8266/" TargetMode="External"/><Relationship Id="rId2" Type="http://schemas.openxmlformats.org/officeDocument/2006/relationships/hyperlink" Target="https://hocarm.org/webserver-thu-thap-du-lieu-dht11-voi-esp8266/"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firmware ESP8266 </a:t>
            </a:r>
            <a:br>
              <a:rPr lang="en-US" dirty="0" smtClean="0"/>
            </a:br>
            <a:r>
              <a:rPr lang="en-US" dirty="0" smtClean="0"/>
              <a:t>Silicon Labs CP210x USB to UART Bridge </a:t>
            </a:r>
            <a:endParaRPr lang="en-US" dirty="0"/>
          </a:p>
        </p:txBody>
      </p:sp>
      <p:sp>
        <p:nvSpPr>
          <p:cNvPr id="3" name="Content Placeholder 2"/>
          <p:cNvSpPr>
            <a:spLocks noGrp="1"/>
          </p:cNvSpPr>
          <p:nvPr>
            <p:ph idx="1"/>
          </p:nvPr>
        </p:nvSpPr>
        <p:spPr/>
        <p:txBody>
          <a:bodyPr/>
          <a:lstStyle/>
          <a:p>
            <a:pPr marL="0" indent="0">
              <a:buNone/>
            </a:pPr>
            <a:r>
              <a:rPr lang="en-US" dirty="0">
                <a:hlinkClick r:id="rId2"/>
              </a:rPr>
              <a:t>https://hocarm.org/huong-dan-cap-nhat-firmware-at-cho-esp8266</a:t>
            </a:r>
            <a:r>
              <a:rPr lang="en-US" dirty="0" smtClean="0">
                <a:hlinkClick r:id="rId2"/>
              </a:rPr>
              <a:t>/</a:t>
            </a:r>
            <a:endParaRPr lang="en-US" dirty="0" smtClean="0"/>
          </a:p>
          <a:p>
            <a:pPr marL="0" indent="0">
              <a:buNone/>
            </a:pPr>
            <a:r>
              <a:rPr lang="en-US" dirty="0">
                <a:hlinkClick r:id="rId3"/>
              </a:rPr>
              <a:t>https://hocarm.org/cap-nhat-firmware-tu-xa-cho-esp8266</a:t>
            </a:r>
            <a:r>
              <a:rPr lang="en-US" dirty="0" smtClean="0">
                <a:hlinkClick r:id="rId3"/>
              </a:rPr>
              <a:t>/</a:t>
            </a:r>
            <a:endParaRPr lang="en-US" dirty="0" smtClean="0"/>
          </a:p>
          <a:p>
            <a:pPr marL="0" indent="0">
              <a:buNone/>
            </a:pPr>
            <a:endParaRPr lang="en-US" dirty="0"/>
          </a:p>
        </p:txBody>
      </p:sp>
    </p:spTree>
    <p:extLst>
      <p:ext uri="{BB962C8B-B14F-4D97-AF65-F5344CB8AC3E}">
        <p14:creationId xmlns:p14="http://schemas.microsoft.com/office/powerpoint/2010/main" val="34211862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7104" y="624372"/>
            <a:ext cx="10480343" cy="5494575"/>
          </a:xfrm>
        </p:spPr>
        <p:txBody>
          <a:bodyPr/>
          <a:lstStyle/>
          <a:p>
            <a:pPr marL="0" indent="0">
              <a:buNone/>
            </a:pPr>
            <a:r>
              <a:rPr lang="en-US" dirty="0" smtClean="0">
                <a:hlinkClick r:id="rId2"/>
              </a:rPr>
              <a:t>https://hocarm.org/esp8266-va-thingspeak/</a:t>
            </a:r>
            <a:endParaRPr lang="en-US" dirty="0" smtClean="0"/>
          </a:p>
          <a:p>
            <a:pPr marL="0" indent="0">
              <a:buNone/>
            </a:pPr>
            <a:r>
              <a:rPr lang="en-US" dirty="0" err="1" smtClean="0"/>
              <a:t>Kiểu</a:t>
            </a:r>
            <a:r>
              <a:rPr lang="en-US" dirty="0" smtClean="0"/>
              <a:t> </a:t>
            </a:r>
            <a:r>
              <a:rPr lang="en-US" dirty="0" err="1" smtClean="0"/>
              <a:t>như</a:t>
            </a:r>
            <a:r>
              <a:rPr lang="en-US" dirty="0" smtClean="0"/>
              <a:t> </a:t>
            </a:r>
            <a:r>
              <a:rPr lang="en-US" dirty="0" err="1" smtClean="0"/>
              <a:t>là</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có</a:t>
            </a:r>
            <a:r>
              <a:rPr lang="en-US" dirty="0" smtClean="0"/>
              <a:t> </a:t>
            </a:r>
            <a:r>
              <a:rPr lang="en-US" dirty="0" err="1" smtClean="0"/>
              <a:t>thể</a:t>
            </a:r>
            <a:r>
              <a:rPr lang="en-US" dirty="0" smtClean="0"/>
              <a:t> </a:t>
            </a:r>
            <a:r>
              <a:rPr lang="en-US" dirty="0" err="1" smtClean="0"/>
              <a:t>quan</a:t>
            </a:r>
            <a:r>
              <a:rPr lang="en-US" dirty="0" smtClean="0"/>
              <a:t> </a:t>
            </a:r>
            <a:r>
              <a:rPr lang="en-US" dirty="0" err="1" smtClean="0"/>
              <a:t>sát</a:t>
            </a:r>
            <a:r>
              <a:rPr lang="en-US" dirty="0" smtClean="0"/>
              <a:t> </a:t>
            </a:r>
            <a:r>
              <a:rPr lang="en-US" dirty="0" err="1" smtClean="0"/>
              <a:t>những</a:t>
            </a:r>
            <a:r>
              <a:rPr lang="en-US" dirty="0" smtClean="0"/>
              <a:t> </a:t>
            </a:r>
            <a:r>
              <a:rPr lang="en-US" dirty="0" err="1" smtClean="0"/>
              <a:t>tín</a:t>
            </a:r>
            <a:r>
              <a:rPr lang="en-US" dirty="0" smtClean="0"/>
              <a:t> </a:t>
            </a:r>
            <a:r>
              <a:rPr lang="en-US" dirty="0" err="1" smtClean="0"/>
              <a:t>hiệu</a:t>
            </a:r>
            <a:r>
              <a:rPr lang="en-US" dirty="0" smtClean="0"/>
              <a:t> qua </a:t>
            </a:r>
            <a:r>
              <a:rPr lang="en-US" dirty="0" err="1" smtClean="0"/>
              <a:t>hình</a:t>
            </a:r>
            <a:r>
              <a:rPr lang="en-US" dirty="0" smtClean="0"/>
              <a:t> </a:t>
            </a:r>
            <a:r>
              <a:rPr lang="en-US" dirty="0" err="1" smtClean="0"/>
              <a:t>ảnh</a:t>
            </a:r>
            <a:r>
              <a:rPr lang="en-US" dirty="0" smtClean="0"/>
              <a:t> </a:t>
            </a:r>
            <a:r>
              <a:rPr lang="en-US" dirty="0" err="1" smtClean="0"/>
              <a:t>trực</a:t>
            </a:r>
            <a:r>
              <a:rPr lang="en-US" dirty="0" smtClean="0"/>
              <a:t> </a:t>
            </a:r>
            <a:r>
              <a:rPr lang="en-US" dirty="0" err="1" smtClean="0"/>
              <a:t>quan</a:t>
            </a:r>
            <a:r>
              <a:rPr lang="en-US" dirty="0" smtClean="0"/>
              <a:t> </a:t>
            </a:r>
            <a:r>
              <a:rPr lang="en-US" dirty="0" err="1" smtClean="0"/>
              <a:t>trên</a:t>
            </a:r>
            <a:r>
              <a:rPr lang="en-US" dirty="0" smtClean="0"/>
              <a:t> Internet.</a:t>
            </a:r>
          </a:p>
          <a:p>
            <a:pPr marL="0" indent="0">
              <a:buNone/>
            </a:pPr>
            <a:endParaRPr lang="en-US" dirty="0" smtClean="0"/>
          </a:p>
          <a:p>
            <a:pPr marL="0" indent="0">
              <a:buNone/>
            </a:pPr>
            <a:endParaRPr lang="en-US" dirty="0"/>
          </a:p>
        </p:txBody>
      </p:sp>
      <p:pic>
        <p:nvPicPr>
          <p:cNvPr id="2050" name="Picture 2" descr="https://hocarm.org/wp-content/uploads/2017/02/thingspeak_nodemcu_dht22-e148916133883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4081" y="2069366"/>
            <a:ext cx="6001746" cy="328895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68740" y="5759355"/>
            <a:ext cx="6703695" cy="646331"/>
          </a:xfrm>
          <a:prstGeom prst="rect">
            <a:avLst/>
          </a:prstGeom>
          <a:noFill/>
        </p:spPr>
        <p:txBody>
          <a:bodyPr wrap="none" rtlCol="0">
            <a:spAutoFit/>
          </a:bodyPr>
          <a:lstStyle/>
          <a:p>
            <a:r>
              <a:rPr lang="en-US" dirty="0" smtClean="0">
                <a:hlinkClick r:id="rId4"/>
              </a:rPr>
              <a:t>https://hocarm.org/energia-bai-10-thingspeak-voi-esp8266-va-tiva-c/</a:t>
            </a:r>
            <a:endParaRPr lang="en-US" dirty="0" smtClean="0"/>
          </a:p>
          <a:p>
            <a:endParaRPr lang="en-US" dirty="0"/>
          </a:p>
        </p:txBody>
      </p:sp>
    </p:spTree>
    <p:extLst>
      <p:ext uri="{BB962C8B-B14F-4D97-AF65-F5344CB8AC3E}">
        <p14:creationId xmlns:p14="http://schemas.microsoft.com/office/powerpoint/2010/main" val="2758444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hlinkClick r:id="rId2"/>
              </a:rPr>
              <a:t>https://www.stdio.vn/articles/read/540/huong-dan-su-dung-module-wifi-esp8266-v1</a:t>
            </a:r>
            <a:endParaRPr lang="en-US" dirty="0" smtClean="0"/>
          </a:p>
          <a:p>
            <a:pPr marL="0" indent="0">
              <a:buNone/>
            </a:pPr>
            <a:r>
              <a:rPr lang="en-US" dirty="0">
                <a:hlinkClick r:id="rId3"/>
              </a:rPr>
              <a:t>https://hocarm.org/smartconfig-voi-esp8266</a:t>
            </a:r>
            <a:r>
              <a:rPr lang="en-US" dirty="0" smtClean="0">
                <a:hlinkClick r:id="rId3"/>
              </a:rPr>
              <a:t>/</a:t>
            </a:r>
            <a:endParaRPr lang="en-US" dirty="0" smtClean="0"/>
          </a:p>
          <a:p>
            <a:pPr marL="0" indent="0">
              <a:buNone/>
            </a:pPr>
            <a:endParaRPr lang="en-US" dirty="0"/>
          </a:p>
        </p:txBody>
      </p:sp>
    </p:spTree>
    <p:extLst>
      <p:ext uri="{BB962C8B-B14F-4D97-AF65-F5344CB8AC3E}">
        <p14:creationId xmlns:p14="http://schemas.microsoft.com/office/powerpoint/2010/main" val="1666429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24" y="898634"/>
            <a:ext cx="11682248" cy="5278329"/>
          </a:xfrm>
        </p:spPr>
        <p:txBody>
          <a:bodyPr/>
          <a:lstStyle/>
          <a:p>
            <a:pPr marL="0" indent="0">
              <a:buNone/>
            </a:pPr>
            <a:r>
              <a:rPr lang="en-US" dirty="0" err="1"/>
              <a:t>Sau</a:t>
            </a:r>
            <a:r>
              <a:rPr lang="en-US" dirty="0"/>
              <a:t> </a:t>
            </a:r>
            <a:r>
              <a:rPr lang="en-US" dirty="0" err="1"/>
              <a:t>khi</a:t>
            </a:r>
            <a:r>
              <a:rPr lang="en-US" dirty="0"/>
              <a:t> ESP8266 connect </a:t>
            </a:r>
            <a:r>
              <a:rPr lang="en-US" dirty="0" err="1"/>
              <a:t>với</a:t>
            </a:r>
            <a:r>
              <a:rPr lang="en-US" dirty="0"/>
              <a:t> </a:t>
            </a:r>
            <a:r>
              <a:rPr lang="en-US" dirty="0" err="1"/>
              <a:t>Wifi</a:t>
            </a:r>
            <a:r>
              <a:rPr lang="en-US" dirty="0"/>
              <a:t>...</a:t>
            </a:r>
            <a:r>
              <a:rPr lang="en-US" dirty="0" err="1"/>
              <a:t>các</a:t>
            </a:r>
            <a:r>
              <a:rPr lang="en-US" dirty="0"/>
              <a:t> </a:t>
            </a:r>
            <a:r>
              <a:rPr lang="en-US" dirty="0" err="1"/>
              <a:t>bạn</a:t>
            </a:r>
            <a:r>
              <a:rPr lang="en-US" dirty="0"/>
              <a:t> </a:t>
            </a:r>
            <a:r>
              <a:rPr lang="en-US" dirty="0" err="1"/>
              <a:t>bật</a:t>
            </a:r>
            <a:r>
              <a:rPr lang="en-US" dirty="0"/>
              <a:t> Serial Monitor </a:t>
            </a:r>
            <a:r>
              <a:rPr lang="en-US" dirty="0" err="1"/>
              <a:t>để</a:t>
            </a:r>
            <a:r>
              <a:rPr lang="en-US" dirty="0"/>
              <a:t> </a:t>
            </a:r>
            <a:r>
              <a:rPr lang="en-US" dirty="0" err="1"/>
              <a:t>xem</a:t>
            </a:r>
            <a:r>
              <a:rPr lang="en-US" dirty="0"/>
              <a:t> IP </a:t>
            </a:r>
            <a:r>
              <a:rPr lang="en-US" dirty="0" err="1"/>
              <a:t>của</a:t>
            </a:r>
            <a:r>
              <a:rPr lang="en-US" dirty="0"/>
              <a:t> ESP8266. </a:t>
            </a:r>
            <a:r>
              <a:rPr lang="en-US" dirty="0" err="1"/>
              <a:t>Vào</a:t>
            </a:r>
            <a:r>
              <a:rPr lang="en-US" dirty="0"/>
              <a:t> </a:t>
            </a:r>
            <a:r>
              <a:rPr lang="en-US" dirty="0" err="1"/>
              <a:t>trình</a:t>
            </a:r>
            <a:r>
              <a:rPr lang="en-US" dirty="0"/>
              <a:t> </a:t>
            </a:r>
            <a:r>
              <a:rPr lang="en-US" dirty="0" err="1"/>
              <a:t>duyệt</a:t>
            </a:r>
            <a:r>
              <a:rPr lang="en-US" dirty="0"/>
              <a:t> </a:t>
            </a:r>
            <a:r>
              <a:rPr lang="en-US" dirty="0" err="1"/>
              <a:t>và</a:t>
            </a:r>
            <a:r>
              <a:rPr lang="en-US" dirty="0"/>
              <a:t> </a:t>
            </a:r>
            <a:r>
              <a:rPr lang="en-US" dirty="0" err="1"/>
              <a:t>gõ</a:t>
            </a:r>
            <a:r>
              <a:rPr lang="en-US" dirty="0"/>
              <a:t> </a:t>
            </a:r>
            <a:r>
              <a:rPr lang="en-US" dirty="0" err="1"/>
              <a:t>địa</a:t>
            </a:r>
            <a:r>
              <a:rPr lang="en-US" dirty="0"/>
              <a:t> </a:t>
            </a:r>
            <a:r>
              <a:rPr lang="en-US" dirty="0" err="1"/>
              <a:t>chỉ</a:t>
            </a:r>
            <a:r>
              <a:rPr lang="en-US" dirty="0"/>
              <a:t> IP...</a:t>
            </a:r>
            <a:r>
              <a:rPr lang="en-US" dirty="0" err="1"/>
              <a:t>các</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điều</a:t>
            </a:r>
            <a:r>
              <a:rPr lang="en-US" dirty="0"/>
              <a:t> </a:t>
            </a:r>
            <a:r>
              <a:rPr lang="en-US" dirty="0" err="1"/>
              <a:t>khiển</a:t>
            </a:r>
            <a:r>
              <a:rPr lang="en-US" dirty="0"/>
              <a:t> led </a:t>
            </a:r>
            <a:r>
              <a:rPr lang="en-US" dirty="0" err="1"/>
              <a:t>trong</a:t>
            </a:r>
            <a:r>
              <a:rPr lang="en-US" dirty="0"/>
              <a:t> </a:t>
            </a:r>
            <a:r>
              <a:rPr lang="en-US" dirty="0" err="1"/>
              <a:t>mạng</a:t>
            </a:r>
            <a:r>
              <a:rPr lang="en-US" dirty="0"/>
              <a:t> LAN!!! </a:t>
            </a:r>
            <a:r>
              <a:rPr lang="en-US" dirty="0" err="1"/>
              <a:t>để</a:t>
            </a:r>
            <a:r>
              <a:rPr lang="en-US" dirty="0"/>
              <a:t> </a:t>
            </a:r>
            <a:r>
              <a:rPr lang="en-US" dirty="0" err="1"/>
              <a:t>ứng</a:t>
            </a:r>
            <a:r>
              <a:rPr lang="en-US" dirty="0"/>
              <a:t> </a:t>
            </a:r>
            <a:r>
              <a:rPr lang="en-US" dirty="0" err="1"/>
              <a:t>dụng</a:t>
            </a:r>
            <a:r>
              <a:rPr lang="en-US" dirty="0"/>
              <a:t> </a:t>
            </a:r>
            <a:r>
              <a:rPr lang="en-US" dirty="0" err="1"/>
              <a:t>vào</a:t>
            </a:r>
            <a:r>
              <a:rPr lang="en-US" dirty="0"/>
              <a:t> </a:t>
            </a:r>
            <a:r>
              <a:rPr lang="en-US" dirty="0" err="1"/>
              <a:t>các</a:t>
            </a:r>
            <a:r>
              <a:rPr lang="en-US" dirty="0"/>
              <a:t> </a:t>
            </a:r>
            <a:r>
              <a:rPr lang="en-US" dirty="0" err="1"/>
              <a:t>dự</a:t>
            </a:r>
            <a:r>
              <a:rPr lang="en-US" dirty="0"/>
              <a:t> </a:t>
            </a:r>
            <a:r>
              <a:rPr lang="en-US" dirty="0" err="1"/>
              <a:t>án</a:t>
            </a:r>
            <a:r>
              <a:rPr lang="en-US" dirty="0"/>
              <a:t> </a:t>
            </a:r>
            <a:r>
              <a:rPr lang="en-US" dirty="0" err="1"/>
              <a:t>điều</a:t>
            </a:r>
            <a:r>
              <a:rPr lang="en-US" dirty="0"/>
              <a:t> </a:t>
            </a:r>
            <a:r>
              <a:rPr lang="en-US" dirty="0" err="1"/>
              <a:t>khiển</a:t>
            </a:r>
            <a:r>
              <a:rPr lang="en-US" dirty="0"/>
              <a:t> </a:t>
            </a:r>
            <a:r>
              <a:rPr lang="en-US" dirty="0" err="1"/>
              <a:t>thiết</a:t>
            </a:r>
            <a:r>
              <a:rPr lang="en-US" dirty="0"/>
              <a:t> </a:t>
            </a:r>
            <a:r>
              <a:rPr lang="en-US" dirty="0" err="1"/>
              <a:t>bị</a:t>
            </a:r>
            <a:r>
              <a:rPr lang="en-US" dirty="0"/>
              <a:t> </a:t>
            </a:r>
            <a:r>
              <a:rPr lang="en-US" dirty="0" err="1"/>
              <a:t>từ</a:t>
            </a:r>
            <a:r>
              <a:rPr lang="en-US" dirty="0"/>
              <a:t> </a:t>
            </a:r>
            <a:r>
              <a:rPr lang="en-US" dirty="0" err="1"/>
              <a:t>xa</a:t>
            </a:r>
            <a:r>
              <a:rPr lang="en-US" dirty="0"/>
              <a:t>, </a:t>
            </a:r>
            <a:r>
              <a:rPr lang="en-US" dirty="0" err="1"/>
              <a:t>các</a:t>
            </a:r>
            <a:r>
              <a:rPr lang="en-US" dirty="0"/>
              <a:t> </a:t>
            </a:r>
            <a:r>
              <a:rPr lang="en-US" dirty="0" err="1"/>
              <a:t>bạn</a:t>
            </a:r>
            <a:r>
              <a:rPr lang="en-US" dirty="0"/>
              <a:t> </a:t>
            </a:r>
            <a:r>
              <a:rPr lang="en-US" dirty="0" err="1"/>
              <a:t>cần</a:t>
            </a:r>
            <a:r>
              <a:rPr lang="en-US" dirty="0"/>
              <a:t> NAT PORT IP!!!</a:t>
            </a:r>
          </a:p>
        </p:txBody>
      </p:sp>
    </p:spTree>
    <p:extLst>
      <p:ext uri="{BB962C8B-B14F-4D97-AF65-F5344CB8AC3E}">
        <p14:creationId xmlns:p14="http://schemas.microsoft.com/office/powerpoint/2010/main" val="4192353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731" y="788276"/>
            <a:ext cx="10865069" cy="5388687"/>
          </a:xfrm>
        </p:spPr>
        <p:txBody>
          <a:bodyPr/>
          <a:lstStyle/>
          <a:p>
            <a:pPr marL="0" indent="0">
              <a:buNone/>
            </a:pPr>
            <a:r>
              <a:rPr lang="en-US" dirty="0" smtClean="0"/>
              <a:t>project:</a:t>
            </a:r>
          </a:p>
          <a:p>
            <a:pPr marL="0" indent="0">
              <a:buNone/>
            </a:pPr>
            <a:r>
              <a:rPr lang="en-US" dirty="0" smtClean="0"/>
              <a:t>+ Arduino.vn</a:t>
            </a:r>
          </a:p>
          <a:p>
            <a:pPr marL="0" indent="0">
              <a:buNone/>
            </a:pPr>
            <a:r>
              <a:rPr lang="en-US" dirty="0" smtClean="0"/>
              <a:t>google</a:t>
            </a:r>
          </a:p>
          <a:p>
            <a:pPr marL="0" indent="0">
              <a:buNone/>
            </a:pPr>
            <a:r>
              <a:rPr lang="en-US" dirty="0" smtClean="0"/>
              <a:t>+ </a:t>
            </a:r>
            <a:r>
              <a:rPr lang="en-US" dirty="0" err="1" smtClean="0"/>
              <a:t>hackaday</a:t>
            </a:r>
            <a:endParaRPr lang="en-US" dirty="0" smtClean="0"/>
          </a:p>
          <a:p>
            <a:pPr marL="0" indent="0">
              <a:buNone/>
            </a:pPr>
            <a:r>
              <a:rPr lang="en-US" smtClean="0"/>
              <a:t>instructable</a:t>
            </a:r>
            <a:endParaRPr lang="en-US" dirty="0"/>
          </a:p>
        </p:txBody>
      </p:sp>
    </p:spTree>
    <p:extLst>
      <p:ext uri="{BB962C8B-B14F-4D97-AF65-F5344CB8AC3E}">
        <p14:creationId xmlns:p14="http://schemas.microsoft.com/office/powerpoint/2010/main" val="6449703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388" y="423081"/>
            <a:ext cx="10671412" cy="5753882"/>
          </a:xfrm>
        </p:spPr>
        <p:txBody>
          <a:bodyPr/>
          <a:lstStyle/>
          <a:p>
            <a:r>
              <a:rPr lang="en-US" dirty="0" err="1" smtClean="0"/>
              <a:t>Lấy</a:t>
            </a:r>
            <a:r>
              <a:rPr lang="en-US" dirty="0" smtClean="0"/>
              <a:t> </a:t>
            </a:r>
            <a:r>
              <a:rPr lang="en-US" dirty="0" err="1" smtClean="0"/>
              <a:t>địa</a:t>
            </a:r>
            <a:r>
              <a:rPr lang="en-US" dirty="0" smtClean="0"/>
              <a:t> </a:t>
            </a:r>
            <a:r>
              <a:rPr lang="en-US" dirty="0" err="1" smtClean="0"/>
              <a:t>chỉ</a:t>
            </a:r>
            <a:r>
              <a:rPr lang="en-US" dirty="0" smtClean="0"/>
              <a:t> IP:</a:t>
            </a:r>
          </a:p>
          <a:p>
            <a:pPr marL="0" indent="0">
              <a:buNone/>
            </a:pPr>
            <a:r>
              <a:rPr lang="en-US" dirty="0" err="1" smtClean="0"/>
              <a:t>IPAddress</a:t>
            </a:r>
            <a:r>
              <a:rPr lang="en-US" dirty="0" smtClean="0"/>
              <a:t> </a:t>
            </a:r>
            <a:r>
              <a:rPr lang="en-US" dirty="0" err="1"/>
              <a:t>ip</a:t>
            </a:r>
            <a:r>
              <a:rPr lang="en-US" dirty="0"/>
              <a:t> = </a:t>
            </a:r>
            <a:r>
              <a:rPr lang="en-US" dirty="0" err="1"/>
              <a:t>WiFi.localIP</a:t>
            </a:r>
            <a:r>
              <a:rPr lang="en-US" dirty="0"/>
              <a:t>();</a:t>
            </a:r>
          </a:p>
          <a:p>
            <a:pPr marL="0" indent="0">
              <a:buNone/>
            </a:pPr>
            <a:r>
              <a:rPr lang="en-US" dirty="0" err="1" smtClean="0"/>
              <a:t>Serial.println</a:t>
            </a:r>
            <a:r>
              <a:rPr lang="en-US" dirty="0" smtClean="0"/>
              <a:t>(</a:t>
            </a:r>
            <a:r>
              <a:rPr lang="en-US" dirty="0" err="1" smtClean="0"/>
              <a:t>ip</a:t>
            </a:r>
            <a:r>
              <a:rPr lang="en-US" dirty="0" smtClean="0"/>
              <a:t>);</a:t>
            </a:r>
          </a:p>
          <a:p>
            <a:r>
              <a:rPr lang="en-US" dirty="0" err="1" smtClean="0"/>
              <a:t>Lấy</a:t>
            </a:r>
            <a:r>
              <a:rPr lang="en-US" dirty="0" smtClean="0"/>
              <a:t> </a:t>
            </a:r>
            <a:r>
              <a:rPr lang="en-US" dirty="0" err="1" smtClean="0"/>
              <a:t>địa</a:t>
            </a:r>
            <a:r>
              <a:rPr lang="en-US" dirty="0" smtClean="0"/>
              <a:t> </a:t>
            </a:r>
            <a:r>
              <a:rPr lang="en-US" dirty="0" err="1" smtClean="0"/>
              <a:t>chỉ</a:t>
            </a:r>
            <a:r>
              <a:rPr lang="en-US" dirty="0" smtClean="0"/>
              <a:t> MAC </a:t>
            </a:r>
            <a:r>
              <a:rPr lang="en-US" dirty="0" err="1" smtClean="0"/>
              <a:t>của</a:t>
            </a:r>
            <a:r>
              <a:rPr lang="en-US" dirty="0" smtClean="0"/>
              <a:t> ESP8266:</a:t>
            </a:r>
          </a:p>
          <a:p>
            <a:pPr marL="0" indent="0">
              <a:buNone/>
            </a:pPr>
            <a:r>
              <a:rPr lang="en-US" dirty="0"/>
              <a:t>MAC address is a unique value associated with a network </a:t>
            </a:r>
            <a:r>
              <a:rPr lang="en-US" dirty="0" smtClean="0"/>
              <a:t>adapter</a:t>
            </a:r>
          </a:p>
          <a:p>
            <a:pPr marL="0" indent="0">
              <a:buNone/>
            </a:pPr>
            <a:r>
              <a:rPr lang="en-US" dirty="0">
                <a:hlinkClick r:id="rId2"/>
              </a:rPr>
              <a:t>https://techtutorialsx.com/2017/04/09/esp8266-get-mac-address</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26239298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có</a:t>
            </a:r>
            <a:r>
              <a:rPr lang="en-US" dirty="0" smtClean="0"/>
              <a:t> 2 </a:t>
            </a:r>
            <a:r>
              <a:rPr lang="en-US" dirty="0" err="1" smtClean="0"/>
              <a:t>cách</a:t>
            </a:r>
            <a:r>
              <a:rPr lang="en-US" dirty="0" smtClean="0"/>
              <a:t> </a:t>
            </a:r>
            <a:r>
              <a:rPr lang="en-US" dirty="0" err="1" smtClean="0"/>
              <a:t>để</a:t>
            </a:r>
            <a:r>
              <a:rPr lang="en-US" dirty="0" smtClean="0"/>
              <a:t> </a:t>
            </a:r>
            <a:r>
              <a:rPr lang="en-US" dirty="0" err="1" smtClean="0"/>
              <a:t>làm</a:t>
            </a:r>
            <a:r>
              <a:rPr lang="en-US" dirty="0" smtClean="0"/>
              <a:t> </a:t>
            </a:r>
            <a:r>
              <a:rPr lang="en-US" dirty="0" err="1" smtClean="0"/>
              <a:t>trang</a:t>
            </a:r>
            <a:r>
              <a:rPr lang="en-US" dirty="0" smtClean="0"/>
              <a:t> web host </a:t>
            </a:r>
            <a:r>
              <a:rPr lang="en-US" dirty="0" err="1" smtClean="0"/>
              <a:t>trên</a:t>
            </a:r>
            <a:r>
              <a:rPr lang="en-US" dirty="0" smtClean="0"/>
              <a:t> local </a:t>
            </a:r>
            <a:r>
              <a:rPr lang="en-US" dirty="0" err="1" smtClean="0"/>
              <a:t>của</a:t>
            </a:r>
            <a:r>
              <a:rPr lang="en-US" dirty="0" smtClean="0"/>
              <a:t> </a:t>
            </a:r>
            <a:r>
              <a:rPr lang="en-US" dirty="0" err="1" smtClean="0"/>
              <a:t>mình</a:t>
            </a:r>
            <a:r>
              <a:rPr lang="en-US" dirty="0" smtClean="0"/>
              <a:t>, </a:t>
            </a:r>
            <a:r>
              <a:rPr lang="en-US" dirty="0" err="1" smtClean="0"/>
              <a:t>không</a:t>
            </a:r>
            <a:r>
              <a:rPr lang="en-US" dirty="0" smtClean="0"/>
              <a:t> </a:t>
            </a:r>
            <a:r>
              <a:rPr lang="en-US" dirty="0" err="1" smtClean="0"/>
              <a:t>hiểu</a:t>
            </a:r>
            <a:r>
              <a:rPr lang="en-US" dirty="0" smtClean="0"/>
              <a:t> </a:t>
            </a:r>
            <a:r>
              <a:rPr lang="en-US" dirty="0" err="1" smtClean="0"/>
              <a:t>tại</a:t>
            </a:r>
            <a:r>
              <a:rPr lang="en-US" dirty="0" smtClean="0"/>
              <a:t> </a:t>
            </a:r>
            <a:r>
              <a:rPr lang="en-US" dirty="0" err="1" smtClean="0"/>
              <a:t>sao</a:t>
            </a:r>
            <a:r>
              <a:rPr lang="en-US" dirty="0" smtClean="0"/>
              <a:t> 2 </a:t>
            </a:r>
            <a:r>
              <a:rPr lang="en-US" dirty="0" err="1" smtClean="0"/>
              <a:t>cách</a:t>
            </a:r>
            <a:r>
              <a:rPr lang="en-US" dirty="0" smtClean="0"/>
              <a:t> </a:t>
            </a:r>
            <a:r>
              <a:rPr lang="en-US" dirty="0" err="1" smtClean="0"/>
              <a:t>khác</a:t>
            </a:r>
            <a:r>
              <a:rPr lang="en-US" dirty="0" smtClean="0"/>
              <a:t> </a:t>
            </a:r>
            <a:r>
              <a:rPr lang="en-US" dirty="0" err="1" smtClean="0"/>
              <a:t>nhau</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a:hlinkClick r:id="rId2"/>
              </a:rPr>
              <a:t>http://</a:t>
            </a:r>
            <a:r>
              <a:rPr lang="en-US" dirty="0" smtClean="0">
                <a:hlinkClick r:id="rId2"/>
              </a:rPr>
              <a:t>www.tp-link.com/us/faq-1106.html</a:t>
            </a:r>
            <a:endParaRPr lang="en-US" dirty="0" smtClean="0"/>
          </a:p>
          <a:p>
            <a:pPr marL="0" indent="0">
              <a:buNone/>
            </a:pPr>
            <a:r>
              <a:rPr lang="en-US" dirty="0">
                <a:hlinkClick r:id="rId3"/>
              </a:rPr>
              <a:t>https://www.instructables.com/id/Control-ESP8266-Over-the-Internet-from-Anywhere/</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583316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6854" y="218364"/>
            <a:ext cx="10766946" cy="5958599"/>
          </a:xfrm>
        </p:spPr>
        <p:txBody>
          <a:bodyPr/>
          <a:lstStyle/>
          <a:p>
            <a:pPr marL="0" indent="0">
              <a:buNone/>
            </a:pPr>
            <a:r>
              <a:rPr lang="en-US" dirty="0"/>
              <a:t> have a bunch of esp8266 based microcontrollers which are driven by Alexa via </a:t>
            </a:r>
            <a:r>
              <a:rPr lang="en-US" dirty="0">
                <a:solidFill>
                  <a:srgbClr val="FF0000"/>
                </a:solidFill>
              </a:rPr>
              <a:t>Node red and MQTT</a:t>
            </a:r>
            <a:r>
              <a:rPr lang="en-US" dirty="0"/>
              <a:t>. There are plenty of resources on how to do this and it means I can easily </a:t>
            </a:r>
            <a:r>
              <a:rPr lang="en-US" dirty="0" smtClean="0"/>
              <a:t>use-- </a:t>
            </a:r>
            <a:r>
              <a:rPr lang="en-US" dirty="0"/>
              <a:t>other things to control them </a:t>
            </a:r>
            <a:r>
              <a:rPr lang="en-US" dirty="0" smtClean="0"/>
              <a:t>also.</a:t>
            </a:r>
          </a:p>
          <a:p>
            <a:pPr marL="0" indent="0">
              <a:buNone/>
            </a:pPr>
            <a:r>
              <a:rPr lang="en-US" dirty="0" smtClean="0"/>
              <a:t>Keywords:</a:t>
            </a:r>
          </a:p>
          <a:p>
            <a:pPr marL="0" indent="0">
              <a:buNone/>
            </a:pPr>
            <a:r>
              <a:rPr lang="en-US" dirty="0" smtClean="0"/>
              <a:t>Note RED</a:t>
            </a:r>
          </a:p>
          <a:p>
            <a:pPr marL="0" indent="0">
              <a:buNone/>
            </a:pPr>
            <a:r>
              <a:rPr lang="en-US" dirty="0" smtClean="0"/>
              <a:t>MQTT</a:t>
            </a:r>
          </a:p>
          <a:p>
            <a:pPr marL="0" indent="0">
              <a:buNone/>
            </a:pPr>
            <a:r>
              <a:rPr lang="en-US" dirty="0" smtClean="0"/>
              <a:t>…</a:t>
            </a:r>
          </a:p>
          <a:p>
            <a:pPr marL="0" indent="0">
              <a:buNone/>
            </a:pPr>
            <a:r>
              <a:rPr lang="en-US" dirty="0" smtClean="0"/>
              <a:t>&gt;&gt; </a:t>
            </a:r>
            <a:r>
              <a:rPr lang="en-US" dirty="0" err="1" smtClean="0"/>
              <a:t>các</a:t>
            </a:r>
            <a:r>
              <a:rPr lang="en-US" dirty="0" smtClean="0"/>
              <a:t> </a:t>
            </a:r>
            <a:r>
              <a:rPr lang="en-US" dirty="0" err="1" smtClean="0"/>
              <a:t>bài</a:t>
            </a:r>
            <a:r>
              <a:rPr lang="en-US" dirty="0" smtClean="0"/>
              <a:t> </a:t>
            </a:r>
            <a:r>
              <a:rPr lang="en-US" dirty="0" err="1" smtClean="0"/>
              <a:t>này</a:t>
            </a:r>
            <a:r>
              <a:rPr lang="en-US" dirty="0" smtClean="0"/>
              <a:t> </a:t>
            </a:r>
            <a:r>
              <a:rPr lang="en-US" dirty="0" err="1" smtClean="0"/>
              <a:t>đã</a:t>
            </a:r>
            <a:r>
              <a:rPr lang="en-US" dirty="0" smtClean="0"/>
              <a:t> </a:t>
            </a:r>
            <a:r>
              <a:rPr lang="en-US" dirty="0" err="1" smtClean="0"/>
              <a:t>được</a:t>
            </a:r>
            <a:r>
              <a:rPr lang="en-US" dirty="0" smtClean="0"/>
              <a:t> </a:t>
            </a:r>
            <a:r>
              <a:rPr lang="en-US" dirty="0" err="1" smtClean="0"/>
              <a:t>trên</a:t>
            </a:r>
            <a:r>
              <a:rPr lang="en-US" dirty="0" smtClean="0"/>
              <a:t> </a:t>
            </a:r>
            <a:r>
              <a:rPr lang="en-US" dirty="0" err="1" smtClean="0"/>
              <a:t>đề</a:t>
            </a:r>
            <a:r>
              <a:rPr lang="en-US" dirty="0" smtClean="0"/>
              <a:t> </a:t>
            </a:r>
            <a:r>
              <a:rPr lang="en-US" dirty="0" err="1" smtClean="0"/>
              <a:t>cập</a:t>
            </a:r>
            <a:r>
              <a:rPr lang="en-US" dirty="0" smtClean="0"/>
              <a:t> hocjarm.org</a:t>
            </a:r>
          </a:p>
          <a:p>
            <a:pPr marL="0" indent="0">
              <a:buNone/>
            </a:pPr>
            <a:r>
              <a:rPr lang="en-US" dirty="0" smtClean="0"/>
              <a:t>+ </a:t>
            </a:r>
            <a:r>
              <a:rPr lang="en-US" dirty="0" err="1" smtClean="0"/>
              <a:t>Tham</a:t>
            </a:r>
            <a:r>
              <a:rPr lang="en-US" dirty="0" smtClean="0"/>
              <a:t> </a:t>
            </a:r>
            <a:r>
              <a:rPr lang="en-US" dirty="0" err="1" smtClean="0"/>
              <a:t>khảo</a:t>
            </a:r>
            <a:r>
              <a:rPr lang="en-US" dirty="0" smtClean="0"/>
              <a:t> </a:t>
            </a:r>
            <a:r>
              <a:rPr lang="en-US" dirty="0" err="1" smtClean="0"/>
              <a:t>thêm</a:t>
            </a:r>
            <a:r>
              <a:rPr lang="en-US" dirty="0" smtClean="0"/>
              <a:t> </a:t>
            </a:r>
            <a:r>
              <a:rPr lang="en-US" dirty="0" err="1" smtClean="0"/>
              <a:t>đề</a:t>
            </a:r>
            <a:r>
              <a:rPr lang="en-US" dirty="0" smtClean="0"/>
              <a:t> </a:t>
            </a:r>
            <a:r>
              <a:rPr lang="en-US" dirty="0" err="1" smtClean="0"/>
              <a:t>tài</a:t>
            </a:r>
            <a:r>
              <a:rPr lang="en-US" dirty="0" smtClean="0"/>
              <a:t> </a:t>
            </a:r>
            <a:r>
              <a:rPr lang="en-US" dirty="0" err="1" smtClean="0"/>
              <a:t>đồ</a:t>
            </a:r>
            <a:r>
              <a:rPr lang="en-US" dirty="0" smtClean="0"/>
              <a:t> </a:t>
            </a:r>
            <a:r>
              <a:rPr lang="en-US" dirty="0" err="1" smtClean="0"/>
              <a:t>án</a:t>
            </a:r>
            <a:r>
              <a:rPr lang="en-US" dirty="0" smtClean="0"/>
              <a:t> 2 </a:t>
            </a:r>
            <a:r>
              <a:rPr lang="en-US" dirty="0" err="1" smtClean="0"/>
              <a:t>của</a:t>
            </a:r>
            <a:r>
              <a:rPr lang="en-US" smtClean="0"/>
              <a:t> NPAD</a:t>
            </a:r>
            <a:endParaRPr lang="en-US" dirty="0"/>
          </a:p>
        </p:txBody>
      </p:sp>
    </p:spTree>
    <p:extLst>
      <p:ext uri="{BB962C8B-B14F-4D97-AF65-F5344CB8AC3E}">
        <p14:creationId xmlns:p14="http://schemas.microsoft.com/office/powerpoint/2010/main" val="15483684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err="1" smtClean="0"/>
              <a:t>netstat</a:t>
            </a:r>
            <a:r>
              <a:rPr lang="en-US" dirty="0" smtClean="0"/>
              <a:t> –a</a:t>
            </a:r>
          </a:p>
          <a:p>
            <a:pPr marL="0" indent="0">
              <a:buNone/>
            </a:pPr>
            <a:endParaRPr lang="en-US" dirty="0"/>
          </a:p>
        </p:txBody>
      </p:sp>
    </p:spTree>
    <p:extLst>
      <p:ext uri="{BB962C8B-B14F-4D97-AF65-F5344CB8AC3E}">
        <p14:creationId xmlns:p14="http://schemas.microsoft.com/office/powerpoint/2010/main" val="16160599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13"/>
            <a:ext cx="10298373" cy="781287"/>
          </a:xfrm>
        </p:spPr>
        <p:txBody>
          <a:bodyPr/>
          <a:lstStyle/>
          <a:p>
            <a:r>
              <a:rPr lang="en-US" dirty="0" smtClean="0"/>
              <a:t>29/10/2017</a:t>
            </a:r>
            <a:endParaRPr lang="en-US" dirty="0"/>
          </a:p>
        </p:txBody>
      </p:sp>
      <p:sp>
        <p:nvSpPr>
          <p:cNvPr id="3" name="Content Placeholder 2"/>
          <p:cNvSpPr>
            <a:spLocks noGrp="1"/>
          </p:cNvSpPr>
          <p:nvPr>
            <p:ph idx="1"/>
          </p:nvPr>
        </p:nvSpPr>
        <p:spPr>
          <a:xfrm>
            <a:off x="573205" y="914400"/>
            <a:ext cx="11122925" cy="5636525"/>
          </a:xfrm>
        </p:spPr>
        <p:txBody>
          <a:bodyPr>
            <a:normAutofit lnSpcReduction="10000"/>
          </a:bodyPr>
          <a:lstStyle/>
          <a:p>
            <a:pPr marL="0" indent="0">
              <a:buNone/>
            </a:pPr>
            <a:r>
              <a:rPr lang="en-US" dirty="0" smtClean="0"/>
              <a:t>GPIO1 – TXD0: </a:t>
            </a:r>
            <a:r>
              <a:rPr lang="en-US" dirty="0" err="1" smtClean="0"/>
              <a:t>khi</a:t>
            </a:r>
            <a:r>
              <a:rPr lang="en-US" dirty="0" smtClean="0"/>
              <a:t> </a:t>
            </a:r>
            <a:r>
              <a:rPr lang="en-US" dirty="0" err="1" smtClean="0"/>
              <a:t>chương</a:t>
            </a:r>
            <a:r>
              <a:rPr lang="en-US" dirty="0" smtClean="0"/>
              <a:t> </a:t>
            </a:r>
            <a:r>
              <a:rPr lang="en-US" dirty="0" err="1" smtClean="0"/>
              <a:t>trình</a:t>
            </a:r>
            <a:r>
              <a:rPr lang="en-US" dirty="0" smtClean="0"/>
              <a:t> flash </a:t>
            </a:r>
            <a:r>
              <a:rPr lang="en-US" dirty="0" err="1" smtClean="0"/>
              <a:t>được</a:t>
            </a:r>
            <a:r>
              <a:rPr lang="en-US" dirty="0" smtClean="0"/>
              <a:t> </a:t>
            </a:r>
            <a:r>
              <a:rPr lang="en-US" dirty="0" err="1" smtClean="0"/>
              <a:t>truyền</a:t>
            </a:r>
            <a:r>
              <a:rPr lang="en-US" dirty="0" smtClean="0"/>
              <a:t> </a:t>
            </a:r>
            <a:r>
              <a:rPr lang="en-US" dirty="0" err="1" smtClean="0"/>
              <a:t>từ</a:t>
            </a:r>
            <a:r>
              <a:rPr lang="en-US" dirty="0" smtClean="0"/>
              <a:t> PC </a:t>
            </a:r>
            <a:r>
              <a:rPr lang="en-US" dirty="0" err="1" smtClean="0"/>
              <a:t>nạp</a:t>
            </a:r>
            <a:r>
              <a:rPr lang="en-US" dirty="0" smtClean="0"/>
              <a:t> </a:t>
            </a:r>
            <a:r>
              <a:rPr lang="en-US" dirty="0" err="1" smtClean="0"/>
              <a:t>cho</a:t>
            </a:r>
            <a:r>
              <a:rPr lang="en-US" dirty="0" smtClean="0"/>
              <a:t> con ESP8266, PC -&gt; [RX Flash </a:t>
            </a:r>
            <a:r>
              <a:rPr lang="en-US" dirty="0" err="1" smtClean="0"/>
              <a:t>của</a:t>
            </a:r>
            <a:r>
              <a:rPr lang="en-US" dirty="0" smtClean="0"/>
              <a:t> ESP8266] &gt; </a:t>
            </a:r>
            <a:r>
              <a:rPr lang="en-US" dirty="0" err="1" smtClean="0"/>
              <a:t>nối</a:t>
            </a:r>
            <a:r>
              <a:rPr lang="en-US" dirty="0" smtClean="0"/>
              <a:t> </a:t>
            </a:r>
            <a:r>
              <a:rPr lang="en-US" dirty="0" err="1" smtClean="0"/>
              <a:t>chung</a:t>
            </a:r>
            <a:r>
              <a:rPr lang="en-US" dirty="0" smtClean="0"/>
              <a:t> </a:t>
            </a:r>
            <a:r>
              <a:rPr lang="en-US" dirty="0" err="1" smtClean="0"/>
              <a:t>với</a:t>
            </a:r>
            <a:r>
              <a:rPr lang="en-US" dirty="0" smtClean="0"/>
              <a:t> TXD0, hay </a:t>
            </a:r>
            <a:r>
              <a:rPr lang="en-US" dirty="0" err="1" smtClean="0"/>
              <a:t>là</a:t>
            </a:r>
            <a:r>
              <a:rPr lang="en-US" dirty="0" smtClean="0"/>
              <a:t> pin Flash </a:t>
            </a:r>
            <a:r>
              <a:rPr lang="en-US" dirty="0" err="1" smtClean="0"/>
              <a:t>ấy</a:t>
            </a:r>
            <a:r>
              <a:rPr lang="en-US" dirty="0" smtClean="0"/>
              <a:t>, </a:t>
            </a:r>
            <a:r>
              <a:rPr lang="en-US" dirty="0" err="1" smtClean="0"/>
              <a:t>vì</a:t>
            </a:r>
            <a:r>
              <a:rPr lang="en-US" dirty="0" smtClean="0"/>
              <a:t> </a:t>
            </a:r>
            <a:r>
              <a:rPr lang="en-US" dirty="0" err="1" smtClean="0"/>
              <a:t>khi</a:t>
            </a:r>
            <a:r>
              <a:rPr lang="en-US" dirty="0" smtClean="0"/>
              <a:t> </a:t>
            </a:r>
            <a:r>
              <a:rPr lang="en-US" dirty="0" err="1" smtClean="0"/>
              <a:t>cắm</a:t>
            </a:r>
            <a:r>
              <a:rPr lang="en-US" dirty="0" smtClean="0"/>
              <a:t> </a:t>
            </a:r>
            <a:r>
              <a:rPr lang="en-US" dirty="0" err="1" smtClean="0"/>
              <a:t>cả</a:t>
            </a:r>
            <a:r>
              <a:rPr lang="en-US" dirty="0" smtClean="0"/>
              <a:t> 2 </a:t>
            </a:r>
            <a:r>
              <a:rPr lang="en-US" dirty="0" err="1" smtClean="0"/>
              <a:t>nó</a:t>
            </a:r>
            <a:r>
              <a:rPr lang="en-US" dirty="0" smtClean="0"/>
              <a:t> </a:t>
            </a:r>
            <a:r>
              <a:rPr lang="en-US" dirty="0" err="1" smtClean="0"/>
              <a:t>đều</a:t>
            </a:r>
            <a:r>
              <a:rPr lang="en-US" dirty="0" smtClean="0"/>
              <a:t> </a:t>
            </a:r>
            <a:r>
              <a:rPr lang="en-US" dirty="0" err="1" smtClean="0"/>
              <a:t>truyền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nhưng</a:t>
            </a:r>
            <a:r>
              <a:rPr lang="en-US" dirty="0" smtClean="0"/>
              <a:t> </a:t>
            </a:r>
            <a:r>
              <a:rPr lang="en-US" dirty="0" err="1" smtClean="0"/>
              <a:t>bên</a:t>
            </a:r>
            <a:r>
              <a:rPr lang="en-US" dirty="0" smtClean="0"/>
              <a:t> TXD0 </a:t>
            </a:r>
            <a:r>
              <a:rPr lang="en-US" dirty="0" err="1" smtClean="0"/>
              <a:t>nó</a:t>
            </a:r>
            <a:r>
              <a:rPr lang="en-US" dirty="0" smtClean="0"/>
              <a:t> </a:t>
            </a:r>
            <a:r>
              <a:rPr lang="en-US" dirty="0" err="1" smtClean="0"/>
              <a:t>còn</a:t>
            </a:r>
            <a:r>
              <a:rPr lang="en-US" dirty="0" smtClean="0"/>
              <a:t> </a:t>
            </a:r>
            <a:r>
              <a:rPr lang="en-US" dirty="0" err="1" smtClean="0"/>
              <a:t>trả</a:t>
            </a:r>
            <a:r>
              <a:rPr lang="en-US" dirty="0" smtClean="0"/>
              <a:t> </a:t>
            </a:r>
            <a:r>
              <a:rPr lang="en-US" dirty="0" err="1" smtClean="0"/>
              <a:t>về</a:t>
            </a:r>
            <a:r>
              <a:rPr lang="en-US" dirty="0" smtClean="0"/>
              <a:t> </a:t>
            </a:r>
            <a:r>
              <a:rPr lang="en-US" dirty="0" err="1" smtClean="0"/>
              <a:t>công</a:t>
            </a:r>
            <a:r>
              <a:rPr lang="en-US" dirty="0" smtClean="0"/>
              <a:t> </a:t>
            </a:r>
            <a:r>
              <a:rPr lang="en-US" dirty="0" err="1" smtClean="0"/>
              <a:t>việc</a:t>
            </a:r>
            <a:r>
              <a:rPr lang="en-US" dirty="0" smtClean="0"/>
              <a:t> up flash </a:t>
            </a:r>
            <a:r>
              <a:rPr lang="en-US" dirty="0" err="1" smtClean="0"/>
              <a:t>thành</a:t>
            </a:r>
            <a:r>
              <a:rPr lang="en-US" dirty="0" smtClean="0"/>
              <a:t> </a:t>
            </a:r>
            <a:r>
              <a:rPr lang="en-US" dirty="0" err="1" smtClean="0"/>
              <a:t>công</a:t>
            </a:r>
            <a:r>
              <a:rPr lang="en-US" dirty="0" smtClean="0"/>
              <a:t> </a:t>
            </a:r>
            <a:r>
              <a:rPr lang="en-US" dirty="0" err="1" smtClean="0"/>
              <a:t>ntn</a:t>
            </a:r>
            <a:r>
              <a:rPr lang="en-US" dirty="0" smtClean="0"/>
              <a:t> </a:t>
            </a:r>
            <a:r>
              <a:rPr lang="en-US" dirty="0" err="1" smtClean="0"/>
              <a:t>nữa</a:t>
            </a:r>
            <a:endParaRPr lang="en-US" dirty="0" smtClean="0"/>
          </a:p>
          <a:p>
            <a:pPr marL="0" indent="0">
              <a:buNone/>
            </a:pPr>
            <a:r>
              <a:rPr lang="en-US" dirty="0" err="1" smtClean="0"/>
              <a:t>chân</a:t>
            </a:r>
            <a:r>
              <a:rPr lang="en-US" dirty="0" smtClean="0"/>
              <a:t> RXD0, </a:t>
            </a:r>
            <a:r>
              <a:rPr lang="en-US" dirty="0" err="1" smtClean="0"/>
              <a:t>là</a:t>
            </a:r>
            <a:r>
              <a:rPr lang="en-US" dirty="0" smtClean="0"/>
              <a:t> </a:t>
            </a:r>
            <a:r>
              <a:rPr lang="en-US" dirty="0" err="1" smtClean="0"/>
              <a:t>chân</a:t>
            </a:r>
            <a:r>
              <a:rPr lang="en-US" dirty="0" smtClean="0"/>
              <a:t> </a:t>
            </a:r>
            <a:r>
              <a:rPr lang="en-US" dirty="0" err="1" smtClean="0"/>
              <a:t>nhận</a:t>
            </a:r>
            <a:r>
              <a:rPr lang="en-US" dirty="0" smtClean="0"/>
              <a:t> Serial </a:t>
            </a:r>
            <a:r>
              <a:rPr lang="en-US" dirty="0" err="1" smtClean="0"/>
              <a:t>chính</a:t>
            </a:r>
            <a:r>
              <a:rPr lang="en-US" dirty="0" smtClean="0"/>
              <a:t> </a:t>
            </a:r>
            <a:r>
              <a:rPr lang="en-US" dirty="0" err="1" smtClean="0"/>
              <a:t>của</a:t>
            </a:r>
            <a:r>
              <a:rPr lang="en-US" dirty="0" smtClean="0"/>
              <a:t> ESP8266!, </a:t>
            </a:r>
            <a:r>
              <a:rPr lang="en-US" dirty="0" err="1" smtClean="0"/>
              <a:t>gửi</a:t>
            </a:r>
            <a:r>
              <a:rPr lang="en-US" dirty="0" smtClean="0"/>
              <a:t> </a:t>
            </a:r>
            <a:r>
              <a:rPr lang="en-US" dirty="0" err="1" smtClean="0"/>
              <a:t>dữ</a:t>
            </a:r>
            <a:r>
              <a:rPr lang="en-US" dirty="0" smtClean="0"/>
              <a:t> </a:t>
            </a:r>
            <a:r>
              <a:rPr lang="en-US" dirty="0" err="1" smtClean="0"/>
              <a:t>liệu</a:t>
            </a:r>
            <a:r>
              <a:rPr lang="en-US" dirty="0" smtClean="0"/>
              <a:t> qua </a:t>
            </a:r>
            <a:r>
              <a:rPr lang="en-US" dirty="0" err="1" smtClean="0"/>
              <a:t>chân</a:t>
            </a:r>
            <a:r>
              <a:rPr lang="en-US" dirty="0" smtClean="0"/>
              <a:t> </a:t>
            </a:r>
            <a:r>
              <a:rPr lang="en-US" dirty="0" err="1" smtClean="0"/>
              <a:t>này</a:t>
            </a:r>
            <a:r>
              <a:rPr lang="en-US" dirty="0" smtClean="0"/>
              <a:t> </a:t>
            </a:r>
            <a:r>
              <a:rPr lang="en-US" dirty="0" err="1" smtClean="0"/>
              <a:t>như</a:t>
            </a:r>
            <a:r>
              <a:rPr lang="en-US" dirty="0" smtClean="0"/>
              <a:t> </a:t>
            </a:r>
            <a:r>
              <a:rPr lang="en-US" dirty="0" err="1" smtClean="0"/>
              <a:t>việc</a:t>
            </a:r>
            <a:r>
              <a:rPr lang="en-US" dirty="0" smtClean="0"/>
              <a:t> </a:t>
            </a:r>
            <a:r>
              <a:rPr lang="en-US" dirty="0" err="1" smtClean="0"/>
              <a:t>bật</a:t>
            </a:r>
            <a:r>
              <a:rPr lang="en-US" dirty="0" smtClean="0"/>
              <a:t> Terminal </a:t>
            </a:r>
            <a:r>
              <a:rPr lang="en-US" dirty="0" err="1" smtClean="0"/>
              <a:t>của</a:t>
            </a:r>
            <a:r>
              <a:rPr lang="en-US" dirty="0" smtClean="0"/>
              <a:t> Arduino </a:t>
            </a:r>
            <a:r>
              <a:rPr lang="en-US" dirty="0" err="1" smtClean="0"/>
              <a:t>và</a:t>
            </a:r>
            <a:r>
              <a:rPr lang="en-US" dirty="0" smtClean="0"/>
              <a:t> </a:t>
            </a:r>
            <a:r>
              <a:rPr lang="en-US" dirty="0" err="1" smtClean="0"/>
              <a:t>ghi</a:t>
            </a:r>
            <a:r>
              <a:rPr lang="en-US" dirty="0" smtClean="0"/>
              <a:t> </a:t>
            </a:r>
            <a:r>
              <a:rPr lang="en-US" dirty="0" err="1" smtClean="0"/>
              <a:t>vào</a:t>
            </a:r>
            <a:r>
              <a:rPr lang="en-US" dirty="0" smtClean="0"/>
              <a:t> ô + Send</a:t>
            </a:r>
          </a:p>
          <a:p>
            <a:pPr marL="0" indent="0">
              <a:buNone/>
            </a:pPr>
            <a:r>
              <a:rPr lang="en-US" dirty="0" err="1" smtClean="0"/>
              <a:t>Khi</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Arduino/ESP8266, ta </a:t>
            </a:r>
            <a:r>
              <a:rPr lang="en-US" dirty="0" err="1" smtClean="0"/>
              <a:t>phải</a:t>
            </a:r>
            <a:r>
              <a:rPr lang="en-US" dirty="0" smtClean="0"/>
              <a:t> </a:t>
            </a:r>
            <a:r>
              <a:rPr lang="en-US" dirty="0" err="1" smtClean="0"/>
              <a:t>hiểu</a:t>
            </a:r>
            <a:r>
              <a:rPr lang="en-US" dirty="0" smtClean="0"/>
              <a:t> </a:t>
            </a:r>
            <a:r>
              <a:rPr lang="en-US" dirty="0" err="1" smtClean="0"/>
              <a:t>là</a:t>
            </a:r>
            <a:r>
              <a:rPr lang="en-US" dirty="0" smtClean="0"/>
              <a:t> TX RX, send </a:t>
            </a:r>
            <a:r>
              <a:rPr lang="en-US" dirty="0" err="1" smtClean="0"/>
              <a:t>và</a:t>
            </a:r>
            <a:r>
              <a:rPr lang="en-US" dirty="0" smtClean="0"/>
              <a:t> receive </a:t>
            </a:r>
            <a:r>
              <a:rPr lang="en-US" dirty="0" err="1" smtClean="0"/>
              <a:t>trên</a:t>
            </a:r>
            <a:r>
              <a:rPr lang="en-US" dirty="0" smtClean="0"/>
              <a:t> terminal </a:t>
            </a:r>
            <a:r>
              <a:rPr lang="en-US" dirty="0" err="1" smtClean="0"/>
              <a:t>của</a:t>
            </a:r>
            <a:r>
              <a:rPr lang="en-US" dirty="0" smtClean="0"/>
              <a:t> Arduino </a:t>
            </a:r>
            <a:r>
              <a:rPr lang="en-US" dirty="0" err="1" smtClean="0"/>
              <a:t>như</a:t>
            </a:r>
            <a:r>
              <a:rPr lang="en-US" dirty="0" smtClean="0"/>
              <a:t> </a:t>
            </a:r>
            <a:r>
              <a:rPr lang="en-US" dirty="0" err="1" smtClean="0"/>
              <a:t>là</a:t>
            </a:r>
            <a:r>
              <a:rPr lang="en-US" dirty="0" smtClean="0"/>
              <a:t> </a:t>
            </a:r>
            <a:r>
              <a:rPr lang="en-US" dirty="0" err="1" smtClean="0"/>
              <a:t>mình</a:t>
            </a:r>
            <a:r>
              <a:rPr lang="en-US" dirty="0" smtClean="0"/>
              <a:t> </a:t>
            </a:r>
            <a:r>
              <a:rPr lang="en-US" dirty="0" err="1" smtClean="0"/>
              <a:t>đóng</a:t>
            </a:r>
            <a:r>
              <a:rPr lang="en-US" dirty="0" smtClean="0"/>
              <a:t> </a:t>
            </a:r>
            <a:r>
              <a:rPr lang="en-US" dirty="0" err="1" smtClean="0"/>
              <a:t>vai</a:t>
            </a:r>
            <a:r>
              <a:rPr lang="en-US" dirty="0" smtClean="0"/>
              <a:t> </a:t>
            </a:r>
            <a:r>
              <a:rPr lang="en-US" dirty="0" err="1" smtClean="0"/>
              <a:t>trò</a:t>
            </a:r>
            <a:r>
              <a:rPr lang="en-US" dirty="0" smtClean="0"/>
              <a:t> </a:t>
            </a:r>
            <a:r>
              <a:rPr lang="en-US" dirty="0" err="1" smtClean="0"/>
              <a:t>của</a:t>
            </a:r>
            <a:r>
              <a:rPr lang="en-US" dirty="0" smtClean="0"/>
              <a:t> con Board </a:t>
            </a:r>
            <a:r>
              <a:rPr lang="en-US" dirty="0" err="1" smtClean="0"/>
              <a:t>đó</a:t>
            </a:r>
            <a:r>
              <a:rPr lang="en-US" dirty="0" smtClean="0"/>
              <a:t>.</a:t>
            </a:r>
          </a:p>
          <a:p>
            <a:pPr marL="0" indent="0">
              <a:buNone/>
            </a:pPr>
            <a:r>
              <a:rPr lang="en-US" dirty="0" smtClean="0"/>
              <a:t>Do </a:t>
            </a:r>
            <a:r>
              <a:rPr lang="en-US" dirty="0" err="1" smtClean="0"/>
              <a:t>đó</a:t>
            </a:r>
            <a:r>
              <a:rPr lang="en-US" dirty="0" smtClean="0"/>
              <a:t>, </a:t>
            </a:r>
            <a:r>
              <a:rPr lang="en-US" dirty="0" err="1" smtClean="0"/>
              <a:t>khi</a:t>
            </a:r>
            <a:r>
              <a:rPr lang="en-US" dirty="0" smtClean="0"/>
              <a:t> ta </a:t>
            </a:r>
            <a:r>
              <a:rPr lang="en-US" dirty="0" err="1" smtClean="0"/>
              <a:t>ghi</a:t>
            </a:r>
            <a:r>
              <a:rPr lang="en-US" dirty="0" smtClean="0"/>
              <a:t> </a:t>
            </a:r>
            <a:r>
              <a:rPr lang="en-US" dirty="0" err="1" smtClean="0"/>
              <a:t>serial.println</a:t>
            </a:r>
            <a:r>
              <a:rPr lang="en-US" dirty="0" smtClean="0"/>
              <a:t>, </a:t>
            </a:r>
            <a:r>
              <a:rPr lang="en-US" dirty="0" err="1" smtClean="0"/>
              <a:t>nghĩa</a:t>
            </a:r>
            <a:r>
              <a:rPr lang="en-US" dirty="0" smtClean="0"/>
              <a:t> </a:t>
            </a:r>
            <a:r>
              <a:rPr lang="en-US" dirty="0" err="1" smtClean="0"/>
              <a:t>là</a:t>
            </a:r>
            <a:r>
              <a:rPr lang="en-US" dirty="0" smtClean="0"/>
              <a:t> </a:t>
            </a:r>
            <a:r>
              <a:rPr lang="en-US" dirty="0" err="1" smtClean="0"/>
              <a:t>từ</a:t>
            </a:r>
            <a:r>
              <a:rPr lang="en-US" dirty="0" smtClean="0"/>
              <a:t> con Arduino, ta </a:t>
            </a:r>
            <a:r>
              <a:rPr lang="en-US" dirty="0" err="1" smtClean="0"/>
              <a:t>gửi</a:t>
            </a:r>
            <a:r>
              <a:rPr lang="en-US" dirty="0" smtClean="0"/>
              <a:t> </a:t>
            </a:r>
            <a:r>
              <a:rPr lang="en-US" dirty="0" err="1" smtClean="0"/>
              <a:t>ra</a:t>
            </a:r>
            <a:r>
              <a:rPr lang="en-US" dirty="0" smtClean="0"/>
              <a:t> qua UART </a:t>
            </a:r>
            <a:r>
              <a:rPr lang="en-US" dirty="0"/>
              <a:t>qua PL2303 </a:t>
            </a:r>
            <a:r>
              <a:rPr lang="en-US" dirty="0" smtClean="0"/>
              <a:t> </a:t>
            </a:r>
            <a:r>
              <a:rPr lang="en-US" dirty="0" err="1" smtClean="0"/>
              <a:t>chương</a:t>
            </a:r>
            <a:r>
              <a:rPr lang="en-US" dirty="0" smtClean="0"/>
              <a:t> </a:t>
            </a:r>
            <a:r>
              <a:rPr lang="en-US" dirty="0" err="1" smtClean="0"/>
              <a:t>trình</a:t>
            </a:r>
            <a:r>
              <a:rPr lang="en-US" dirty="0" smtClean="0"/>
              <a:t> Terminal </a:t>
            </a:r>
            <a:r>
              <a:rPr lang="en-US" dirty="0" err="1" smtClean="0"/>
              <a:t>nhận</a:t>
            </a:r>
            <a:r>
              <a:rPr lang="en-US" dirty="0" smtClean="0"/>
              <a:t> </a:t>
            </a:r>
            <a:r>
              <a:rPr lang="en-US" dirty="0" err="1" smtClean="0"/>
              <a:t>được</a:t>
            </a:r>
            <a:r>
              <a:rPr lang="en-US" dirty="0" smtClean="0"/>
              <a:t> </a:t>
            </a:r>
            <a:r>
              <a:rPr lang="en-US" dirty="0" err="1" smtClean="0"/>
              <a:t>và</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lên</a:t>
            </a:r>
            <a:r>
              <a:rPr lang="en-US" dirty="0" smtClean="0"/>
              <a:t>.</a:t>
            </a:r>
          </a:p>
          <a:p>
            <a:pPr marL="0" indent="0">
              <a:buNone/>
            </a:pPr>
            <a:r>
              <a:rPr lang="en-US" dirty="0" err="1" smtClean="0"/>
              <a:t>Khi</a:t>
            </a:r>
            <a:r>
              <a:rPr lang="en-US" dirty="0" smtClean="0"/>
              <a:t> </a:t>
            </a:r>
            <a:r>
              <a:rPr lang="en-US" dirty="0" err="1" smtClean="0"/>
              <a:t>có</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vào</a:t>
            </a:r>
            <a:r>
              <a:rPr lang="en-US" dirty="0" smtClean="0"/>
              <a:t> ( </a:t>
            </a:r>
            <a:r>
              <a:rPr lang="en-US" dirty="0" err="1" smtClean="0"/>
              <a:t>mình</a:t>
            </a:r>
            <a:r>
              <a:rPr lang="en-US" dirty="0" smtClean="0"/>
              <a:t> </a:t>
            </a:r>
            <a:r>
              <a:rPr lang="en-US" dirty="0" err="1" smtClean="0"/>
              <a:t>gửi</a:t>
            </a:r>
            <a:r>
              <a:rPr lang="en-US" dirty="0" smtClean="0"/>
              <a:t> </a:t>
            </a:r>
            <a:r>
              <a:rPr lang="en-US" dirty="0" err="1" smtClean="0"/>
              <a:t>từ</a:t>
            </a:r>
            <a:r>
              <a:rPr lang="en-US" dirty="0" smtClean="0"/>
              <a:t> PC </a:t>
            </a:r>
            <a:r>
              <a:rPr lang="en-US" dirty="0" err="1" smtClean="0"/>
              <a:t>tới</a:t>
            </a:r>
            <a:r>
              <a:rPr lang="en-US" dirty="0" smtClean="0"/>
              <a:t> Arduino ), &gt;&gt; </a:t>
            </a:r>
            <a:r>
              <a:rPr lang="en-US" dirty="0" err="1" smtClean="0"/>
              <a:t>ghi</a:t>
            </a:r>
            <a:r>
              <a:rPr lang="en-US" dirty="0" smtClean="0"/>
              <a:t> </a:t>
            </a:r>
            <a:r>
              <a:rPr lang="en-US" dirty="0" err="1" smtClean="0"/>
              <a:t>trên</a:t>
            </a:r>
            <a:r>
              <a:rPr lang="en-US" dirty="0" smtClean="0"/>
              <a:t> </a:t>
            </a:r>
            <a:r>
              <a:rPr lang="en-US" dirty="0" err="1" smtClean="0"/>
              <a:t>cái</a:t>
            </a:r>
            <a:r>
              <a:rPr lang="en-US" dirty="0" smtClean="0"/>
              <a:t> ô </a:t>
            </a:r>
            <a:r>
              <a:rPr lang="en-US" dirty="0" err="1" smtClean="0"/>
              <a:t>của</a:t>
            </a:r>
            <a:r>
              <a:rPr lang="en-US" dirty="0" smtClean="0"/>
              <a:t> Terminal Arduino </a:t>
            </a:r>
            <a:r>
              <a:rPr lang="en-US" dirty="0" err="1" smtClean="0"/>
              <a:t>và</a:t>
            </a:r>
            <a:r>
              <a:rPr lang="en-US" dirty="0" smtClean="0"/>
              <a:t> </a:t>
            </a:r>
            <a:r>
              <a:rPr lang="en-US" dirty="0" err="1" smtClean="0"/>
              <a:t>bấm</a:t>
            </a:r>
            <a:r>
              <a:rPr lang="en-US" dirty="0" smtClean="0"/>
              <a:t> </a:t>
            </a:r>
            <a:r>
              <a:rPr lang="en-US" dirty="0" err="1" smtClean="0"/>
              <a:t>phím</a:t>
            </a:r>
            <a:r>
              <a:rPr lang="en-US" dirty="0" smtClean="0"/>
              <a:t> send -&gt; </a:t>
            </a:r>
            <a:r>
              <a:rPr lang="en-US" dirty="0" err="1" smtClean="0"/>
              <a:t>sử</a:t>
            </a:r>
            <a:r>
              <a:rPr lang="en-US" dirty="0" smtClean="0"/>
              <a:t> </a:t>
            </a:r>
            <a:r>
              <a:rPr lang="en-US" dirty="0" err="1" smtClean="0"/>
              <a:t>dụng</a:t>
            </a:r>
            <a:r>
              <a:rPr lang="en-US" dirty="0" smtClean="0"/>
              <a:t> </a:t>
            </a:r>
            <a:r>
              <a:rPr lang="en-US" dirty="0" err="1" smtClean="0"/>
              <a:t>ngắt</a:t>
            </a:r>
            <a:r>
              <a:rPr lang="en-US" dirty="0" smtClean="0"/>
              <a:t> </a:t>
            </a:r>
            <a:r>
              <a:rPr lang="en-US" dirty="0" err="1" smtClean="0"/>
              <a:t>để</a:t>
            </a:r>
            <a:r>
              <a:rPr lang="en-US" dirty="0" smtClean="0"/>
              <a:t> </a:t>
            </a:r>
            <a:r>
              <a:rPr lang="en-US" dirty="0" err="1" smtClean="0"/>
              <a:t>nhận</a:t>
            </a:r>
            <a:r>
              <a:rPr lang="en-US" dirty="0" smtClean="0"/>
              <a:t> </a:t>
            </a:r>
            <a:r>
              <a:rPr lang="en-US" dirty="0" err="1" smtClean="0"/>
              <a:t>dữ</a:t>
            </a:r>
            <a:r>
              <a:rPr lang="en-US" dirty="0" smtClean="0"/>
              <a:t> </a:t>
            </a:r>
            <a:r>
              <a:rPr lang="en-US" dirty="0" err="1" smtClean="0"/>
              <a:t>liệu</a:t>
            </a:r>
            <a:endParaRPr lang="en-US" dirty="0" smtClean="0"/>
          </a:p>
          <a:p>
            <a:pPr marL="0" indent="0">
              <a:buNone/>
            </a:pPr>
            <a:r>
              <a:rPr lang="en-US" dirty="0" err="1" smtClean="0"/>
              <a:t>Serial.Available</a:t>
            </a:r>
            <a:r>
              <a:rPr lang="en-US" dirty="0" smtClean="0"/>
              <a:t>()</a:t>
            </a:r>
            <a:endParaRPr lang="en-US" dirty="0"/>
          </a:p>
        </p:txBody>
      </p:sp>
    </p:spTree>
    <p:extLst>
      <p:ext uri="{BB962C8B-B14F-4D97-AF65-F5344CB8AC3E}">
        <p14:creationId xmlns:p14="http://schemas.microsoft.com/office/powerpoint/2010/main" val="6525485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1445" y="136478"/>
            <a:ext cx="10712355" cy="6040485"/>
          </a:xfrm>
        </p:spPr>
        <p:txBody>
          <a:bodyPr/>
          <a:lstStyle/>
          <a:p>
            <a:pPr marL="0" indent="0">
              <a:buNone/>
            </a:pPr>
            <a:r>
              <a:rPr lang="en-US" dirty="0" smtClean="0">
                <a:hlinkClick r:id="rId2"/>
              </a:rPr>
              <a:t>http://arduino.vn/bai-viet/1219-tap-lenh-voi-esp8266</a:t>
            </a:r>
            <a:endParaRPr lang="en-US" dirty="0" smtClean="0"/>
          </a:p>
          <a:p>
            <a:pPr marL="0" indent="0">
              <a:buNone/>
            </a:pPr>
            <a:endParaRPr lang="en-US" dirty="0"/>
          </a:p>
        </p:txBody>
      </p:sp>
    </p:spTree>
    <p:extLst>
      <p:ext uri="{BB962C8B-B14F-4D97-AF65-F5344CB8AC3E}">
        <p14:creationId xmlns:p14="http://schemas.microsoft.com/office/powerpoint/2010/main" val="759587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6537" y="477672"/>
            <a:ext cx="9371463" cy="4780128"/>
          </a:xfrm>
        </p:spPr>
        <p:txBody>
          <a:bodyPr/>
          <a:lstStyle/>
          <a:p>
            <a:r>
              <a:rPr lang="en-US" dirty="0" smtClean="0"/>
              <a:t>module ESP8266 </a:t>
            </a:r>
            <a:r>
              <a:rPr lang="en-US" dirty="0" err="1" smtClean="0"/>
              <a:t>là</a:t>
            </a:r>
            <a:r>
              <a:rPr lang="en-US" dirty="0" smtClean="0"/>
              <a:t> </a:t>
            </a:r>
            <a:r>
              <a:rPr lang="en-US" dirty="0" err="1" smtClean="0"/>
              <a:t>một</a:t>
            </a:r>
            <a:r>
              <a:rPr lang="en-US" dirty="0" smtClean="0"/>
              <a:t> </a:t>
            </a:r>
            <a:r>
              <a:rPr lang="en-US" dirty="0" err="1" smtClean="0"/>
              <a:t>SoC</a:t>
            </a:r>
            <a:endParaRPr lang="en-US" dirty="0" smtClean="0"/>
          </a:p>
          <a:p>
            <a:endParaRPr lang="en-US" dirty="0"/>
          </a:p>
          <a:p>
            <a:pPr algn="l"/>
            <a:r>
              <a:rPr lang="en-US" dirty="0" smtClean="0">
                <a:hlinkClick r:id="rId2"/>
              </a:rPr>
              <a:t>https://en.wikipedia.org/wiki/NodeMCU</a:t>
            </a:r>
            <a:endParaRPr lang="en-US" dirty="0" smtClean="0"/>
          </a:p>
          <a:p>
            <a:pPr algn="l"/>
            <a:endParaRPr lang="en-US" dirty="0"/>
          </a:p>
          <a:p>
            <a:pPr algn="l"/>
            <a:r>
              <a:rPr lang="en-US" dirty="0" smtClean="0"/>
              <a:t>+ </a:t>
            </a:r>
            <a:r>
              <a:rPr lang="en-US" dirty="0" err="1" smtClean="0"/>
              <a:t>hướng</a:t>
            </a:r>
            <a:r>
              <a:rPr lang="en-US" dirty="0" smtClean="0"/>
              <a:t> </a:t>
            </a:r>
            <a:r>
              <a:rPr lang="en-US" dirty="0" err="1" smtClean="0"/>
              <a:t>dẫn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nạp</a:t>
            </a:r>
            <a:r>
              <a:rPr lang="en-US" dirty="0" smtClean="0"/>
              <a:t> code </a:t>
            </a:r>
            <a:r>
              <a:rPr lang="en-US" dirty="0" err="1" smtClean="0"/>
              <a:t>chơi</a:t>
            </a:r>
            <a:r>
              <a:rPr lang="en-US" dirty="0" smtClean="0"/>
              <a:t> </a:t>
            </a:r>
            <a:r>
              <a:rPr lang="en-US" dirty="0" err="1" smtClean="0"/>
              <a:t>đồ</a:t>
            </a:r>
            <a:r>
              <a:rPr lang="en-US" dirty="0" smtClean="0"/>
              <a:t> </a:t>
            </a:r>
            <a:r>
              <a:rPr lang="en-US" dirty="0" err="1" smtClean="0"/>
              <a:t>thật</a:t>
            </a:r>
            <a:r>
              <a:rPr lang="en-US" dirty="0" smtClean="0"/>
              <a:t> </a:t>
            </a:r>
            <a:r>
              <a:rPr lang="en-US" dirty="0" err="1" smtClean="0"/>
              <a:t>luôn</a:t>
            </a:r>
            <a:r>
              <a:rPr lang="en-US" dirty="0" smtClean="0"/>
              <a:t>:</a:t>
            </a:r>
          </a:p>
          <a:p>
            <a:pPr algn="l"/>
            <a:r>
              <a:rPr lang="en-US" dirty="0" smtClean="0">
                <a:hlinkClick r:id="rId3"/>
              </a:rPr>
              <a:t>https://hocarm.org/su-dung-arduino-ide-de-lap-trinh-cho-esp8266/</a:t>
            </a:r>
            <a:endParaRPr lang="en-US" dirty="0" smtClean="0"/>
          </a:p>
          <a:p>
            <a:pPr algn="l"/>
            <a:r>
              <a:rPr lang="en-US" dirty="0" smtClean="0"/>
              <a:t>+ </a:t>
            </a:r>
            <a:r>
              <a:rPr lang="en-US" dirty="0" err="1" smtClean="0"/>
              <a:t>tìm</a:t>
            </a:r>
            <a:r>
              <a:rPr lang="en-US" dirty="0" smtClean="0"/>
              <a:t> </a:t>
            </a:r>
            <a:r>
              <a:rPr lang="en-US" dirty="0" err="1" smtClean="0"/>
              <a:t>hiểu</a:t>
            </a:r>
            <a:r>
              <a:rPr lang="en-US" dirty="0" smtClean="0"/>
              <a:t> </a:t>
            </a:r>
            <a:r>
              <a:rPr lang="en-US" dirty="0" err="1" smtClean="0"/>
              <a:t>các</a:t>
            </a:r>
            <a:r>
              <a:rPr lang="en-US" dirty="0" smtClean="0"/>
              <a:t> </a:t>
            </a:r>
            <a:r>
              <a:rPr lang="en-US" dirty="0" err="1" smtClean="0"/>
              <a:t>phiên</a:t>
            </a:r>
            <a:r>
              <a:rPr lang="en-US" dirty="0" smtClean="0"/>
              <a:t> </a:t>
            </a:r>
            <a:r>
              <a:rPr lang="en-US" dirty="0" err="1" smtClean="0"/>
              <a:t>bản</a:t>
            </a:r>
            <a:r>
              <a:rPr lang="en-US" dirty="0" smtClean="0"/>
              <a:t> </a:t>
            </a:r>
            <a:r>
              <a:rPr lang="en-US" dirty="0" err="1" smtClean="0"/>
              <a:t>của</a:t>
            </a:r>
            <a:r>
              <a:rPr lang="en-US" dirty="0" smtClean="0"/>
              <a:t> ESP8266</a:t>
            </a:r>
          </a:p>
          <a:p>
            <a:pPr algn="l"/>
            <a:r>
              <a:rPr lang="en-US" dirty="0" smtClean="0">
                <a:hlinkClick r:id="rId4"/>
              </a:rPr>
              <a:t>https://hocarm.org/esp8266-cho-nguoi-khong-biet-gi/</a:t>
            </a:r>
            <a:endParaRPr lang="en-US" dirty="0" smtClean="0"/>
          </a:p>
          <a:p>
            <a:pPr algn="l"/>
            <a:endParaRPr lang="en-US" dirty="0"/>
          </a:p>
          <a:p>
            <a:pPr algn="l"/>
            <a:r>
              <a:rPr lang="en-US" dirty="0" smtClean="0">
                <a:hlinkClick r:id="rId5"/>
              </a:rPr>
              <a:t>https://hocarm.org/hoc-iot-voi-esp8266/</a:t>
            </a:r>
            <a:endParaRPr lang="en-US" dirty="0" smtClean="0"/>
          </a:p>
          <a:p>
            <a:pPr algn="l"/>
            <a:endParaRPr lang="en-US" dirty="0" smtClean="0"/>
          </a:p>
          <a:p>
            <a:pPr algn="l"/>
            <a:endParaRPr lang="en-US" dirty="0" smtClean="0"/>
          </a:p>
          <a:p>
            <a:endParaRPr lang="en-US" dirty="0"/>
          </a:p>
        </p:txBody>
      </p:sp>
    </p:spTree>
    <p:extLst>
      <p:ext uri="{BB962C8B-B14F-4D97-AF65-F5344CB8AC3E}">
        <p14:creationId xmlns:p14="http://schemas.microsoft.com/office/powerpoint/2010/main" val="39349628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hocarm.org/wp-content/uploads/2017/04/esp8266-nodecmu-compa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4816" y="536586"/>
            <a:ext cx="8838954" cy="4949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441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4275" y="436728"/>
            <a:ext cx="10589525" cy="5740235"/>
          </a:xfrm>
        </p:spPr>
        <p:txBody>
          <a:bodyPr/>
          <a:lstStyle/>
          <a:p>
            <a:pPr marL="0" indent="0">
              <a:buNone/>
            </a:pPr>
            <a:r>
              <a:rPr lang="en-US" dirty="0" err="1" smtClean="0"/>
              <a:t>các</a:t>
            </a:r>
            <a:r>
              <a:rPr lang="en-US" dirty="0" smtClean="0"/>
              <a:t> </a:t>
            </a:r>
            <a:r>
              <a:rPr lang="en-US" dirty="0" err="1" smtClean="0"/>
              <a:t>ví</a:t>
            </a:r>
            <a:r>
              <a:rPr lang="en-US" dirty="0" smtClean="0"/>
              <a:t> </a:t>
            </a:r>
            <a:r>
              <a:rPr lang="en-US" dirty="0" err="1" smtClean="0"/>
              <a:t>dụ</a:t>
            </a:r>
            <a:r>
              <a:rPr lang="en-US" dirty="0" smtClean="0"/>
              <a:t> </a:t>
            </a:r>
            <a:r>
              <a:rPr lang="en-US" dirty="0" err="1" smtClean="0"/>
              <a:t>bài</a:t>
            </a:r>
            <a:r>
              <a:rPr lang="en-US" dirty="0" smtClean="0"/>
              <a:t> </a:t>
            </a:r>
            <a:r>
              <a:rPr lang="en-US" dirty="0" err="1" smtClean="0"/>
              <a:t>học</a:t>
            </a:r>
            <a:r>
              <a:rPr lang="en-US" dirty="0" smtClean="0"/>
              <a:t>:</a:t>
            </a:r>
          </a:p>
          <a:p>
            <a:pPr marL="0" indent="0">
              <a:buNone/>
            </a:pPr>
            <a:r>
              <a:rPr lang="en-US" dirty="0" smtClean="0">
                <a:hlinkClick r:id="rId2"/>
              </a:rPr>
              <a:t>https://hocarm.org/category/bat-dau/hoc-esp8266/page/2/</a:t>
            </a:r>
            <a:endParaRPr lang="en-US" dirty="0" smtClean="0"/>
          </a:p>
          <a:p>
            <a:pPr marL="0" indent="0">
              <a:buNone/>
            </a:pPr>
            <a:r>
              <a:rPr lang="en-US" dirty="0"/>
              <a:t>http://www.instructables.com/id/Programming-ESP8266-ESP-12E-NodeMCU-Using-Arduino-/</a:t>
            </a:r>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761981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9558" y="368490"/>
            <a:ext cx="10794242" cy="5808473"/>
          </a:xfrm>
        </p:spPr>
        <p:txBody>
          <a:bodyPr/>
          <a:lstStyle/>
          <a:p>
            <a:pPr marL="0" indent="0">
              <a:buNone/>
            </a:pPr>
            <a:r>
              <a:rPr lang="en-US" dirty="0" smtClean="0"/>
              <a:t>+ esp8266 host </a:t>
            </a:r>
            <a:r>
              <a:rPr lang="en-US" dirty="0" err="1" smtClean="0"/>
              <a:t>một</a:t>
            </a:r>
            <a:r>
              <a:rPr lang="en-US" dirty="0" smtClean="0"/>
              <a:t> </a:t>
            </a:r>
            <a:r>
              <a:rPr lang="en-US" dirty="0" err="1" smtClean="0"/>
              <a:t>trang</a:t>
            </a:r>
            <a:r>
              <a:rPr lang="en-US" dirty="0" smtClean="0"/>
              <a:t> web -&gt; </a:t>
            </a:r>
            <a:r>
              <a:rPr lang="en-US" dirty="0" err="1" smtClean="0"/>
              <a:t>địa</a:t>
            </a:r>
            <a:r>
              <a:rPr lang="en-US" dirty="0" smtClean="0"/>
              <a:t> </a:t>
            </a:r>
            <a:r>
              <a:rPr lang="en-US" dirty="0" err="1" smtClean="0"/>
              <a:t>chỉ</a:t>
            </a:r>
            <a:r>
              <a:rPr lang="en-US" dirty="0" smtClean="0"/>
              <a:t> </a:t>
            </a:r>
            <a:r>
              <a:rPr lang="en-US" dirty="0" err="1" smtClean="0"/>
              <a:t>ip</a:t>
            </a:r>
            <a:r>
              <a:rPr lang="en-US" dirty="0" smtClean="0"/>
              <a:t> -&gt; </a:t>
            </a:r>
            <a:r>
              <a:rPr lang="en-US" dirty="0" err="1" smtClean="0"/>
              <a:t>truy</a:t>
            </a:r>
            <a:r>
              <a:rPr lang="en-US" dirty="0" smtClean="0"/>
              <a:t> </a:t>
            </a:r>
            <a:r>
              <a:rPr lang="en-US" dirty="0" err="1" smtClean="0"/>
              <a:t>cập</a:t>
            </a:r>
            <a:r>
              <a:rPr lang="en-US" dirty="0" smtClean="0"/>
              <a:t> qua </a:t>
            </a:r>
            <a:r>
              <a:rPr lang="en-US" dirty="0" err="1" smtClean="0"/>
              <a:t>thiết</a:t>
            </a:r>
            <a:r>
              <a:rPr lang="en-US" dirty="0" smtClean="0"/>
              <a:t> </a:t>
            </a:r>
            <a:r>
              <a:rPr lang="en-US" dirty="0" err="1" smtClean="0"/>
              <a:t>bị</a:t>
            </a:r>
            <a:r>
              <a:rPr lang="en-US" dirty="0" smtClean="0"/>
              <a:t> </a:t>
            </a:r>
            <a:r>
              <a:rPr lang="en-US" dirty="0" err="1" smtClean="0"/>
              <a:t>khác</a:t>
            </a:r>
            <a:r>
              <a:rPr lang="en-US" dirty="0" smtClean="0"/>
              <a:t> </a:t>
            </a:r>
            <a:r>
              <a:rPr lang="en-US" dirty="0" err="1" smtClean="0"/>
              <a:t>rồi</a:t>
            </a:r>
            <a:r>
              <a:rPr lang="en-US" dirty="0" smtClean="0"/>
              <a:t> </a:t>
            </a:r>
            <a:r>
              <a:rPr lang="en-US" dirty="0" err="1" smtClean="0"/>
              <a:t>điều</a:t>
            </a:r>
            <a:r>
              <a:rPr lang="en-US" dirty="0" smtClean="0"/>
              <a:t> </a:t>
            </a:r>
            <a:r>
              <a:rPr lang="en-US" dirty="0" err="1" smtClean="0"/>
              <a:t>khiển</a:t>
            </a:r>
            <a:r>
              <a:rPr lang="en-US" dirty="0" smtClean="0"/>
              <a:t> GPIO </a:t>
            </a:r>
            <a:r>
              <a:rPr lang="en-US" dirty="0" err="1" smtClean="0"/>
              <a:t>chẳng</a:t>
            </a:r>
            <a:r>
              <a:rPr lang="en-US" dirty="0" smtClean="0"/>
              <a:t> </a:t>
            </a:r>
            <a:r>
              <a:rPr lang="en-US" dirty="0" err="1" smtClean="0"/>
              <a:t>hạn</a:t>
            </a:r>
            <a:r>
              <a:rPr lang="en-US" dirty="0" smtClean="0"/>
              <a:t>.</a:t>
            </a:r>
          </a:p>
          <a:p>
            <a:pPr marL="0" indent="0">
              <a:buNone/>
            </a:pPr>
            <a:endParaRPr lang="en-US" dirty="0" smtClean="0"/>
          </a:p>
          <a:p>
            <a:pPr marL="0" indent="0">
              <a:buNone/>
            </a:pPr>
            <a:r>
              <a:rPr lang="en-US" dirty="0" smtClean="0"/>
              <a:t>+ OK, </a:t>
            </a:r>
            <a:r>
              <a:rPr lang="en-US" dirty="0" err="1" smtClean="0"/>
              <a:t>ví</a:t>
            </a:r>
            <a:r>
              <a:rPr lang="en-US" dirty="0" smtClean="0"/>
              <a:t> </a:t>
            </a:r>
            <a:r>
              <a:rPr lang="en-US" dirty="0" err="1" smtClean="0"/>
              <a:t>dụ</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đọc</a:t>
            </a:r>
            <a:r>
              <a:rPr lang="en-US" dirty="0" smtClean="0"/>
              <a:t> </a:t>
            </a:r>
            <a:r>
              <a:rPr lang="en-US" dirty="0" err="1" smtClean="0"/>
              <a:t>nội</a:t>
            </a:r>
            <a:r>
              <a:rPr lang="en-US" dirty="0" smtClean="0"/>
              <a:t> dung </a:t>
            </a:r>
            <a:r>
              <a:rPr lang="en-US" dirty="0" err="1" smtClean="0"/>
              <a:t>trang</a:t>
            </a:r>
            <a:r>
              <a:rPr lang="en-US" dirty="0" smtClean="0"/>
              <a:t> web </a:t>
            </a:r>
            <a:r>
              <a:rPr lang="en-US" dirty="0" err="1" smtClean="0"/>
              <a:t>trên</a:t>
            </a:r>
            <a:r>
              <a:rPr lang="en-US" dirty="0" smtClean="0"/>
              <a:t> Internet </a:t>
            </a:r>
            <a:r>
              <a:rPr lang="en-US" dirty="0" err="1" smtClean="0"/>
              <a:t>luôn</a:t>
            </a:r>
            <a:r>
              <a:rPr lang="en-US" dirty="0" smtClean="0"/>
              <a:t>, </a:t>
            </a:r>
            <a:r>
              <a:rPr lang="en-US" dirty="0" err="1" smtClean="0"/>
              <a:t>ví</a:t>
            </a:r>
            <a:r>
              <a:rPr lang="en-US" dirty="0" smtClean="0"/>
              <a:t> </a:t>
            </a:r>
            <a:r>
              <a:rPr lang="en-US" dirty="0" err="1" smtClean="0"/>
              <a:t>dụ</a:t>
            </a:r>
            <a:r>
              <a:rPr lang="en-US" dirty="0" smtClean="0"/>
              <a:t> example.com, </a:t>
            </a:r>
            <a:r>
              <a:rPr lang="en-US" dirty="0" err="1" smtClean="0"/>
              <a:t>sau</a:t>
            </a:r>
            <a:r>
              <a:rPr lang="en-US" dirty="0" smtClean="0"/>
              <a:t> </a:t>
            </a:r>
            <a:r>
              <a:rPr lang="en-US" dirty="0" err="1" smtClean="0"/>
              <a:t>khi</a:t>
            </a:r>
            <a:r>
              <a:rPr lang="en-US" dirty="0" smtClean="0"/>
              <a:t> </a:t>
            </a:r>
            <a:r>
              <a:rPr lang="en-US" dirty="0" err="1" smtClean="0"/>
              <a:t>đọc</a:t>
            </a:r>
            <a:r>
              <a:rPr lang="en-US" dirty="0" smtClean="0"/>
              <a:t> </a:t>
            </a:r>
            <a:r>
              <a:rPr lang="en-US" dirty="0" err="1" smtClean="0"/>
              <a:t>được</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tùy</a:t>
            </a:r>
            <a:r>
              <a:rPr lang="en-US" dirty="0" smtClean="0"/>
              <a:t> </a:t>
            </a:r>
            <a:r>
              <a:rPr lang="en-US" dirty="0" err="1" smtClean="0"/>
              <a:t>vào</a:t>
            </a:r>
            <a:r>
              <a:rPr lang="en-US" dirty="0" smtClean="0"/>
              <a:t> </a:t>
            </a:r>
            <a:r>
              <a:rPr lang="en-US" dirty="0" err="1" smtClean="0"/>
              <a:t>nội</a:t>
            </a:r>
            <a:r>
              <a:rPr lang="en-US" dirty="0" smtClean="0"/>
              <a:t> dung </a:t>
            </a:r>
            <a:r>
              <a:rPr lang="en-US" dirty="0" err="1" smtClean="0"/>
              <a:t>mà</a:t>
            </a:r>
            <a:r>
              <a:rPr lang="en-US" dirty="0" smtClean="0"/>
              <a:t> </a:t>
            </a:r>
            <a:r>
              <a:rPr lang="en-US" dirty="0" err="1" smtClean="0"/>
              <a:t>điều</a:t>
            </a:r>
            <a:r>
              <a:rPr lang="en-US" dirty="0" smtClean="0"/>
              <a:t> </a:t>
            </a:r>
            <a:r>
              <a:rPr lang="en-US" dirty="0" err="1" smtClean="0"/>
              <a:t>khiển</a:t>
            </a:r>
            <a:r>
              <a:rPr lang="en-US" dirty="0" smtClean="0"/>
              <a:t> GPIO. </a:t>
            </a:r>
            <a:r>
              <a:rPr lang="en-US" dirty="0" err="1" smtClean="0"/>
              <a:t>Vấn</a:t>
            </a:r>
            <a:r>
              <a:rPr lang="en-US" dirty="0" smtClean="0"/>
              <a:t> </a:t>
            </a:r>
            <a:r>
              <a:rPr lang="en-US" dirty="0" err="1" smtClean="0"/>
              <a:t>đề</a:t>
            </a:r>
            <a:r>
              <a:rPr lang="en-US" dirty="0" smtClean="0"/>
              <a:t> ở </a:t>
            </a:r>
            <a:r>
              <a:rPr lang="en-US" dirty="0" err="1" smtClean="0"/>
              <a:t>chỗ</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trả</a:t>
            </a:r>
            <a:r>
              <a:rPr lang="en-US" dirty="0" smtClean="0"/>
              <a:t> </a:t>
            </a:r>
            <a:r>
              <a:rPr lang="en-US" dirty="0" err="1" smtClean="0"/>
              <a:t>về</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lên</a:t>
            </a:r>
            <a:r>
              <a:rPr lang="en-US" dirty="0" smtClean="0"/>
              <a:t> Terminal </a:t>
            </a:r>
            <a:r>
              <a:rPr lang="en-US" dirty="0" err="1" smtClean="0"/>
              <a:t>của</a:t>
            </a:r>
            <a:r>
              <a:rPr lang="en-US" dirty="0" smtClean="0"/>
              <a:t> Arduino IDE </a:t>
            </a:r>
            <a:r>
              <a:rPr lang="en-US" dirty="0" err="1" smtClean="0"/>
              <a:t>là</a:t>
            </a:r>
            <a:r>
              <a:rPr lang="en-US" dirty="0" smtClean="0"/>
              <a:t> qua Serial Port </a:t>
            </a:r>
            <a:r>
              <a:rPr lang="en-US" dirty="0" err="1" smtClean="0"/>
              <a:t>thì</a:t>
            </a:r>
            <a:r>
              <a:rPr lang="en-US" dirty="0" smtClean="0"/>
              <a:t> </a:t>
            </a:r>
            <a:r>
              <a:rPr lang="en-US" dirty="0" err="1" smtClean="0"/>
              <a:t>mình</a:t>
            </a:r>
            <a:r>
              <a:rPr lang="en-US" dirty="0" smtClean="0"/>
              <a:t> </a:t>
            </a:r>
            <a:r>
              <a:rPr lang="en-US" dirty="0" err="1" smtClean="0"/>
              <a:t>có</a:t>
            </a:r>
            <a:r>
              <a:rPr lang="en-US" dirty="0" smtClean="0"/>
              <a:t> </a:t>
            </a:r>
            <a:r>
              <a:rPr lang="en-US" dirty="0" err="1" smtClean="0"/>
              <a:t>thể</a:t>
            </a:r>
            <a:r>
              <a:rPr lang="en-US" dirty="0" smtClean="0"/>
              <a:t> </a:t>
            </a:r>
            <a:r>
              <a:rPr lang="en-US" dirty="0" err="1" smtClean="0"/>
              <a:t>truyền</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này</a:t>
            </a:r>
            <a:r>
              <a:rPr lang="en-US" dirty="0" smtClean="0"/>
              <a:t> qua Vi </a:t>
            </a:r>
            <a:r>
              <a:rPr lang="en-US" dirty="0" err="1" smtClean="0"/>
              <a:t>điều</a:t>
            </a:r>
            <a:r>
              <a:rPr lang="en-US" dirty="0" smtClean="0"/>
              <a:t> </a:t>
            </a:r>
            <a:r>
              <a:rPr lang="en-US" dirty="0" err="1" smtClean="0"/>
              <a:t>khiển</a:t>
            </a:r>
            <a:r>
              <a:rPr lang="en-US" dirty="0" smtClean="0"/>
              <a:t> </a:t>
            </a:r>
            <a:r>
              <a:rPr lang="en-US" dirty="0" err="1" smtClean="0"/>
              <a:t>để</a:t>
            </a:r>
            <a:r>
              <a:rPr lang="en-US" dirty="0" smtClean="0"/>
              <a:t> </a:t>
            </a:r>
            <a:r>
              <a:rPr lang="en-US" dirty="0" err="1" smtClean="0"/>
              <a:t>làm</a:t>
            </a:r>
            <a:r>
              <a:rPr lang="en-US" dirty="0" smtClean="0"/>
              <a:t> </a:t>
            </a:r>
            <a:r>
              <a:rPr lang="en-US" dirty="0" err="1" smtClean="0"/>
              <a:t>nhiều</a:t>
            </a:r>
            <a:r>
              <a:rPr lang="en-US" dirty="0" smtClean="0"/>
              <a:t> </a:t>
            </a:r>
            <a:r>
              <a:rPr lang="en-US" dirty="0" err="1" smtClean="0"/>
              <a:t>thứ</a:t>
            </a:r>
            <a:r>
              <a:rPr lang="en-US" dirty="0" smtClean="0"/>
              <a:t> hay </a:t>
            </a:r>
            <a:r>
              <a:rPr lang="en-US" dirty="0" err="1" smtClean="0"/>
              <a:t>hơn</a:t>
            </a:r>
            <a:r>
              <a:rPr lang="en-US" dirty="0" smtClean="0"/>
              <a:t>.</a:t>
            </a:r>
          </a:p>
          <a:p>
            <a:pPr marL="0" indent="0">
              <a:buNone/>
            </a:pPr>
            <a:r>
              <a:rPr lang="en-US" dirty="0" smtClean="0"/>
              <a:t>https://hocarm.org/lay-noi-dung-tu-website-voi-esp8266/</a:t>
            </a:r>
          </a:p>
          <a:p>
            <a:pPr marL="0" indent="0">
              <a:buNone/>
            </a:pPr>
            <a:r>
              <a:rPr lang="en-US" dirty="0" smtClean="0"/>
              <a:t>&gt;&gt; </a:t>
            </a:r>
            <a:r>
              <a:rPr lang="en-US" dirty="0" err="1" smtClean="0"/>
              <a:t>Vậy</a:t>
            </a:r>
            <a:r>
              <a:rPr lang="en-US" dirty="0" smtClean="0"/>
              <a:t> STM32 </a:t>
            </a:r>
            <a:r>
              <a:rPr lang="en-US" dirty="0" err="1" smtClean="0"/>
              <a:t>cũng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đọc</a:t>
            </a:r>
            <a:r>
              <a:rPr lang="en-US" dirty="0" smtClean="0"/>
              <a:t> </a:t>
            </a:r>
            <a:r>
              <a:rPr lang="en-US" dirty="0" err="1" smtClean="0"/>
              <a:t>nội</a:t>
            </a:r>
            <a:r>
              <a:rPr lang="en-US" dirty="0" smtClean="0"/>
              <a:t> dung </a:t>
            </a:r>
            <a:r>
              <a:rPr lang="en-US" dirty="0" err="1" smtClean="0"/>
              <a:t>của</a:t>
            </a:r>
            <a:r>
              <a:rPr lang="en-US" dirty="0" smtClean="0"/>
              <a:t> </a:t>
            </a:r>
            <a:r>
              <a:rPr lang="en-US" dirty="0" err="1" smtClean="0"/>
              <a:t>trang</a:t>
            </a:r>
            <a:r>
              <a:rPr lang="en-US" dirty="0" smtClean="0"/>
              <a:t> web </a:t>
            </a:r>
            <a:r>
              <a:rPr lang="en-US" dirty="0" err="1" smtClean="0"/>
              <a:t>chứ</a:t>
            </a:r>
            <a:r>
              <a:rPr lang="en-US" dirty="0" smtClean="0"/>
              <a:t> </a:t>
            </a:r>
            <a:r>
              <a:rPr lang="en-US" dirty="0" err="1" smtClean="0"/>
              <a:t>nhỉ</a:t>
            </a:r>
            <a:r>
              <a:rPr lang="en-US" dirty="0" smtClean="0"/>
              <a:t>, </a:t>
            </a:r>
            <a:r>
              <a:rPr lang="en-US" dirty="0" err="1" smtClean="0"/>
              <a:t>chắc</a:t>
            </a:r>
            <a:r>
              <a:rPr lang="en-US" dirty="0" smtClean="0"/>
              <a:t> </a:t>
            </a:r>
            <a:r>
              <a:rPr lang="en-US" dirty="0" err="1" smtClean="0"/>
              <a:t>cần</a:t>
            </a:r>
            <a:r>
              <a:rPr lang="en-US" dirty="0" smtClean="0"/>
              <a:t> </a:t>
            </a:r>
            <a:r>
              <a:rPr lang="en-US" dirty="0" err="1" smtClean="0"/>
              <a:t>gắn</a:t>
            </a:r>
            <a:r>
              <a:rPr lang="en-US" dirty="0" smtClean="0"/>
              <a:t> </a:t>
            </a:r>
            <a:r>
              <a:rPr lang="en-US" dirty="0" err="1" smtClean="0"/>
              <a:t>thêm</a:t>
            </a:r>
            <a:r>
              <a:rPr lang="en-US" dirty="0" smtClean="0"/>
              <a:t> module </a:t>
            </a:r>
            <a:r>
              <a:rPr lang="en-US" dirty="0" err="1" smtClean="0"/>
              <a:t>Wifi</a:t>
            </a:r>
            <a:endParaRPr lang="en-US" dirty="0"/>
          </a:p>
        </p:txBody>
      </p:sp>
    </p:spTree>
    <p:extLst>
      <p:ext uri="{BB962C8B-B14F-4D97-AF65-F5344CB8AC3E}">
        <p14:creationId xmlns:p14="http://schemas.microsoft.com/office/powerpoint/2010/main" val="436364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9834349" cy="1009934"/>
          </a:xfrm>
        </p:spPr>
        <p:txBody>
          <a:bodyPr>
            <a:noAutofit/>
          </a:bodyPr>
          <a:lstStyle/>
          <a:p>
            <a:r>
              <a:rPr lang="en-US" sz="3200" dirty="0" err="1" smtClean="0"/>
              <a:t>có</a:t>
            </a:r>
            <a:r>
              <a:rPr lang="en-US" sz="3200" dirty="0" smtClean="0"/>
              <a:t> 3 </a:t>
            </a:r>
            <a:r>
              <a:rPr lang="en-US" sz="3200" dirty="0" err="1" smtClean="0"/>
              <a:t>cách</a:t>
            </a:r>
            <a:r>
              <a:rPr lang="en-US" sz="3200" dirty="0" smtClean="0"/>
              <a:t> </a:t>
            </a:r>
            <a:r>
              <a:rPr lang="en-US" sz="3200" dirty="0" err="1" smtClean="0"/>
              <a:t>để</a:t>
            </a:r>
            <a:r>
              <a:rPr lang="en-US" sz="3200" dirty="0" smtClean="0"/>
              <a:t> </a:t>
            </a:r>
            <a:r>
              <a:rPr lang="en-US" sz="3200" dirty="0" err="1" smtClean="0"/>
              <a:t>giải</a:t>
            </a:r>
            <a:r>
              <a:rPr lang="en-US" sz="3200" dirty="0" smtClean="0"/>
              <a:t> </a:t>
            </a:r>
            <a:r>
              <a:rPr lang="en-US" sz="3200" dirty="0" err="1" smtClean="0"/>
              <a:t>quyết</a:t>
            </a:r>
            <a:r>
              <a:rPr lang="en-US" sz="3200" dirty="0" smtClean="0"/>
              <a:t> </a:t>
            </a:r>
            <a:r>
              <a:rPr lang="en-US" sz="3200" dirty="0" err="1" smtClean="0"/>
              <a:t>vấn</a:t>
            </a:r>
            <a:r>
              <a:rPr lang="en-US" sz="3200" dirty="0" smtClean="0"/>
              <a:t> </a:t>
            </a:r>
            <a:r>
              <a:rPr lang="en-US" sz="3200" dirty="0" err="1" smtClean="0"/>
              <a:t>đề</a:t>
            </a:r>
            <a:r>
              <a:rPr lang="en-US" sz="3200" dirty="0" smtClean="0"/>
              <a:t> </a:t>
            </a:r>
            <a:r>
              <a:rPr lang="en-US" sz="3200" dirty="0" err="1" smtClean="0"/>
              <a:t>điều</a:t>
            </a:r>
            <a:r>
              <a:rPr lang="en-US" sz="3200" dirty="0" smtClean="0"/>
              <a:t> </a:t>
            </a:r>
            <a:r>
              <a:rPr lang="en-US" sz="3200" dirty="0" err="1" smtClean="0"/>
              <a:t>khiển</a:t>
            </a:r>
            <a:r>
              <a:rPr lang="en-US" sz="3200" dirty="0" smtClean="0"/>
              <a:t> qua Internet </a:t>
            </a:r>
            <a:r>
              <a:rPr lang="en-US" sz="3200" dirty="0" err="1" smtClean="0"/>
              <a:t>dùng</a:t>
            </a:r>
            <a:r>
              <a:rPr lang="en-US" sz="3200" dirty="0" smtClean="0"/>
              <a:t> stm32 </a:t>
            </a:r>
            <a:r>
              <a:rPr lang="en-US" sz="3200" dirty="0" err="1" smtClean="0"/>
              <a:t>trước</a:t>
            </a:r>
            <a:r>
              <a:rPr lang="en-US" sz="3200" dirty="0" smtClean="0"/>
              <a:t> </a:t>
            </a:r>
            <a:r>
              <a:rPr lang="en-US" sz="3200" dirty="0" err="1" smtClean="0"/>
              <a:t>đây</a:t>
            </a:r>
            <a:r>
              <a:rPr lang="en-US" sz="3200" dirty="0" smtClean="0"/>
              <a:t> </a:t>
            </a:r>
            <a:r>
              <a:rPr lang="en-US" sz="3200" dirty="0" err="1" smtClean="0"/>
              <a:t>mình</a:t>
            </a:r>
            <a:r>
              <a:rPr lang="en-US" sz="3200" dirty="0" smtClean="0"/>
              <a:t> </a:t>
            </a:r>
            <a:r>
              <a:rPr lang="en-US" sz="3200" dirty="0" err="1" smtClean="0"/>
              <a:t>nghĩ</a:t>
            </a:r>
            <a:endParaRPr lang="en-US" sz="3200" dirty="0"/>
          </a:p>
        </p:txBody>
      </p:sp>
      <p:sp>
        <p:nvSpPr>
          <p:cNvPr id="3" name="Content Placeholder 2"/>
          <p:cNvSpPr>
            <a:spLocks noGrp="1"/>
          </p:cNvSpPr>
          <p:nvPr>
            <p:ph idx="1"/>
          </p:nvPr>
        </p:nvSpPr>
        <p:spPr>
          <a:xfrm>
            <a:off x="545910" y="1009935"/>
            <a:ext cx="11027391" cy="5554638"/>
          </a:xfrm>
        </p:spPr>
        <p:txBody>
          <a:bodyPr>
            <a:normAutofit fontScale="92500"/>
          </a:bodyPr>
          <a:lstStyle/>
          <a:p>
            <a:pPr marL="0" indent="0">
              <a:buNone/>
            </a:pPr>
            <a:r>
              <a:rPr lang="en-US" dirty="0" smtClean="0"/>
              <a:t>+ pp </a:t>
            </a:r>
            <a:r>
              <a:rPr lang="en-US" dirty="0" err="1" smtClean="0"/>
              <a:t>thông</a:t>
            </a:r>
            <a:r>
              <a:rPr lang="en-US" dirty="0" smtClean="0"/>
              <a:t> qua </a:t>
            </a:r>
            <a:r>
              <a:rPr lang="en-US" dirty="0" err="1" smtClean="0"/>
              <a:t>NodeMCU</a:t>
            </a:r>
            <a:r>
              <a:rPr lang="en-US" dirty="0" smtClean="0"/>
              <a:t> </a:t>
            </a:r>
            <a:r>
              <a:rPr lang="en-US" dirty="0" err="1" smtClean="0"/>
              <a:t>và</a:t>
            </a:r>
            <a:r>
              <a:rPr lang="en-US" dirty="0" smtClean="0"/>
              <a:t> </a:t>
            </a:r>
            <a:r>
              <a:rPr lang="en-US" dirty="0" err="1" smtClean="0"/>
              <a:t>truyên</a:t>
            </a:r>
            <a:r>
              <a:rPr lang="en-US" dirty="0" smtClean="0"/>
              <a:t> qua UART </a:t>
            </a:r>
            <a:r>
              <a:rPr lang="en-US" dirty="0" err="1" smtClean="0"/>
              <a:t>tới</a:t>
            </a:r>
            <a:r>
              <a:rPr lang="en-US" dirty="0" smtClean="0"/>
              <a:t> board stm32</a:t>
            </a:r>
          </a:p>
          <a:p>
            <a:pPr marL="0" indent="0">
              <a:buNone/>
            </a:pPr>
            <a:r>
              <a:rPr lang="en-US" dirty="0" smtClean="0"/>
              <a:t>+ </a:t>
            </a:r>
            <a:r>
              <a:rPr lang="en-US" dirty="0" err="1" smtClean="0"/>
              <a:t>dùng</a:t>
            </a:r>
            <a:r>
              <a:rPr lang="en-US" dirty="0" smtClean="0"/>
              <a:t> </a:t>
            </a:r>
            <a:r>
              <a:rPr lang="en-US" dirty="0" err="1" smtClean="0"/>
              <a:t>một</a:t>
            </a:r>
            <a:r>
              <a:rPr lang="en-US" dirty="0" smtClean="0"/>
              <a:t> host </a:t>
            </a:r>
            <a:r>
              <a:rPr lang="en-US" dirty="0" err="1" smtClean="0"/>
              <a:t>khác</a:t>
            </a:r>
            <a:r>
              <a:rPr lang="en-US" dirty="0" smtClean="0"/>
              <a:t> </a:t>
            </a:r>
            <a:r>
              <a:rPr lang="en-US" dirty="0" err="1" smtClean="0"/>
              <a:t>không</a:t>
            </a:r>
            <a:r>
              <a:rPr lang="en-US" dirty="0" smtClean="0"/>
              <a:t> </a:t>
            </a:r>
            <a:r>
              <a:rPr lang="en-US" dirty="0" err="1" smtClean="0"/>
              <a:t>nhất</a:t>
            </a:r>
            <a:r>
              <a:rPr lang="en-US" dirty="0" smtClean="0"/>
              <a:t> </a:t>
            </a:r>
            <a:r>
              <a:rPr lang="en-US" dirty="0" err="1" smtClean="0"/>
              <a:t>thiết</a:t>
            </a:r>
            <a:r>
              <a:rPr lang="en-US" dirty="0" smtClean="0"/>
              <a:t> </a:t>
            </a:r>
            <a:r>
              <a:rPr lang="en-US" dirty="0" err="1" smtClean="0"/>
              <a:t>là</a:t>
            </a:r>
            <a:r>
              <a:rPr lang="en-US" dirty="0" smtClean="0"/>
              <a:t> website host </a:t>
            </a:r>
            <a:r>
              <a:rPr lang="en-US" dirty="0" err="1" smtClean="0"/>
              <a:t>với</a:t>
            </a:r>
            <a:r>
              <a:rPr lang="en-US" dirty="0" smtClean="0"/>
              <a:t> </a:t>
            </a:r>
            <a:r>
              <a:rPr lang="en-US" dirty="0" err="1" smtClean="0"/>
              <a:t>chính</a:t>
            </a:r>
            <a:r>
              <a:rPr lang="en-US" dirty="0" smtClean="0"/>
              <a:t> con stm32, </a:t>
            </a:r>
            <a:r>
              <a:rPr lang="en-US" dirty="0" err="1" smtClean="0"/>
              <a:t>bởi</a:t>
            </a:r>
            <a:r>
              <a:rPr lang="en-US" dirty="0" smtClean="0"/>
              <a:t> </a:t>
            </a:r>
            <a:r>
              <a:rPr lang="en-US" dirty="0" err="1" smtClean="0"/>
              <a:t>vì</a:t>
            </a:r>
            <a:r>
              <a:rPr lang="en-US" dirty="0" smtClean="0"/>
              <a:t> </a:t>
            </a:r>
            <a:r>
              <a:rPr lang="en-US" dirty="0" err="1" smtClean="0"/>
              <a:t>trước</a:t>
            </a:r>
            <a:r>
              <a:rPr lang="en-US" dirty="0" smtClean="0"/>
              <a:t> </a:t>
            </a:r>
            <a:r>
              <a:rPr lang="en-US" dirty="0" err="1" smtClean="0"/>
              <a:t>đây</a:t>
            </a:r>
            <a:r>
              <a:rPr lang="en-US" dirty="0" smtClean="0"/>
              <a:t> </a:t>
            </a:r>
            <a:r>
              <a:rPr lang="en-US" dirty="0" err="1" smtClean="0"/>
              <a:t>nếu</a:t>
            </a:r>
            <a:r>
              <a:rPr lang="en-US" dirty="0" smtClean="0"/>
              <a:t> </a:t>
            </a:r>
            <a:r>
              <a:rPr lang="en-US" dirty="0" err="1" smtClean="0"/>
              <a:t>nghĩ</a:t>
            </a:r>
            <a:r>
              <a:rPr lang="en-US" dirty="0" smtClean="0"/>
              <a:t> </a:t>
            </a:r>
            <a:r>
              <a:rPr lang="en-US" dirty="0" err="1" smtClean="0"/>
              <a:t>như</a:t>
            </a:r>
            <a:r>
              <a:rPr lang="en-US" dirty="0" smtClean="0"/>
              <a:t> </a:t>
            </a:r>
            <a:r>
              <a:rPr lang="en-US" dirty="0" err="1" smtClean="0"/>
              <a:t>vậy</a:t>
            </a:r>
            <a:r>
              <a:rPr lang="en-US" dirty="0" smtClean="0"/>
              <a:t> </a:t>
            </a:r>
            <a:r>
              <a:rPr lang="en-US" dirty="0" err="1" smtClean="0"/>
              <a:t>thì</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làm</a:t>
            </a:r>
            <a:r>
              <a:rPr lang="en-US" dirty="0" smtClean="0"/>
              <a:t> </a:t>
            </a:r>
            <a:r>
              <a:rPr lang="en-US" dirty="0" err="1" smtClean="0"/>
              <a:t>sao</a:t>
            </a:r>
            <a:r>
              <a:rPr lang="en-US" dirty="0" smtClean="0"/>
              <a:t> </a:t>
            </a:r>
            <a:r>
              <a:rPr lang="en-US" dirty="0" err="1" smtClean="0"/>
              <a:t>nó</a:t>
            </a:r>
            <a:r>
              <a:rPr lang="en-US" dirty="0" smtClean="0"/>
              <a:t> </a:t>
            </a:r>
            <a:r>
              <a:rPr lang="en-US" dirty="0" err="1" smtClean="0"/>
              <a:t>là</a:t>
            </a:r>
            <a:r>
              <a:rPr lang="en-US" dirty="0" smtClean="0"/>
              <a:t> host </a:t>
            </a:r>
            <a:r>
              <a:rPr lang="en-US" dirty="0" err="1" smtClean="0"/>
              <a:t>lên</a:t>
            </a:r>
            <a:r>
              <a:rPr lang="en-US" dirty="0" smtClean="0"/>
              <a:t> Internet </a:t>
            </a:r>
            <a:r>
              <a:rPr lang="en-US" dirty="0" err="1" smtClean="0"/>
              <a:t>luôn</a:t>
            </a:r>
            <a:r>
              <a:rPr lang="en-US" dirty="0" smtClean="0"/>
              <a:t> -&gt; </a:t>
            </a:r>
            <a:r>
              <a:rPr lang="en-US" dirty="0" err="1" smtClean="0"/>
              <a:t>ngõ</a:t>
            </a:r>
            <a:r>
              <a:rPr lang="en-US" dirty="0" smtClean="0"/>
              <a:t> </a:t>
            </a:r>
            <a:r>
              <a:rPr lang="en-US" dirty="0" err="1" smtClean="0"/>
              <a:t>cụt</a:t>
            </a:r>
            <a:r>
              <a:rPr lang="en-US" dirty="0" smtClean="0"/>
              <a:t>. </a:t>
            </a:r>
            <a:r>
              <a:rPr lang="en-US" dirty="0" err="1" smtClean="0"/>
              <a:t>Vậy</a:t>
            </a:r>
            <a:r>
              <a:rPr lang="en-US" dirty="0" smtClean="0"/>
              <a:t> </a:t>
            </a:r>
            <a:r>
              <a:rPr lang="en-US" dirty="0" err="1" smtClean="0"/>
              <a:t>mình</a:t>
            </a:r>
            <a:r>
              <a:rPr lang="en-US" dirty="0" smtClean="0"/>
              <a:t> </a:t>
            </a:r>
            <a:r>
              <a:rPr lang="en-US" dirty="0" err="1" smtClean="0"/>
              <a:t>dùng</a:t>
            </a:r>
            <a:r>
              <a:rPr lang="en-US" dirty="0" smtClean="0"/>
              <a:t> host </a:t>
            </a:r>
            <a:r>
              <a:rPr lang="en-US" dirty="0" err="1" smtClean="0"/>
              <a:t>bất</a:t>
            </a:r>
            <a:r>
              <a:rPr lang="en-US" dirty="0" smtClean="0"/>
              <a:t> </a:t>
            </a:r>
            <a:r>
              <a:rPr lang="en-US" dirty="0" err="1" smtClean="0"/>
              <a:t>kì</a:t>
            </a:r>
            <a:r>
              <a:rPr lang="en-US" dirty="0" smtClean="0"/>
              <a:t> website </a:t>
            </a:r>
            <a:r>
              <a:rPr lang="en-US" dirty="0" err="1" smtClean="0"/>
              <a:t>nào</a:t>
            </a:r>
            <a:r>
              <a:rPr lang="en-US" dirty="0" smtClean="0"/>
              <a:t> </a:t>
            </a:r>
            <a:r>
              <a:rPr lang="en-US" dirty="0" err="1" smtClean="0"/>
              <a:t>đó</a:t>
            </a:r>
            <a:r>
              <a:rPr lang="en-US" dirty="0" smtClean="0"/>
              <a:t> </a:t>
            </a:r>
            <a:r>
              <a:rPr lang="en-US" dirty="0" err="1" smtClean="0"/>
              <a:t>ví</a:t>
            </a:r>
            <a:r>
              <a:rPr lang="en-US" dirty="0" smtClean="0"/>
              <a:t> </a:t>
            </a:r>
            <a:r>
              <a:rPr lang="en-US" dirty="0" err="1" smtClean="0"/>
              <a:t>dụ</a:t>
            </a:r>
            <a:r>
              <a:rPr lang="en-US" dirty="0" smtClean="0"/>
              <a:t> nguyendinhthong.com/</a:t>
            </a:r>
            <a:r>
              <a:rPr lang="en-US" dirty="0" err="1" smtClean="0"/>
              <a:t>nodemcu</a:t>
            </a:r>
            <a:r>
              <a:rPr lang="en-US" dirty="0" smtClean="0"/>
              <a:t> </a:t>
            </a:r>
            <a:r>
              <a:rPr lang="en-US" dirty="0" err="1" smtClean="0"/>
              <a:t>rồi</a:t>
            </a:r>
            <a:r>
              <a:rPr lang="en-US" dirty="0" smtClean="0"/>
              <a:t> </a:t>
            </a:r>
            <a:r>
              <a:rPr lang="en-US" dirty="0" err="1" smtClean="0"/>
              <a:t>cho</a:t>
            </a:r>
            <a:r>
              <a:rPr lang="en-US" dirty="0" smtClean="0"/>
              <a:t> con stm32 </a:t>
            </a:r>
            <a:r>
              <a:rPr lang="en-US" dirty="0" err="1" smtClean="0"/>
              <a:t>đọc</a:t>
            </a:r>
            <a:r>
              <a:rPr lang="en-US" dirty="0" smtClean="0"/>
              <a:t> </a:t>
            </a:r>
            <a:r>
              <a:rPr lang="en-US" dirty="0" err="1" smtClean="0"/>
              <a:t>hoặc</a:t>
            </a:r>
            <a:r>
              <a:rPr lang="en-US" dirty="0" smtClean="0"/>
              <a:t> </a:t>
            </a:r>
            <a:r>
              <a:rPr lang="en-US" dirty="0" err="1" smtClean="0"/>
              <a:t>là</a:t>
            </a:r>
            <a:r>
              <a:rPr lang="en-US" dirty="0" smtClean="0"/>
              <a:t> </a:t>
            </a:r>
            <a:r>
              <a:rPr lang="en-US" dirty="0" err="1" smtClean="0"/>
              <a:t>nodeMCU</a:t>
            </a:r>
            <a:r>
              <a:rPr lang="en-US" dirty="0" smtClean="0"/>
              <a:t> </a:t>
            </a:r>
            <a:r>
              <a:rPr lang="en-US" dirty="0" err="1" smtClean="0"/>
              <a:t>đọc</a:t>
            </a:r>
            <a:r>
              <a:rPr lang="en-US" dirty="0" smtClean="0"/>
              <a:t>.</a:t>
            </a:r>
          </a:p>
          <a:p>
            <a:pPr marL="0" indent="0">
              <a:buNone/>
            </a:pPr>
            <a:r>
              <a:rPr lang="en-US" dirty="0" smtClean="0"/>
              <a:t>pp </a:t>
            </a:r>
            <a:r>
              <a:rPr lang="en-US" dirty="0" err="1" smtClean="0"/>
              <a:t>của</a:t>
            </a:r>
            <a:r>
              <a:rPr lang="en-US" dirty="0" smtClean="0"/>
              <a:t> </a:t>
            </a:r>
            <a:r>
              <a:rPr lang="en-US" dirty="0" err="1" smtClean="0"/>
              <a:t>Phát</a:t>
            </a:r>
            <a:r>
              <a:rPr lang="en-US" dirty="0" smtClean="0"/>
              <a:t>: stm32 host website </a:t>
            </a:r>
            <a:r>
              <a:rPr lang="en-US" dirty="0" err="1" smtClean="0"/>
              <a:t>chỉ</a:t>
            </a:r>
            <a:r>
              <a:rPr lang="en-US" dirty="0" smtClean="0"/>
              <a:t> </a:t>
            </a:r>
            <a:r>
              <a:rPr lang="en-US" dirty="0" err="1" smtClean="0"/>
              <a:t>trong</a:t>
            </a:r>
            <a:r>
              <a:rPr lang="en-US" dirty="0" smtClean="0"/>
              <a:t> </a:t>
            </a:r>
            <a:r>
              <a:rPr lang="en-US" dirty="0" err="1" smtClean="0"/>
              <a:t>địa</a:t>
            </a:r>
            <a:r>
              <a:rPr lang="en-US" dirty="0" smtClean="0"/>
              <a:t> </a:t>
            </a:r>
            <a:r>
              <a:rPr lang="en-US" dirty="0" err="1" smtClean="0"/>
              <a:t>chỉ</a:t>
            </a:r>
            <a:r>
              <a:rPr lang="en-US" dirty="0" smtClean="0"/>
              <a:t> IP </a:t>
            </a:r>
            <a:r>
              <a:rPr lang="en-US" dirty="0" err="1" smtClean="0"/>
              <a:t>cùng</a:t>
            </a:r>
            <a:r>
              <a:rPr lang="en-US" dirty="0" smtClean="0"/>
              <a:t> </a:t>
            </a:r>
            <a:r>
              <a:rPr lang="en-US" dirty="0" err="1" smtClean="0"/>
              <a:t>mạng</a:t>
            </a:r>
            <a:r>
              <a:rPr lang="en-US" dirty="0" smtClean="0"/>
              <a:t> </a:t>
            </a:r>
            <a:r>
              <a:rPr lang="en-US" dirty="0" err="1" smtClean="0"/>
              <a:t>mới</a:t>
            </a:r>
            <a:r>
              <a:rPr lang="en-US" dirty="0" smtClean="0"/>
              <a:t> </a:t>
            </a:r>
            <a:r>
              <a:rPr lang="en-US" dirty="0" err="1" smtClean="0"/>
              <a:t>vào</a:t>
            </a:r>
            <a:r>
              <a:rPr lang="en-US" dirty="0" smtClean="0"/>
              <a:t> </a:t>
            </a:r>
            <a:r>
              <a:rPr lang="en-US" dirty="0" err="1" smtClean="0"/>
              <a:t>được</a:t>
            </a:r>
            <a:r>
              <a:rPr lang="en-US" dirty="0" smtClean="0"/>
              <a:t>, </a:t>
            </a:r>
            <a:r>
              <a:rPr lang="en-US" dirty="0" err="1" smtClean="0"/>
              <a:t>khi</a:t>
            </a:r>
            <a:r>
              <a:rPr lang="en-US" dirty="0" smtClean="0"/>
              <a:t> </a:t>
            </a:r>
            <a:r>
              <a:rPr lang="en-US" dirty="0" err="1" smtClean="0"/>
              <a:t>đó</a:t>
            </a:r>
            <a:r>
              <a:rPr lang="en-US" dirty="0" smtClean="0"/>
              <a:t> HTTP request </a:t>
            </a:r>
            <a:r>
              <a:rPr lang="en-US" dirty="0" err="1" smtClean="0"/>
              <a:t>thì</a:t>
            </a:r>
            <a:r>
              <a:rPr lang="en-US" dirty="0" smtClean="0"/>
              <a:t> </a:t>
            </a:r>
            <a:r>
              <a:rPr lang="en-US" dirty="0" err="1" smtClean="0"/>
              <a:t>nó</a:t>
            </a:r>
            <a:r>
              <a:rPr lang="en-US" dirty="0" smtClean="0"/>
              <a:t> </a:t>
            </a:r>
            <a:r>
              <a:rPr lang="en-US" dirty="0" err="1" smtClean="0"/>
              <a:t>sẽ</a:t>
            </a:r>
            <a:r>
              <a:rPr lang="en-US" dirty="0" smtClean="0"/>
              <a:t> response </a:t>
            </a:r>
            <a:r>
              <a:rPr lang="en-US" dirty="0" err="1" smtClean="0"/>
              <a:t>tương</a:t>
            </a:r>
            <a:r>
              <a:rPr lang="en-US" dirty="0" smtClean="0"/>
              <a:t> </a:t>
            </a:r>
            <a:r>
              <a:rPr lang="en-US" dirty="0" err="1" smtClean="0"/>
              <a:t>ứng</a:t>
            </a:r>
            <a:r>
              <a:rPr lang="en-US" dirty="0" smtClean="0"/>
              <a:t>. -&gt; </a:t>
            </a:r>
            <a:r>
              <a:rPr lang="en-US" dirty="0" err="1" smtClean="0"/>
              <a:t>cần</a:t>
            </a:r>
            <a:r>
              <a:rPr lang="en-US" dirty="0" smtClean="0"/>
              <a:t> </a:t>
            </a:r>
            <a:r>
              <a:rPr lang="en-US" dirty="0" err="1" smtClean="0"/>
              <a:t>tìm</a:t>
            </a:r>
            <a:r>
              <a:rPr lang="en-US" dirty="0" smtClean="0"/>
              <a:t> </a:t>
            </a:r>
            <a:r>
              <a:rPr lang="en-US" dirty="0" err="1" smtClean="0"/>
              <a:t>hiểu</a:t>
            </a:r>
            <a:r>
              <a:rPr lang="en-US" dirty="0" smtClean="0"/>
              <a:t> </a:t>
            </a:r>
            <a:r>
              <a:rPr lang="en-US" dirty="0" err="1" smtClean="0"/>
              <a:t>rõ</a:t>
            </a:r>
            <a:r>
              <a:rPr lang="en-US" dirty="0" smtClean="0"/>
              <a:t> </a:t>
            </a:r>
            <a:r>
              <a:rPr lang="en-US" dirty="0" err="1" smtClean="0"/>
              <a:t>hơn</a:t>
            </a:r>
            <a:r>
              <a:rPr lang="en-US" dirty="0" smtClean="0"/>
              <a:t> code </a:t>
            </a:r>
            <a:r>
              <a:rPr lang="en-US" dirty="0" err="1" smtClean="0"/>
              <a:t>này</a:t>
            </a:r>
            <a:r>
              <a:rPr lang="en-US" dirty="0" smtClean="0"/>
              <a:t> Ethernet module ENC28j60</a:t>
            </a:r>
          </a:p>
          <a:p>
            <a:pPr marL="0" indent="0">
              <a:buNone/>
            </a:pPr>
            <a:r>
              <a:rPr lang="en-US" dirty="0" smtClean="0"/>
              <a:t>&gt;&gt; y </a:t>
            </a:r>
            <a:r>
              <a:rPr lang="en-US" dirty="0" err="1" smtClean="0"/>
              <a:t>chang</a:t>
            </a:r>
            <a:r>
              <a:rPr lang="en-US" dirty="0" smtClean="0"/>
              <a:t> </a:t>
            </a:r>
            <a:r>
              <a:rPr lang="en-US" dirty="0" err="1" smtClean="0"/>
              <a:t>cái</a:t>
            </a:r>
            <a:r>
              <a:rPr lang="en-US" dirty="0" smtClean="0"/>
              <a:t> </a:t>
            </a:r>
            <a:r>
              <a:rPr lang="en-US" dirty="0" err="1" smtClean="0"/>
              <a:t>này</a:t>
            </a:r>
            <a:r>
              <a:rPr lang="en-US" dirty="0" smtClean="0"/>
              <a:t> </a:t>
            </a:r>
            <a:r>
              <a:rPr lang="en-US" dirty="0" err="1" smtClean="0"/>
              <a:t>luôn</a:t>
            </a:r>
            <a:r>
              <a:rPr lang="en-US" dirty="0" smtClean="0"/>
              <a:t>. </a:t>
            </a:r>
            <a:r>
              <a:rPr lang="en-US" dirty="0" smtClean="0">
                <a:hlinkClick r:id="rId2"/>
              </a:rPr>
              <a:t>https://hocarm.org/webserver-thu-thap-du-lieu-dht11-voi-esp8266/</a:t>
            </a:r>
            <a:r>
              <a:rPr lang="en-US" dirty="0" smtClean="0"/>
              <a:t> </a:t>
            </a:r>
            <a:r>
              <a:rPr lang="en-US" dirty="0" err="1" smtClean="0"/>
              <a:t>hoặc</a:t>
            </a:r>
            <a:endParaRPr lang="en-US" dirty="0" smtClean="0"/>
          </a:p>
          <a:p>
            <a:pPr marL="0" indent="0">
              <a:buNone/>
            </a:pPr>
            <a:r>
              <a:rPr lang="en-US" dirty="0" smtClean="0">
                <a:hlinkClick r:id="rId3"/>
              </a:rPr>
              <a:t>https://hocarm.org/dieu-khien-den-hoc-qua-website-voi-esp8266/</a:t>
            </a:r>
            <a:endParaRPr lang="en-US" dirty="0" smtClean="0"/>
          </a:p>
          <a:p>
            <a:pPr marL="0" indent="0">
              <a:buNone/>
            </a:pPr>
            <a:r>
              <a:rPr lang="en-US" dirty="0" err="1" smtClean="0"/>
              <a:t>chỉ</a:t>
            </a:r>
            <a:r>
              <a:rPr lang="en-US" dirty="0" smtClean="0"/>
              <a:t> </a:t>
            </a:r>
            <a:r>
              <a:rPr lang="en-US" dirty="0" err="1" smtClean="0"/>
              <a:t>khác</a:t>
            </a:r>
            <a:r>
              <a:rPr lang="en-US" dirty="0" smtClean="0"/>
              <a:t> </a:t>
            </a:r>
            <a:r>
              <a:rPr lang="en-US" dirty="0" err="1" smtClean="0"/>
              <a:t>là</a:t>
            </a:r>
            <a:r>
              <a:rPr lang="en-US" dirty="0" smtClean="0"/>
              <a:t> </a:t>
            </a:r>
            <a:r>
              <a:rPr lang="en-US" dirty="0" err="1" smtClean="0"/>
              <a:t>không</a:t>
            </a:r>
            <a:r>
              <a:rPr lang="en-US" dirty="0" smtClean="0"/>
              <a:t> </a:t>
            </a:r>
            <a:r>
              <a:rPr lang="en-US" dirty="0" err="1" smtClean="0"/>
              <a:t>dây</a:t>
            </a:r>
            <a:r>
              <a:rPr lang="en-US" dirty="0"/>
              <a:t> </a:t>
            </a:r>
            <a:r>
              <a:rPr lang="en-US" dirty="0" err="1" smtClean="0"/>
              <a:t>và</a:t>
            </a:r>
            <a:r>
              <a:rPr lang="en-US" dirty="0" smtClean="0"/>
              <a:t> </a:t>
            </a:r>
            <a:r>
              <a:rPr lang="en-US" dirty="0" err="1" smtClean="0"/>
              <a:t>có</a:t>
            </a:r>
            <a:r>
              <a:rPr lang="en-US" dirty="0" smtClean="0"/>
              <a:t> day ( wired and wireless )</a:t>
            </a:r>
          </a:p>
          <a:p>
            <a:pPr marL="0" indent="0">
              <a:buNone/>
            </a:pPr>
            <a:r>
              <a:rPr lang="en-US" dirty="0" smtClean="0"/>
              <a:t>+ </a:t>
            </a:r>
            <a:r>
              <a:rPr lang="en-US" dirty="0" err="1" smtClean="0"/>
              <a:t>nếu</a:t>
            </a:r>
            <a:r>
              <a:rPr lang="en-US" dirty="0" smtClean="0"/>
              <a:t> Ethernet</a:t>
            </a:r>
            <a:endParaRPr lang="en-US" dirty="0"/>
          </a:p>
        </p:txBody>
      </p:sp>
    </p:spTree>
    <p:extLst>
      <p:ext uri="{BB962C8B-B14F-4D97-AF65-F5344CB8AC3E}">
        <p14:creationId xmlns:p14="http://schemas.microsoft.com/office/powerpoint/2010/main" val="2941299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910" y="436728"/>
            <a:ext cx="11313994" cy="6073254"/>
          </a:xfrm>
        </p:spPr>
        <p:txBody>
          <a:bodyPr/>
          <a:lstStyle/>
          <a:p>
            <a:pPr marL="0" indent="0">
              <a:buNone/>
            </a:pPr>
            <a:r>
              <a:rPr lang="en-US" dirty="0" err="1" smtClean="0"/>
              <a:t>để</a:t>
            </a:r>
            <a:r>
              <a:rPr lang="en-US" dirty="0" smtClean="0"/>
              <a:t> </a:t>
            </a:r>
            <a:r>
              <a:rPr lang="en-US" dirty="0" err="1" smtClean="0"/>
              <a:t>các</a:t>
            </a:r>
            <a:r>
              <a:rPr lang="en-US" dirty="0" smtClean="0"/>
              <a:t> kit </a:t>
            </a:r>
            <a:r>
              <a:rPr lang="en-US" dirty="0" err="1" smtClean="0"/>
              <a:t>mcu</a:t>
            </a:r>
            <a:r>
              <a:rPr lang="en-US" dirty="0" smtClean="0"/>
              <a:t> </a:t>
            </a:r>
            <a:r>
              <a:rPr lang="en-US" dirty="0" err="1" smtClean="0"/>
              <a:t>có</a:t>
            </a:r>
            <a:r>
              <a:rPr lang="en-US" dirty="0" smtClean="0"/>
              <a:t> </a:t>
            </a:r>
            <a:r>
              <a:rPr lang="en-US" dirty="0" err="1" smtClean="0"/>
              <a:t>thể</a:t>
            </a:r>
            <a:r>
              <a:rPr lang="en-US" dirty="0" smtClean="0"/>
              <a:t> talk </a:t>
            </a:r>
            <a:r>
              <a:rPr lang="en-US" dirty="0" err="1" smtClean="0"/>
              <a:t>với</a:t>
            </a:r>
            <a:r>
              <a:rPr lang="en-US" dirty="0" smtClean="0"/>
              <a:t> </a:t>
            </a:r>
            <a:r>
              <a:rPr lang="en-US" dirty="0" err="1" smtClean="0"/>
              <a:t>nhau</a:t>
            </a:r>
            <a:r>
              <a:rPr lang="en-US" dirty="0" smtClean="0"/>
              <a:t>, &gt;&gt; webserver.</a:t>
            </a:r>
          </a:p>
          <a:p>
            <a:pPr marL="0" indent="0">
              <a:buNone/>
            </a:pPr>
            <a:r>
              <a:rPr lang="en-US" dirty="0" err="1" smtClean="0"/>
              <a:t>hoặc</a:t>
            </a:r>
            <a:r>
              <a:rPr lang="en-US" dirty="0" smtClean="0"/>
              <a:t> </a:t>
            </a:r>
            <a:r>
              <a:rPr lang="en-US" dirty="0" err="1" smtClean="0"/>
              <a:t>dùng</a:t>
            </a:r>
            <a:r>
              <a:rPr lang="en-US" dirty="0" smtClean="0"/>
              <a:t> </a:t>
            </a:r>
            <a:r>
              <a:rPr lang="en-US" dirty="0" err="1" smtClean="0"/>
              <a:t>cách</a:t>
            </a:r>
            <a:r>
              <a:rPr lang="en-US" dirty="0" smtClean="0"/>
              <a:t> </a:t>
            </a:r>
            <a:r>
              <a:rPr lang="en-US" dirty="0" err="1" smtClean="0"/>
              <a:t>nào</a:t>
            </a:r>
            <a:r>
              <a:rPr lang="en-US" dirty="0" smtClean="0"/>
              <a:t> </a:t>
            </a:r>
            <a:r>
              <a:rPr lang="en-US" dirty="0" err="1" smtClean="0"/>
              <a:t>đó</a:t>
            </a:r>
            <a:r>
              <a:rPr lang="en-US" dirty="0" smtClean="0"/>
              <a:t> </a:t>
            </a:r>
            <a:r>
              <a:rPr lang="en-US" dirty="0" err="1" smtClean="0"/>
              <a:t>phải</a:t>
            </a:r>
            <a:r>
              <a:rPr lang="en-US" dirty="0" smtClean="0"/>
              <a:t> </a:t>
            </a:r>
            <a:r>
              <a:rPr lang="en-US" dirty="0" err="1" smtClean="0"/>
              <a:t>nghĩ</a:t>
            </a:r>
            <a:r>
              <a:rPr lang="en-US" dirty="0" smtClean="0"/>
              <a:t> </a:t>
            </a:r>
            <a:r>
              <a:rPr lang="en-US" dirty="0" err="1" smtClean="0"/>
              <a:t>ra</a:t>
            </a:r>
            <a:r>
              <a:rPr lang="en-US" dirty="0" smtClean="0"/>
              <a:t>, </a:t>
            </a:r>
            <a:r>
              <a:rPr lang="en-US" dirty="0" err="1" smtClean="0"/>
              <a:t>ví</a:t>
            </a:r>
            <a:r>
              <a:rPr lang="en-US" dirty="0" smtClean="0"/>
              <a:t> </a:t>
            </a:r>
            <a:r>
              <a:rPr lang="en-US" dirty="0" err="1" smtClean="0"/>
              <a:t>dụ</a:t>
            </a:r>
            <a:r>
              <a:rPr lang="en-US" dirty="0" smtClean="0"/>
              <a:t> serial port.</a:t>
            </a:r>
          </a:p>
          <a:p>
            <a:pPr marL="0" indent="0">
              <a:buNone/>
            </a:pPr>
            <a:r>
              <a:rPr lang="en-US" dirty="0" smtClean="0"/>
              <a:t>Bluetooth </a:t>
            </a:r>
            <a:r>
              <a:rPr lang="en-US" dirty="0" err="1" smtClean="0"/>
              <a:t>thì</a:t>
            </a:r>
            <a:r>
              <a:rPr lang="en-US" dirty="0" smtClean="0"/>
              <a:t> </a:t>
            </a:r>
            <a:r>
              <a:rPr lang="en-US" dirty="0" err="1" smtClean="0"/>
              <a:t>sao</a:t>
            </a:r>
            <a:r>
              <a:rPr lang="en-US" dirty="0" smtClean="0"/>
              <a:t>?</a:t>
            </a:r>
          </a:p>
          <a:p>
            <a:pPr marL="0" indent="0">
              <a:buNone/>
            </a:pPr>
            <a:r>
              <a:rPr lang="en-US" dirty="0" smtClean="0"/>
              <a:t>https://hocarm.org/energia-bai-9-giao-tiep-esp8266-tivac/</a:t>
            </a:r>
          </a:p>
          <a:p>
            <a:pPr marL="0" indent="0" fontAlgn="base">
              <a:buNone/>
            </a:pPr>
            <a:r>
              <a:rPr lang="vi-VN" sz="2000" dirty="0"/>
              <a:t>Tạm kết</a:t>
            </a:r>
          </a:p>
          <a:p>
            <a:pPr fontAlgn="base"/>
            <a:r>
              <a:rPr lang="vi-VN" sz="2000" dirty="0"/>
              <a:t>Thế là tạm xong những bước ban đầu để kiểm tra kết nối của TIVA C và ESP8266, thử được kết nối tới server, có vẻ là hơi vất vả một chút nhưng giờ TIVA gánh được phần xử lý dữ liệu từ các cảm biến, io,.. còn ESP chỉ lo mỗi việc kết nối wifi và gửi dữ liệu lên cloud. Cách gửi dữ liệu lên server mình sẽ giới thiệu với các bạn ở bài tiếp theo.</a:t>
            </a:r>
          </a:p>
          <a:p>
            <a:pPr marL="0" indent="0">
              <a:buNone/>
            </a:pPr>
            <a:endParaRPr lang="en-US" dirty="0"/>
          </a:p>
        </p:txBody>
      </p:sp>
    </p:spTree>
    <p:extLst>
      <p:ext uri="{BB962C8B-B14F-4D97-AF65-F5344CB8AC3E}">
        <p14:creationId xmlns:p14="http://schemas.microsoft.com/office/powerpoint/2010/main" val="3148372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6855" y="477672"/>
            <a:ext cx="10766946" cy="5699291"/>
          </a:xfrm>
        </p:spPr>
        <p:txBody>
          <a:bodyPr/>
          <a:lstStyle/>
          <a:p>
            <a:pPr marL="0" indent="0">
              <a:buNone/>
            </a:pPr>
            <a:r>
              <a:rPr lang="en-US" dirty="0" err="1" smtClean="0"/>
              <a:t>mí</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vậy</a:t>
            </a:r>
            <a:r>
              <a:rPr lang="en-US" dirty="0" smtClean="0"/>
              <a:t> </a:t>
            </a:r>
            <a:r>
              <a:rPr lang="en-US" dirty="0" err="1" smtClean="0"/>
              <a:t>mà</a:t>
            </a:r>
            <a:r>
              <a:rPr lang="en-US" dirty="0" smtClean="0"/>
              <a:t> </a:t>
            </a:r>
            <a:r>
              <a:rPr lang="en-US" dirty="0" err="1" smtClean="0"/>
              <a:t>ko</a:t>
            </a:r>
            <a:r>
              <a:rPr lang="en-US" dirty="0" smtClean="0"/>
              <a:t> </a:t>
            </a:r>
            <a:r>
              <a:rPr lang="en-US" dirty="0" err="1" smtClean="0"/>
              <a:t>biết</a:t>
            </a:r>
            <a:r>
              <a:rPr lang="en-US" dirty="0" smtClean="0"/>
              <a:t>, </a:t>
            </a:r>
            <a:r>
              <a:rPr lang="en-US" dirty="0" err="1" smtClean="0"/>
              <a:t>dùng</a:t>
            </a:r>
            <a:r>
              <a:rPr lang="en-US" dirty="0" smtClean="0"/>
              <a:t> con vi </a:t>
            </a:r>
            <a:r>
              <a:rPr lang="en-US" dirty="0" err="1" smtClean="0"/>
              <a:t>điều</a:t>
            </a:r>
            <a:r>
              <a:rPr lang="en-US" dirty="0" smtClean="0"/>
              <a:t> </a:t>
            </a:r>
            <a:r>
              <a:rPr lang="en-US" dirty="0" err="1" smtClean="0"/>
              <a:t>khiển</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uart</a:t>
            </a:r>
            <a:r>
              <a:rPr lang="en-US" dirty="0" smtClean="0"/>
              <a:t> </a:t>
            </a:r>
            <a:r>
              <a:rPr lang="en-US" dirty="0" err="1" smtClean="0"/>
              <a:t>với</a:t>
            </a:r>
            <a:r>
              <a:rPr lang="en-US" dirty="0" smtClean="0"/>
              <a:t> ESP8266. </a:t>
            </a:r>
            <a:r>
              <a:rPr lang="en-US" dirty="0" err="1" smtClean="0"/>
              <a:t>Gửi</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là</a:t>
            </a:r>
            <a:r>
              <a:rPr lang="en-US" dirty="0" smtClean="0"/>
              <a:t> </a:t>
            </a:r>
            <a:r>
              <a:rPr lang="en-US" dirty="0" err="1" smtClean="0"/>
              <a:t>lệnh</a:t>
            </a:r>
            <a:r>
              <a:rPr lang="en-US" dirty="0" smtClean="0"/>
              <a:t> AT </a:t>
            </a:r>
            <a:r>
              <a:rPr lang="en-US" dirty="0" err="1" smtClean="0"/>
              <a:t>để</a:t>
            </a:r>
            <a:r>
              <a:rPr lang="en-US" dirty="0" smtClean="0"/>
              <a:t> </a:t>
            </a:r>
            <a:r>
              <a:rPr lang="en-US" dirty="0" err="1" smtClean="0"/>
              <a:t>cấu</a:t>
            </a:r>
            <a:r>
              <a:rPr lang="en-US" dirty="0" smtClean="0"/>
              <a:t> </a:t>
            </a:r>
            <a:r>
              <a:rPr lang="en-US" dirty="0" err="1" smtClean="0"/>
              <a:t>hình</a:t>
            </a:r>
            <a:r>
              <a:rPr lang="en-US" dirty="0" smtClean="0"/>
              <a:t> ESP8266 </a:t>
            </a:r>
            <a:r>
              <a:rPr lang="en-US" dirty="0" err="1" smtClean="0"/>
              <a:t>như</a:t>
            </a:r>
            <a:r>
              <a:rPr lang="en-US" dirty="0" smtClean="0"/>
              <a:t> </a:t>
            </a:r>
            <a:r>
              <a:rPr lang="en-US" dirty="0" err="1" smtClean="0"/>
              <a:t>với</a:t>
            </a:r>
            <a:r>
              <a:rPr lang="en-US" dirty="0" smtClean="0"/>
              <a:t> module Bluetooth HC-05, </a:t>
            </a:r>
            <a:r>
              <a:rPr lang="en-US" dirty="0" err="1" smtClean="0"/>
              <a:t>sẽ</a:t>
            </a:r>
            <a:r>
              <a:rPr lang="en-US" dirty="0" smtClean="0"/>
              <a:t> </a:t>
            </a:r>
            <a:r>
              <a:rPr lang="en-US" dirty="0" err="1" smtClean="0"/>
              <a:t>nhận</a:t>
            </a:r>
            <a:r>
              <a:rPr lang="en-US" dirty="0" smtClean="0"/>
              <a:t> </a:t>
            </a:r>
            <a:r>
              <a:rPr lang="en-US" dirty="0" err="1" smtClean="0"/>
              <a:t>lại</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và</a:t>
            </a:r>
            <a:r>
              <a:rPr lang="en-US" dirty="0" smtClean="0"/>
              <a:t> </a:t>
            </a:r>
            <a:r>
              <a:rPr lang="en-US" dirty="0" err="1" smtClean="0"/>
              <a:t>tùy</a:t>
            </a:r>
            <a:r>
              <a:rPr lang="en-US" dirty="0" smtClean="0"/>
              <a:t> </a:t>
            </a:r>
            <a:r>
              <a:rPr lang="en-US" dirty="0" err="1" smtClean="0"/>
              <a:t>vào</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trả</a:t>
            </a:r>
            <a:r>
              <a:rPr lang="en-US" dirty="0" smtClean="0"/>
              <a:t> </a:t>
            </a:r>
            <a:r>
              <a:rPr lang="en-US" dirty="0" err="1" smtClean="0"/>
              <a:t>về</a:t>
            </a:r>
            <a:r>
              <a:rPr lang="en-US" dirty="0" smtClean="0"/>
              <a:t> </a:t>
            </a:r>
            <a:r>
              <a:rPr lang="en-US" dirty="0" err="1" smtClean="0"/>
              <a:t>mà</a:t>
            </a:r>
            <a:r>
              <a:rPr lang="en-US" dirty="0" smtClean="0"/>
              <a:t> </a:t>
            </a:r>
            <a:r>
              <a:rPr lang="en-US" dirty="0" err="1" smtClean="0"/>
              <a:t>có</a:t>
            </a:r>
            <a:r>
              <a:rPr lang="en-US" dirty="0" smtClean="0"/>
              <a:t> </a:t>
            </a:r>
            <a:r>
              <a:rPr lang="en-US" dirty="0" err="1" smtClean="0"/>
              <a:t>thể</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tương</a:t>
            </a:r>
            <a:r>
              <a:rPr lang="en-US" dirty="0" smtClean="0"/>
              <a:t> </a:t>
            </a:r>
            <a:r>
              <a:rPr lang="en-US" dirty="0" err="1" smtClean="0"/>
              <a:t>ứng</a:t>
            </a:r>
            <a:r>
              <a:rPr lang="en-US" dirty="0" smtClean="0"/>
              <a:t>.</a:t>
            </a:r>
          </a:p>
          <a:p>
            <a:pPr marL="0" indent="0">
              <a:buNone/>
            </a:pPr>
            <a:r>
              <a:rPr lang="en-US" dirty="0" err="1" smtClean="0"/>
              <a:t>Dữ</a:t>
            </a:r>
            <a:r>
              <a:rPr lang="en-US" dirty="0" smtClean="0"/>
              <a:t> </a:t>
            </a:r>
            <a:r>
              <a:rPr lang="en-US" dirty="0" err="1" smtClean="0"/>
              <a:t>liệu</a:t>
            </a:r>
            <a:r>
              <a:rPr lang="en-US" dirty="0" smtClean="0"/>
              <a:t> </a:t>
            </a:r>
            <a:r>
              <a:rPr lang="en-US" dirty="0" err="1" smtClean="0"/>
              <a:t>mà</a:t>
            </a:r>
            <a:r>
              <a:rPr lang="en-US" dirty="0" smtClean="0"/>
              <a:t> ESP8266 </a:t>
            </a:r>
            <a:r>
              <a:rPr lang="en-US" dirty="0" err="1" smtClean="0"/>
              <a:t>đọc</a:t>
            </a:r>
            <a:r>
              <a:rPr lang="en-US" dirty="0" smtClean="0"/>
              <a:t> </a:t>
            </a:r>
            <a:r>
              <a:rPr lang="en-US" dirty="0" err="1" smtClean="0"/>
              <a:t>được</a:t>
            </a:r>
            <a:r>
              <a:rPr lang="en-US" dirty="0" smtClean="0"/>
              <a:t> </a:t>
            </a:r>
            <a:r>
              <a:rPr lang="en-US" dirty="0" err="1" smtClean="0"/>
              <a:t>cũng</a:t>
            </a:r>
            <a:r>
              <a:rPr lang="en-US" dirty="0" smtClean="0"/>
              <a:t> </a:t>
            </a:r>
            <a:r>
              <a:rPr lang="en-US" dirty="0" err="1" smtClean="0"/>
              <a:t>sẽ</a:t>
            </a:r>
            <a:r>
              <a:rPr lang="en-US" dirty="0" smtClean="0"/>
              <a:t> </a:t>
            </a:r>
            <a:r>
              <a:rPr lang="en-US" dirty="0" err="1" smtClean="0"/>
              <a:t>trả</a:t>
            </a:r>
            <a:r>
              <a:rPr lang="en-US" dirty="0" smtClean="0"/>
              <a:t> </a:t>
            </a:r>
            <a:r>
              <a:rPr lang="en-US" dirty="0" err="1" smtClean="0"/>
              <a:t>về</a:t>
            </a:r>
            <a:r>
              <a:rPr lang="en-US" dirty="0" smtClean="0"/>
              <a:t> qua </a:t>
            </a:r>
            <a:r>
              <a:rPr lang="en-US" dirty="0" err="1" smtClean="0"/>
              <a:t>đường</a:t>
            </a:r>
            <a:r>
              <a:rPr lang="en-US" dirty="0" smtClean="0"/>
              <a:t> UART.</a:t>
            </a:r>
          </a:p>
          <a:p>
            <a:pPr marL="0" indent="0">
              <a:buNone/>
            </a:pPr>
            <a:endParaRPr lang="en-US" dirty="0"/>
          </a:p>
          <a:p>
            <a:pPr marL="0" indent="0">
              <a:buNone/>
            </a:pPr>
            <a:r>
              <a:rPr lang="en-US" dirty="0" err="1" smtClean="0"/>
              <a:t>Ví</a:t>
            </a:r>
            <a:r>
              <a:rPr lang="en-US" dirty="0" smtClean="0"/>
              <a:t> </a:t>
            </a:r>
            <a:r>
              <a:rPr lang="en-US" dirty="0" err="1" smtClean="0"/>
              <a:t>dụ</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như</a:t>
            </a:r>
            <a:r>
              <a:rPr lang="en-US" dirty="0" smtClean="0"/>
              <a:t> </a:t>
            </a:r>
            <a:r>
              <a:rPr lang="en-US" dirty="0" err="1" smtClean="0"/>
              <a:t>sau</a:t>
            </a:r>
            <a:r>
              <a:rPr lang="en-US" dirty="0" smtClean="0"/>
              <a:t>. </a:t>
            </a:r>
            <a:r>
              <a:rPr lang="en-US" dirty="0" err="1" smtClean="0"/>
              <a:t>Dùng</a:t>
            </a:r>
            <a:r>
              <a:rPr lang="en-US" dirty="0" smtClean="0"/>
              <a:t> Arduino IDE </a:t>
            </a:r>
            <a:r>
              <a:rPr lang="en-US" dirty="0" err="1" smtClean="0"/>
              <a:t>để</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cho</a:t>
            </a:r>
            <a:r>
              <a:rPr lang="en-US" dirty="0" smtClean="0"/>
              <a:t> ESP8266. </a:t>
            </a:r>
            <a:r>
              <a:rPr lang="en-US" dirty="0" err="1" smtClean="0"/>
              <a:t>Sau</a:t>
            </a:r>
            <a:r>
              <a:rPr lang="en-US" dirty="0" smtClean="0"/>
              <a:t> </a:t>
            </a:r>
            <a:r>
              <a:rPr lang="en-US" dirty="0" err="1" smtClean="0"/>
              <a:t>đó</a:t>
            </a:r>
            <a:r>
              <a:rPr lang="en-US" dirty="0" smtClean="0"/>
              <a:t> </a:t>
            </a:r>
            <a:r>
              <a:rPr lang="en-US" dirty="0" err="1" smtClean="0"/>
              <a:t>sẽ</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cho</a:t>
            </a:r>
            <a:r>
              <a:rPr lang="en-US" dirty="0" smtClean="0"/>
              <a:t> con VDK qua </a:t>
            </a:r>
            <a:r>
              <a:rPr lang="en-US" dirty="0" err="1" smtClean="0"/>
              <a:t>Keil</a:t>
            </a:r>
            <a:r>
              <a:rPr lang="en-US" dirty="0" smtClean="0"/>
              <a:t> C, </a:t>
            </a:r>
            <a:r>
              <a:rPr lang="en-US" dirty="0" err="1" smtClean="0"/>
              <a:t>rồi</a:t>
            </a:r>
            <a:r>
              <a:rPr lang="en-US" dirty="0" smtClean="0"/>
              <a:t> </a:t>
            </a:r>
            <a:r>
              <a:rPr lang="en-US" dirty="0" err="1" smtClean="0"/>
              <a:t>kết</a:t>
            </a:r>
            <a:r>
              <a:rPr lang="en-US" dirty="0" smtClean="0"/>
              <a:t> </a:t>
            </a:r>
            <a:r>
              <a:rPr lang="en-US" dirty="0" err="1" smtClean="0"/>
              <a:t>hợp</a:t>
            </a:r>
            <a:r>
              <a:rPr lang="en-US" dirty="0" smtClean="0"/>
              <a:t> 2 </a:t>
            </a:r>
            <a:r>
              <a:rPr lang="en-US" dirty="0" err="1" smtClean="0"/>
              <a:t>cái</a:t>
            </a:r>
            <a:r>
              <a:rPr lang="en-US" dirty="0" smtClean="0"/>
              <a:t> </a:t>
            </a:r>
            <a:r>
              <a:rPr lang="en-US" dirty="0" err="1" smtClean="0"/>
              <a:t>này</a:t>
            </a:r>
            <a:r>
              <a:rPr lang="en-US" dirty="0" smtClean="0"/>
              <a:t> </a:t>
            </a:r>
            <a:r>
              <a:rPr lang="en-US" dirty="0" err="1" smtClean="0"/>
              <a:t>lại</a:t>
            </a:r>
            <a:r>
              <a:rPr lang="en-US" dirty="0" smtClean="0"/>
              <a:t> </a:t>
            </a:r>
            <a:r>
              <a:rPr lang="en-US" dirty="0" err="1" smtClean="0"/>
              <a:t>với</a:t>
            </a:r>
            <a:r>
              <a:rPr lang="en-US" dirty="0" smtClean="0"/>
              <a:t> </a:t>
            </a:r>
            <a:r>
              <a:rPr lang="en-US" dirty="0" err="1" smtClean="0"/>
              <a:t>nhau</a:t>
            </a:r>
            <a:r>
              <a:rPr lang="en-US" dirty="0" smtClean="0"/>
              <a:t> </a:t>
            </a:r>
            <a:r>
              <a:rPr lang="en-US" dirty="0" err="1" smtClean="0"/>
              <a:t>là</a:t>
            </a:r>
            <a:r>
              <a:rPr lang="en-US" dirty="0" smtClean="0"/>
              <a:t> perfect </a:t>
            </a:r>
            <a:r>
              <a:rPr lang="en-US" dirty="0" err="1" smtClean="0"/>
              <a:t>luôn</a:t>
            </a:r>
            <a:r>
              <a:rPr lang="en-US" dirty="0" smtClean="0"/>
              <a:t>.</a:t>
            </a:r>
          </a:p>
        </p:txBody>
      </p:sp>
    </p:spTree>
    <p:extLst>
      <p:ext uri="{BB962C8B-B14F-4D97-AF65-F5344CB8AC3E}">
        <p14:creationId xmlns:p14="http://schemas.microsoft.com/office/powerpoint/2010/main" val="37885798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TotalTime>
  <Words>946</Words>
  <Application>Microsoft Office PowerPoint</Application>
  <PresentationFormat>Widescreen</PresentationFormat>
  <Paragraphs>77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firmware ESP8266  Silicon Labs CP210x USB to UART Bridge </vt:lpstr>
      <vt:lpstr>PowerPoint Presentation</vt:lpstr>
      <vt:lpstr>PowerPoint Presentation</vt:lpstr>
      <vt:lpstr>PowerPoint Presentation</vt:lpstr>
      <vt:lpstr>PowerPoint Presentation</vt:lpstr>
      <vt:lpstr>PowerPoint Presentation</vt:lpstr>
      <vt:lpstr>có 3 cách để giải quyết vấn đề điều khiển qua Internet dùng stm32 trước đây mình nghĩ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có 2 cách để làm trang web host trên local của mình, không hiểu tại sao 2 cách khác nhau.</vt:lpstr>
      <vt:lpstr>PowerPoint Presentation</vt:lpstr>
      <vt:lpstr>PowerPoint Presentation</vt:lpstr>
      <vt:lpstr>29/10/2017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Thong Dinh</dc:creator>
  <cp:lastModifiedBy>Dinh Thong</cp:lastModifiedBy>
  <cp:revision>48</cp:revision>
  <dcterms:created xsi:type="dcterms:W3CDTF">2017-08-07T15:14:20Z</dcterms:created>
  <dcterms:modified xsi:type="dcterms:W3CDTF">2017-10-29T07:04:06Z</dcterms:modified>
</cp:coreProperties>
</file>