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2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7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7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2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1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2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7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1ABD9-C2A9-4F99-BD29-B3A04C828CB9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JUd-bR6Hg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13" y="177421"/>
            <a:ext cx="9991165" cy="6320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5.5.2017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554" y="914400"/>
            <a:ext cx="11120718" cy="5943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file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SQL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note C#. </a:t>
            </a:r>
            <a:r>
              <a:rPr lang="en-US" dirty="0" err="1" smtClean="0"/>
              <a:t>Và</a:t>
            </a:r>
            <a:r>
              <a:rPr lang="en-US" dirty="0" smtClean="0"/>
              <a:t> Project VS 2015. </a:t>
            </a:r>
            <a:r>
              <a:rPr lang="en-US" dirty="0" err="1" smtClean="0"/>
              <a:t>ngày</a:t>
            </a:r>
            <a:endParaRPr lang="en-US" dirty="0" smtClean="0"/>
          </a:p>
          <a:p>
            <a:r>
              <a:rPr lang="en-US" dirty="0" smtClean="0"/>
              <a:t>4.5.2017 …</a:t>
            </a:r>
            <a:r>
              <a:rPr lang="en-US" dirty="0" err="1" smtClean="0"/>
              <a:t>databaserfid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quét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Có</a:t>
            </a:r>
            <a:r>
              <a:rPr lang="en-US" dirty="0" smtClean="0"/>
              <a:t> ID </a:t>
            </a:r>
            <a:r>
              <a:rPr lang="en-US" dirty="0" err="1" smtClean="0"/>
              <a:t>của</a:t>
            </a:r>
            <a:r>
              <a:rPr lang="en-US" dirty="0" smtClean="0"/>
              <a:t> Tag. </a:t>
            </a:r>
            <a:r>
              <a:rPr lang="en-US" dirty="0" err="1" smtClean="0"/>
              <a:t>Truyền</a:t>
            </a:r>
            <a:r>
              <a:rPr lang="en-US" dirty="0" smtClean="0"/>
              <a:t> qua </a:t>
            </a:r>
            <a:r>
              <a:rPr lang="en-US" dirty="0" err="1" smtClean="0"/>
              <a:t>cổng</a:t>
            </a:r>
            <a:r>
              <a:rPr lang="en-US" dirty="0" smtClean="0"/>
              <a:t> COM </a:t>
            </a:r>
            <a:r>
              <a:rPr lang="en-US" dirty="0" err="1" smtClean="0"/>
              <a:t>từ</a:t>
            </a:r>
            <a:r>
              <a:rPr lang="en-US" dirty="0" smtClean="0"/>
              <a:t> kit </a:t>
            </a:r>
            <a:r>
              <a:rPr lang="en-US" dirty="0" err="1" smtClean="0"/>
              <a:t>lên</a:t>
            </a:r>
            <a:r>
              <a:rPr lang="en-US" dirty="0" smtClean="0"/>
              <a:t> C# </a:t>
            </a:r>
            <a:r>
              <a:rPr lang="en-US" dirty="0" err="1" smtClean="0"/>
              <a:t>winform</a:t>
            </a:r>
            <a:r>
              <a:rPr lang="en-US" dirty="0" smtClean="0"/>
              <a:t>.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database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ID (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-&gt; beep.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kêu</a:t>
            </a:r>
            <a:r>
              <a:rPr lang="en-US" dirty="0" smtClean="0"/>
              <a:t> beep….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Login form.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database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Chọn</a:t>
            </a:r>
            <a:r>
              <a:rPr lang="en-US" dirty="0" smtClean="0"/>
              <a:t> Server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server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authentication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. -&gt;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… </a:t>
            </a:r>
            <a:r>
              <a:rPr lang="en-US" b="1" dirty="0" err="1" smtClean="0"/>
              <a:t>Sẽ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cách</a:t>
            </a:r>
            <a:r>
              <a:rPr lang="en-US" b="1" dirty="0" smtClean="0"/>
              <a:t> </a:t>
            </a:r>
            <a:r>
              <a:rPr lang="en-US" b="1" dirty="0" err="1" smtClean="0"/>
              <a:t>này</a:t>
            </a:r>
            <a:r>
              <a:rPr lang="en-US" b="1" dirty="0" smtClean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video share code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sinhvien</a:t>
            </a:r>
            <a:r>
              <a:rPr lang="en-US" dirty="0" smtClean="0"/>
              <a:t>.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… )</a:t>
            </a:r>
          </a:p>
          <a:p>
            <a:pPr algn="l"/>
            <a:r>
              <a:rPr lang="en-US" dirty="0" smtClean="0">
                <a:hlinkClick r:id="rId2"/>
              </a:rPr>
              <a:t>https://www.youtube.com/watch?v=QJUd-bR6HgY</a:t>
            </a:r>
            <a:endParaRPr lang="en-US" dirty="0" smtClean="0"/>
          </a:p>
          <a:p>
            <a:pPr algn="l"/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code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ta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.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…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0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24435"/>
            <a:ext cx="10668000" cy="5652528"/>
          </a:xfrm>
        </p:spPr>
        <p:txBody>
          <a:bodyPr/>
          <a:lstStyle/>
          <a:p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ra</a:t>
            </a:r>
            <a:r>
              <a:rPr lang="en-US" dirty="0" smtClean="0"/>
              <a:t> file excel.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in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 Printer )</a:t>
            </a:r>
          </a:p>
          <a:p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smtClean="0"/>
              <a:t>table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quét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 -&gt;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. </a:t>
            </a:r>
            <a:r>
              <a:rPr lang="en-US" dirty="0" err="1" smtClean="0"/>
              <a:t>Quét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2 -&gt;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GUI.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web </a:t>
            </a:r>
            <a:r>
              <a:rPr lang="en-US" dirty="0" err="1"/>
              <a:t>bằng</a:t>
            </a:r>
            <a:r>
              <a:rPr lang="en-US"/>
              <a:t> asp.net</a:t>
            </a:r>
          </a:p>
        </p:txBody>
      </p:sp>
    </p:spTree>
    <p:extLst>
      <p:ext uri="{BB962C8B-B14F-4D97-AF65-F5344CB8AC3E}">
        <p14:creationId xmlns:p14="http://schemas.microsoft.com/office/powerpoint/2010/main" val="144097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5.5.2017</vt:lpstr>
      <vt:lpstr>PowerPoint Presentation</vt:lpstr>
      <vt:lpstr>Mở rộng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5.5.2017</dc:title>
  <dc:creator>Thong Dinh</dc:creator>
  <cp:lastModifiedBy>Thong Dinh</cp:lastModifiedBy>
  <cp:revision>8</cp:revision>
  <dcterms:created xsi:type="dcterms:W3CDTF">2017-05-05T07:00:52Z</dcterms:created>
  <dcterms:modified xsi:type="dcterms:W3CDTF">2017-05-25T13:57:38Z</dcterms:modified>
</cp:coreProperties>
</file>