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EF46-AADB-4452-ADD2-98CEFDADAFC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706-A2BC-4A0E-BC33-2978BBD1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4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EF46-AADB-4452-ADD2-98CEFDADAFC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706-A2BC-4A0E-BC33-2978BBD1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EF46-AADB-4452-ADD2-98CEFDADAFC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706-A2BC-4A0E-BC33-2978BBD1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EF46-AADB-4452-ADD2-98CEFDADAFC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706-A2BC-4A0E-BC33-2978BBD1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3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EF46-AADB-4452-ADD2-98CEFDADAFC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706-A2BC-4A0E-BC33-2978BBD1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3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EF46-AADB-4452-ADD2-98CEFDADAFC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706-A2BC-4A0E-BC33-2978BBD1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7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EF46-AADB-4452-ADD2-98CEFDADAFC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706-A2BC-4A0E-BC33-2978BBD1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0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EF46-AADB-4452-ADD2-98CEFDADAFC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706-A2BC-4A0E-BC33-2978BBD1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2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EF46-AADB-4452-ADD2-98CEFDADAFC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706-A2BC-4A0E-BC33-2978BBD1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3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EF46-AADB-4452-ADD2-98CEFDADAFC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706-A2BC-4A0E-BC33-2978BBD1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1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EF46-AADB-4452-ADD2-98CEFDADAFC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706-A2BC-4A0E-BC33-2978BBD1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0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7EF46-AADB-4452-ADD2-98CEFDADAFC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A0706-A2BC-4A0E-BC33-2978BBD1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3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5431004/convert-byte-to-cha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717" y="261751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SEND: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SEND </a:t>
            </a:r>
            <a:r>
              <a:rPr lang="en-US" dirty="0" err="1" smtClean="0"/>
              <a:t>thì</a:t>
            </a:r>
            <a:r>
              <a:rPr lang="en-US" dirty="0" smtClean="0"/>
              <a:t> STOP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.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smtClean="0"/>
              <a:t> START</a:t>
            </a:r>
            <a:endParaRPr lang="en-US" dirty="0" smtClean="0"/>
          </a:p>
          <a:p>
            <a:r>
              <a:rPr lang="en-US" dirty="0" smtClean="0"/>
              <a:t>STOP: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.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.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7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smtClean="0"/>
              <a:t> qua.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5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1/5/2017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cổng</a:t>
            </a:r>
            <a:r>
              <a:rPr lang="en-US" dirty="0" smtClean="0"/>
              <a:t> COM: </a:t>
            </a:r>
            <a:r>
              <a:rPr lang="en-US" dirty="0" err="1" smtClean="0"/>
              <a:t>hienclubvn</a:t>
            </a:r>
            <a:endParaRPr lang="en-US" dirty="0" smtClean="0"/>
          </a:p>
          <a:p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Zedgraph</a:t>
            </a:r>
            <a:r>
              <a:rPr lang="en-US" dirty="0" smtClean="0"/>
              <a:t>: </a:t>
            </a:r>
            <a:r>
              <a:rPr lang="en-US" dirty="0" err="1" smtClean="0"/>
              <a:t>hienclubvn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Nhập</a:t>
            </a:r>
            <a:r>
              <a:rPr lang="en-US" dirty="0" smtClean="0"/>
              <a:t> 2 project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VS solution.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 smtClean="0"/>
              <a:t>đổi</a:t>
            </a:r>
            <a:r>
              <a:rPr lang="en-US" dirty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Add Reference qua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smtClean="0"/>
              <a:t>2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0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SEND button</a:t>
            </a:r>
          </a:p>
          <a:p>
            <a:r>
              <a:rPr lang="en-US" dirty="0" smtClean="0"/>
              <a:t>Speed control with + direction: @</a:t>
            </a:r>
            <a:r>
              <a:rPr lang="en-US" dirty="0" err="1" smtClean="0"/>
              <a:t>KiKpKdspeed</a:t>
            </a:r>
            <a:endParaRPr lang="en-US" dirty="0" smtClean="0"/>
          </a:p>
          <a:p>
            <a:r>
              <a:rPr lang="en-US" dirty="0"/>
              <a:t>Speed control with </a:t>
            </a:r>
            <a:r>
              <a:rPr lang="en-US" dirty="0" smtClean="0"/>
              <a:t>- </a:t>
            </a:r>
            <a:r>
              <a:rPr lang="en-US" dirty="0"/>
              <a:t>direction</a:t>
            </a:r>
            <a:r>
              <a:rPr lang="en-US" dirty="0" smtClean="0"/>
              <a:t>:  !</a:t>
            </a:r>
            <a:r>
              <a:rPr lang="en-US" dirty="0" err="1" smtClean="0"/>
              <a:t>KiKpKdspeed</a:t>
            </a:r>
            <a:endParaRPr lang="en-US" dirty="0" smtClean="0"/>
          </a:p>
          <a:p>
            <a:r>
              <a:rPr lang="en-US" dirty="0" smtClean="0"/>
              <a:t>Position control: #</a:t>
            </a:r>
            <a:r>
              <a:rPr lang="en-US" dirty="0" err="1" smtClean="0"/>
              <a:t>KiKpKdposition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STOP </a:t>
            </a:r>
            <a:r>
              <a:rPr lang="en-US" dirty="0"/>
              <a:t>button</a:t>
            </a:r>
          </a:p>
          <a:p>
            <a:pPr marL="0" indent="0">
              <a:buNone/>
            </a:pPr>
            <a:r>
              <a:rPr lang="en-US" dirty="0" smtClean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44031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byte array to char ( string )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stackoverflow.com/questions/5431004/convert-byte-to-char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0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bytes to char array</a:t>
            </a:r>
          </a:p>
          <a:p>
            <a:r>
              <a:rPr lang="en-US" dirty="0" smtClean="0"/>
              <a:t>Convert char array to string to send</a:t>
            </a:r>
          </a:p>
          <a:p>
            <a:pPr marL="0" indent="0">
              <a:buNone/>
            </a:pPr>
            <a:r>
              <a:rPr lang="en-US" dirty="0" smtClean="0"/>
              <a:t>C#: Unicode </a:t>
            </a:r>
          </a:p>
          <a:p>
            <a:pPr marL="0" indent="0">
              <a:buNone/>
            </a:pPr>
            <a:r>
              <a:rPr lang="en-US" dirty="0" smtClean="0"/>
              <a:t>UTF8 encoding.</a:t>
            </a:r>
          </a:p>
          <a:p>
            <a:pPr marL="0" indent="0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ý.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16bit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8bit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6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988859" cy="5513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7.5.2017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29" y="833718"/>
            <a:ext cx="10802471" cy="5343245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2 project A </a:t>
            </a:r>
            <a:r>
              <a:rPr lang="en-US" dirty="0" err="1" smtClean="0"/>
              <a:t>và</a:t>
            </a:r>
            <a:r>
              <a:rPr lang="en-US" dirty="0" smtClean="0"/>
              <a:t> B. Form COM ở project A. Form CONTROL ở project B.</a:t>
            </a:r>
          </a:p>
          <a:p>
            <a:pPr marL="0" indent="0">
              <a:buNone/>
            </a:pPr>
            <a:r>
              <a:rPr lang="en-US" dirty="0" smtClean="0"/>
              <a:t>Project A </a:t>
            </a:r>
            <a:r>
              <a:rPr lang="en-US" dirty="0" err="1" smtClean="0"/>
              <a:t>có</a:t>
            </a:r>
            <a:r>
              <a:rPr lang="en-US" dirty="0" smtClean="0"/>
              <a:t> reference </a:t>
            </a:r>
            <a:r>
              <a:rPr lang="en-US" dirty="0" err="1" smtClean="0"/>
              <a:t>tới</a:t>
            </a:r>
            <a:r>
              <a:rPr lang="en-US" dirty="0" smtClean="0"/>
              <a:t> project B. </a:t>
            </a:r>
            <a:r>
              <a:rPr lang="en-US" dirty="0" err="1" smtClean="0"/>
              <a:t>Tạo</a:t>
            </a:r>
            <a:r>
              <a:rPr lang="en-US" dirty="0" smtClean="0"/>
              <a:t> 1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class </a:t>
            </a:r>
            <a:r>
              <a:rPr lang="en-US" dirty="0" err="1" smtClean="0"/>
              <a:t>của</a:t>
            </a:r>
            <a:r>
              <a:rPr lang="en-US" dirty="0" smtClean="0"/>
              <a:t> project B. </a:t>
            </a:r>
            <a:r>
              <a:rPr lang="en-US" dirty="0" err="1" smtClean="0"/>
              <a:t>Gọi</a:t>
            </a:r>
            <a:r>
              <a:rPr lang="en-US" dirty="0" smtClean="0"/>
              <a:t> OK. VD </a:t>
            </a:r>
            <a:r>
              <a:rPr lang="en-US" dirty="0" err="1" smtClean="0"/>
              <a:t>như</a:t>
            </a:r>
            <a:r>
              <a:rPr lang="en-US" dirty="0" smtClean="0"/>
              <a:t> 1 method.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 form B </a:t>
            </a:r>
            <a:r>
              <a:rPr lang="en-US" dirty="0" err="1" smtClean="0"/>
              <a:t>lên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project B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project A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.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reference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-&gt; Circular dependency.</a:t>
            </a:r>
          </a:p>
          <a:p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2 form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project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9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284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1/5/2017</vt:lpstr>
      <vt:lpstr>Data convention</vt:lpstr>
      <vt:lpstr>PowerPoint Presentation</vt:lpstr>
      <vt:lpstr>PowerPoint Presentation</vt:lpstr>
      <vt:lpstr>7.5.2017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Dinh</dc:creator>
  <cp:lastModifiedBy>Thong Dinh</cp:lastModifiedBy>
  <cp:revision>8</cp:revision>
  <dcterms:created xsi:type="dcterms:W3CDTF">2017-04-30T05:22:50Z</dcterms:created>
  <dcterms:modified xsi:type="dcterms:W3CDTF">2017-05-07T06:34:32Z</dcterms:modified>
</cp:coreProperties>
</file>