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AEC8-C95B-41A2-AAA3-91D71DF4CDC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30F6-E463-45B0-BC6C-6E398736F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Substring.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833" y="1241946"/>
            <a:ext cx="9344167" cy="4015854"/>
          </a:xfrm>
        </p:spPr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text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(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).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Link SP (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chính</a:t>
            </a:r>
            <a:r>
              <a:rPr lang="en-US" dirty="0" smtClean="0"/>
              <a:t> 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Hình</a:t>
            </a:r>
            <a:r>
              <a:rPr lang="en-US" dirty="0" smtClean="0"/>
              <a:t> SP ( link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code (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Giá</a:t>
            </a:r>
            <a:r>
              <a:rPr lang="en-US" dirty="0" smtClean="0"/>
              <a:t> SP.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!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13.12.2017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product_temp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text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add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phẩn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List Product!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14.12.2017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browse excel file ?</a:t>
            </a:r>
          </a:p>
          <a:p>
            <a:pPr marL="0" indent="0">
              <a:buNone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excel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-&gt; ok done</a:t>
            </a:r>
          </a:p>
          <a:p>
            <a:pPr marL="0" indent="0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ở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URL -&gt; </a:t>
            </a:r>
            <a:r>
              <a:rPr lang="en-US" dirty="0" err="1" smtClean="0"/>
              <a:t>chỗ</a:t>
            </a:r>
            <a:r>
              <a:rPr lang="en-US" dirty="0" smtClean="0"/>
              <a:t> attribute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-&gt; </a:t>
            </a:r>
            <a:r>
              <a:rPr lang="en-US" dirty="0" err="1" smtClean="0"/>
              <a:t>tự</a:t>
            </a:r>
            <a:r>
              <a:rPr lang="en-US" dirty="0" smtClean="0"/>
              <a:t> get HTML -&gt;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-&gt;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smtClean="0"/>
              <a:t> categories!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web!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-&gt; Project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Thuật toán trích mảng các text có ý nghĩa trước</vt:lpstr>
      <vt:lpstr>PowerPoint Presentation</vt:lpstr>
      <vt:lpstr>13.12.2017</vt:lpstr>
      <vt:lpstr>14.12.2017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Thong</dc:creator>
  <cp:lastModifiedBy>Dinh Thong</cp:lastModifiedBy>
  <cp:revision>13</cp:revision>
  <dcterms:created xsi:type="dcterms:W3CDTF">2017-12-13T13:31:25Z</dcterms:created>
  <dcterms:modified xsi:type="dcterms:W3CDTF">2017-12-14T04:20:21Z</dcterms:modified>
</cp:coreProperties>
</file>