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7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39"/>
    <p:restoredTop sz="76803"/>
  </p:normalViewPr>
  <p:slideViewPr>
    <p:cSldViewPr snapToGrid="0" snapToObjects="1">
      <p:cViewPr varScale="1">
        <p:scale>
          <a:sx n="88" d="100"/>
          <a:sy n="88" d="100"/>
        </p:scale>
        <p:origin x="70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35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92CDC-12DF-3F4C-9FA4-A7AD9863B530}" type="datetimeFigureOut">
              <a:rPr lang="en-US"/>
              <a:t>02/03/2018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C1EA3-EDDC-3B47-A2A4-C6B71103D27D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8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C1EA3-EDDC-3B47-A2A4-C6B71103D27D}" type="slidenum">
              <a:rPr lang="uk-UA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3549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rPr lang="en-US"/>
              <a:t>02/03/2018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55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rPr lang="en-US"/>
              <a:t>02/03/2018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7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rPr lang="en-US"/>
              <a:t>02/03/2018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1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rPr lang="en-US"/>
              <a:t>02/03/2018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7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rPr lang="en-US"/>
              <a:t>02/03/2018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34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rPr lang="en-US"/>
              <a:t>02/03/2018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1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rPr lang="en-US"/>
              <a:t>02/03/2018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6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rPr lang="en-US"/>
              <a:t>02/03/2018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1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rPr lang="en-US"/>
              <a:t>02/03/2018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6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A6DEB5F-F9CF-6B4A-A6C8-990347A1528E}" type="datetimeFigureOut">
              <a:rPr lang="en-US"/>
              <a:t>02/03/2018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56E320-0626-2B4D-945F-1F28B1E296ED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0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rPr lang="en-US"/>
              <a:t>02/03/2018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1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A6DEB5F-F9CF-6B4A-A6C8-990347A1528E}" type="datetimeFigureOut">
              <a:rPr lang="en-US"/>
              <a:t>02/03/2018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56E320-0626-2B4D-945F-1F28B1E296ED}" type="slidenum">
              <a:r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65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c4e-mla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C4E - TechKids</a:t>
            </a:r>
          </a:p>
        </p:txBody>
      </p:sp>
    </p:spTree>
    <p:extLst>
      <p:ext uri="{BB962C8B-B14F-4D97-AF65-F5344CB8AC3E}">
        <p14:creationId xmlns:p14="http://schemas.microsoft.com/office/powerpoint/2010/main" val="120615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Courier New" charset="0"/>
              <a:buChar char="o"/>
            </a:pPr>
            <a:r>
              <a:rPr lang="en-US" sz="4000"/>
              <a:t> Connect</a:t>
            </a:r>
          </a:p>
          <a:p>
            <a:pPr>
              <a:buFont typeface="Courier New" charset="0"/>
              <a:buChar char="o"/>
            </a:pPr>
            <a:r>
              <a:rPr lang="en-US" sz="4000"/>
              <a:t> Design</a:t>
            </a:r>
          </a:p>
          <a:p>
            <a:pPr>
              <a:buFont typeface="Courier New" charset="0"/>
              <a:buChar char="o"/>
            </a:pPr>
            <a:r>
              <a:rPr lang="en-US" sz="4000"/>
              <a:t> CRUD</a:t>
            </a:r>
          </a:p>
          <a:p>
            <a:pPr lvl="1">
              <a:buFont typeface="Courier New" charset="0"/>
              <a:buChar char="o"/>
            </a:pPr>
            <a:r>
              <a:rPr lang="en-US" sz="3800"/>
              <a:t> Create</a:t>
            </a:r>
          </a:p>
          <a:p>
            <a:pPr lvl="1">
              <a:buFont typeface="Courier New" charset="0"/>
              <a:buChar char="o"/>
            </a:pPr>
            <a:r>
              <a:rPr lang="en-US" sz="3800"/>
              <a:t> </a:t>
            </a:r>
            <a:r>
              <a:rPr lang="en-US" sz="3800" smtClean="0"/>
              <a:t>Read (Search)</a:t>
            </a:r>
            <a:endParaRPr lang="en-US" sz="3800"/>
          </a:p>
          <a:p>
            <a:pPr lvl="1">
              <a:buFont typeface="Courier New" charset="0"/>
              <a:buChar char="o"/>
            </a:pPr>
            <a:r>
              <a:rPr lang="en-US" sz="3800"/>
              <a:t> Update</a:t>
            </a:r>
          </a:p>
          <a:p>
            <a:pPr lvl="1">
              <a:buFont typeface="Courier New" charset="0"/>
              <a:buChar char="o"/>
            </a:pPr>
            <a:r>
              <a:rPr lang="en-US" sz="3800" smtClean="0"/>
              <a:t> Delete</a:t>
            </a:r>
            <a:endParaRPr lang="en-US" sz="3800"/>
          </a:p>
        </p:txBody>
      </p:sp>
    </p:spTree>
    <p:extLst>
      <p:ext uri="{BB962C8B-B14F-4D97-AF65-F5344CB8AC3E}">
        <p14:creationId xmlns:p14="http://schemas.microsoft.com/office/powerpoint/2010/main" val="62987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charset="0"/>
              <a:buChar char="o"/>
            </a:pPr>
            <a:r>
              <a:rPr lang="en-US" sz="4000"/>
              <a:t> Download mlab.py at </a:t>
            </a:r>
            <a:r>
              <a:rPr lang="en-US" sz="4000">
                <a:hlinkClick r:id="rId2"/>
              </a:rPr>
              <a:t>https://</a:t>
            </a:r>
            <a:r>
              <a:rPr lang="en-US" sz="4000" smtClean="0">
                <a:hlinkClick r:id="rId2"/>
              </a:rPr>
              <a:t>bit.ly/c4e-mlab</a:t>
            </a:r>
            <a:r>
              <a:rPr lang="en-US" sz="4000" smtClean="0"/>
              <a:t> </a:t>
            </a:r>
          </a:p>
          <a:p>
            <a:pPr>
              <a:buFont typeface="Courier New" charset="0"/>
              <a:buChar char="o"/>
            </a:pPr>
            <a:r>
              <a:rPr lang="en-US" sz="4000"/>
              <a:t> </a:t>
            </a:r>
            <a:r>
              <a:rPr lang="en-US" sz="4000" smtClean="0"/>
              <a:t>Configure:</a:t>
            </a:r>
            <a:endParaRPr lang="en-US" sz="4000"/>
          </a:p>
          <a:p>
            <a:pPr marL="201168" lvl="1" indent="0">
              <a:buNone/>
            </a:pPr>
            <a:r>
              <a:rPr lang="en-US" sz="2000"/>
              <a:t> </a:t>
            </a:r>
            <a:r>
              <a:rPr lang="en-US" sz="2000" smtClean="0"/>
              <a:t>   </a:t>
            </a:r>
            <a:r>
              <a:rPr lang="en-US" sz="2000" smtClean="0"/>
              <a:t>mongodb</a:t>
            </a:r>
            <a:r>
              <a:rPr lang="en-US" sz="2000"/>
              <a:t>://&lt;dbuser&gt;:&lt;dbpassword&gt;@</a:t>
            </a:r>
            <a:r>
              <a:rPr lang="en-US" sz="2000" smtClean="0"/>
              <a:t>ds159856.mlab.com:59856/muadongkhonglanh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5822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>
                <a:latin typeface="Courier New" charset="0"/>
                <a:ea typeface="Courier New" charset="0"/>
                <a:cs typeface="Courier New" charset="0"/>
              </a:rPr>
              <a:t>class Service(Document):</a:t>
            </a:r>
          </a:p>
          <a:p>
            <a:pPr marL="0" indent="0">
              <a:buNone/>
            </a:pPr>
            <a:r>
              <a:rPr lang="en-US" sz="4000">
                <a:latin typeface="Courier New" charset="0"/>
                <a:ea typeface="Courier New" charset="0"/>
                <a:cs typeface="Courier New" charset="0"/>
              </a:rPr>
              <a:t>    name = StringField()</a:t>
            </a:r>
          </a:p>
          <a:p>
            <a:pPr marL="0" indent="0">
              <a:buNone/>
            </a:pPr>
            <a:r>
              <a:rPr lang="en-US" sz="4000">
                <a:latin typeface="Courier New" charset="0"/>
                <a:ea typeface="Courier New" charset="0"/>
                <a:cs typeface="Courier New" charset="0"/>
              </a:rPr>
              <a:t>    yob = IntField()</a:t>
            </a:r>
          </a:p>
        </p:txBody>
      </p:sp>
    </p:spTree>
    <p:extLst>
      <p:ext uri="{BB962C8B-B14F-4D97-AF65-F5344CB8AC3E}">
        <p14:creationId xmlns:p14="http://schemas.microsoft.com/office/powerpoint/2010/main" val="201790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Courier New" charset="0"/>
                <a:ea typeface="Courier New" charset="0"/>
                <a:cs typeface="Courier New" charset="0"/>
              </a:rPr>
              <a:t>ngoc = Service(name=“Ngoc”, yob=1990)</a:t>
            </a:r>
          </a:p>
          <a:p>
            <a:r>
              <a:rPr lang="en-US" sz="3200">
                <a:latin typeface="Courier New" charset="0"/>
                <a:ea typeface="Courier New" charset="0"/>
                <a:cs typeface="Courier New" charset="0"/>
              </a:rPr>
              <a:t>ngoc.save()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11375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 (Search)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all_services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Service.objects</a:t>
            </a:r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endParaRPr lang="en-US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old_services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err="1">
                <a:latin typeface="Courier New" charset="0"/>
                <a:ea typeface="Courier New" charset="0"/>
                <a:cs typeface="Courier New" charset="0"/>
              </a:rPr>
              <a:t>Service.objects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err="1">
                <a:latin typeface="Courier New" charset="0"/>
                <a:ea typeface="Courier New" charset="0"/>
                <a:cs typeface="Courier New" charset="0"/>
              </a:rPr>
              <a:t>yob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=1990)</a:t>
            </a:r>
          </a:p>
          <a:p>
            <a:endParaRPr lang="en-US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service = Service.objects(yob__gte=1889)</a:t>
            </a:r>
          </a:p>
          <a:p>
            <a:endParaRPr lang="en-US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service = </a:t>
            </a:r>
            <a:r>
              <a:rPr lang="en-US" err="1">
                <a:latin typeface="Courier New" charset="0"/>
                <a:ea typeface="Courier New" charset="0"/>
                <a:cs typeface="Courier New" charset="0"/>
              </a:rPr>
              <a:t>Service.objects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err="1">
                <a:latin typeface="Courier New" charset="0"/>
                <a:ea typeface="Courier New" charset="0"/>
                <a:cs typeface="Courier New" charset="0"/>
              </a:rPr>
              <a:t>yob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=1990).first</a:t>
            </a:r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buNone/>
            </a:pPr>
            <a:endParaRPr lang="en-US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 service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err="1">
                <a:latin typeface="Courier New" charset="0"/>
                <a:ea typeface="Courier New" charset="0"/>
                <a:cs typeface="Courier New" charset="0"/>
              </a:rPr>
              <a:t>Service.objects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().</a:t>
            </a:r>
            <a:r>
              <a:rPr lang="vi-VN" err="1">
                <a:latin typeface="Courier New" charset="0"/>
                <a:ea typeface="Courier New" charset="0"/>
                <a:cs typeface="Courier New" charset="0"/>
              </a:rPr>
              <a:t>with_id</a:t>
            </a:r>
            <a:r>
              <a:rPr lang="vi-VN">
                <a:latin typeface="Courier New" charset="0"/>
                <a:ea typeface="Courier New" charset="0"/>
                <a:cs typeface="Courier New" charset="0"/>
              </a:rPr>
              <a:t>(“34123eq3</a:t>
            </a:r>
            <a:r>
              <a:rPr lang="vi-VN" smtClean="0">
                <a:latin typeface="Courier New" charset="0"/>
                <a:ea typeface="Courier New" charset="0"/>
                <a:cs typeface="Courier New" charset="0"/>
              </a:rPr>
              <a:t>”)</a:t>
            </a:r>
            <a:endParaRPr lang="en-US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34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service.update(set__occupied=True)</a:t>
            </a:r>
          </a:p>
          <a:p>
            <a:endParaRPr lang="en-US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service.update(set__name=“Lan”, set__yob=2000)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8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Delete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service.delete()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5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1175</TotalTime>
  <Words>118</Words>
  <Application>Microsoft Office PowerPoint</Application>
  <PresentationFormat>Màn hình rộng</PresentationFormat>
  <Paragraphs>38</Paragraphs>
  <Slides>8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Courier New</vt:lpstr>
      <vt:lpstr>Times New Roman</vt:lpstr>
      <vt:lpstr>Retrospect</vt:lpstr>
      <vt:lpstr>Database</vt:lpstr>
      <vt:lpstr>Agenda</vt:lpstr>
      <vt:lpstr>Connect</vt:lpstr>
      <vt:lpstr>Design</vt:lpstr>
      <vt:lpstr>Create</vt:lpstr>
      <vt:lpstr>Read (Search)</vt:lpstr>
      <vt:lpstr>Update</vt:lpstr>
      <vt:lpstr>Delete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and scopes</dc:title>
  <dc:creator>Microsoft Office User</dc:creator>
  <cp:lastModifiedBy>Huỳnh Tuấn Anh</cp:lastModifiedBy>
  <cp:revision>169</cp:revision>
  <dcterms:created xsi:type="dcterms:W3CDTF">2017-08-31T09:33:08Z</dcterms:created>
  <dcterms:modified xsi:type="dcterms:W3CDTF">2018-03-02T09:54:25Z</dcterms:modified>
</cp:coreProperties>
</file>