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ee9d861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ee9d861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ee9d86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ee9d86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ee9d861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ee9d861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ee9d861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ee9d861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2ee9d861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2ee9d861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ee9d86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ee9d86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2ee9d86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2ee9d86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628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1 - CI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Làm quen với Java và Game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Techkids Coding School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Sơ lược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57025"/>
            <a:ext cx="70305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Mục tiêu: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Làm quen với </a:t>
            </a:r>
            <a:r>
              <a:rPr b="1" lang="en-GB"/>
              <a:t>Java</a:t>
            </a:r>
            <a:r>
              <a:rPr lang="en-GB"/>
              <a:t> trên </a:t>
            </a:r>
            <a:r>
              <a:rPr b="1" lang="en-GB"/>
              <a:t>IntelliJ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Giới thiệu về khái niệm và ý nghĩa </a:t>
            </a:r>
            <a:r>
              <a:rPr b="1" lang="en-GB"/>
              <a:t>OOP - lập trình hướng đối tượng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Lập trình OOP với Java và </a:t>
            </a:r>
            <a:r>
              <a:rPr b="1" lang="en-GB"/>
              <a:t>4 tính chất cơ bản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Ứng dụng OOP trong lập trình </a:t>
            </a:r>
            <a:r>
              <a:rPr b="1" lang="en-GB"/>
              <a:t>game </a:t>
            </a:r>
            <a:r>
              <a:rPr lang="en-GB"/>
              <a:t>- Khái niệm </a:t>
            </a:r>
            <a:r>
              <a:rPr lang="en-GB"/>
              <a:t>của </a:t>
            </a:r>
            <a:r>
              <a:rPr b="1" lang="en-GB"/>
              <a:t>game loop </a:t>
            </a:r>
            <a:r>
              <a:rPr lang="en-GB"/>
              <a:t>và </a:t>
            </a:r>
            <a:r>
              <a:rPr b="1" lang="en-GB"/>
              <a:t>game object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Xử lí hiển thị và di chuyển cơ bản cho các </a:t>
            </a:r>
            <a:r>
              <a:rPr b="1" lang="en-GB"/>
              <a:t>game object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Thực hành </a:t>
            </a:r>
            <a:r>
              <a:rPr lang="en-GB"/>
              <a:t>dưới hình thức làm game</a:t>
            </a:r>
            <a:r>
              <a:rPr lang="en-GB"/>
              <a:t>, yêu cầu: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Setup project game từ nguồn: </a:t>
            </a:r>
            <a:r>
              <a:rPr b="1" lang="en-GB"/>
              <a:t>https://github.com/linhnt2803/ci-begin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Tạo class </a:t>
            </a:r>
            <a:r>
              <a:rPr b="1" lang="en-GB"/>
              <a:t>GameWindow/GameCanvas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Tạo class </a:t>
            </a:r>
            <a:r>
              <a:rPr b="1" lang="en-GB"/>
              <a:t>GameObject</a:t>
            </a:r>
            <a:r>
              <a:rPr lang="en-GB"/>
              <a:t> và kế thừa thành các class con (</a:t>
            </a:r>
            <a:r>
              <a:rPr b="1" lang="en-GB"/>
              <a:t>Background/Player</a:t>
            </a:r>
            <a:r>
              <a:rPr lang="en-GB"/>
              <a:t>), đọc và đưa ảnh </a:t>
            </a:r>
            <a:r>
              <a:rPr b="1" lang="en-GB"/>
              <a:t>background/player </a:t>
            </a:r>
            <a:r>
              <a:rPr lang="en-GB"/>
              <a:t>vào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 chuyển cho player bằng các phím W, A, S, 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Làm quen với Java trên IntelliJ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Khai báo: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Hàm </a:t>
            </a:r>
            <a:r>
              <a:rPr b="1" lang="en-GB"/>
              <a:t>main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Các </a:t>
            </a:r>
            <a:r>
              <a:rPr b="1" lang="en-GB"/>
              <a:t>kiểu dữ liệu</a:t>
            </a:r>
            <a:r>
              <a:rPr lang="en-GB"/>
              <a:t> cơ bản (</a:t>
            </a:r>
            <a:r>
              <a:rPr lang="en-GB"/>
              <a:t>boolean, char, int, float, double, String,</a:t>
            </a:r>
            <a:r>
              <a:rPr lang="en-GB"/>
              <a:t> </a:t>
            </a:r>
            <a:r>
              <a:rPr lang="en-GB"/>
              <a:t>...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Các </a:t>
            </a:r>
            <a:r>
              <a:rPr b="1" lang="en-GB"/>
              <a:t>cấu trúc lệnh</a:t>
            </a:r>
            <a:r>
              <a:rPr lang="en-GB"/>
              <a:t> cơ bản (</a:t>
            </a:r>
            <a:r>
              <a:rPr lang="en-GB"/>
              <a:t>if-else</a:t>
            </a:r>
            <a:r>
              <a:rPr lang="en-GB"/>
              <a:t>/switch-case</a:t>
            </a:r>
            <a:r>
              <a:rPr lang="en-GB"/>
              <a:t>, for/while/do-while, </a:t>
            </a:r>
            <a:r>
              <a:rPr lang="en-GB"/>
              <a:t>...)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Cấu trúc </a:t>
            </a:r>
            <a:r>
              <a:rPr b="1" lang="en-GB"/>
              <a:t>try-catch, </a:t>
            </a:r>
            <a:r>
              <a:rPr lang="en-GB"/>
              <a:t>xử lí </a:t>
            </a:r>
            <a:r>
              <a:rPr b="1" lang="en-GB"/>
              <a:t>Exception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Giới thiệu về OOP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Khái niệm: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OOP là môt hình mẫu lập trình tổ chức </a:t>
            </a:r>
            <a:r>
              <a:rPr b="1" lang="en-GB"/>
              <a:t>các thành phần trong chương trình</a:t>
            </a:r>
            <a:r>
              <a:rPr lang="en-GB"/>
              <a:t> thành các </a:t>
            </a:r>
            <a:r>
              <a:rPr b="1" lang="en-GB"/>
              <a:t>đối tượng</a:t>
            </a:r>
            <a:r>
              <a:rPr lang="en-GB"/>
              <a:t> (</a:t>
            </a:r>
            <a:r>
              <a:rPr b="1" lang="en-GB"/>
              <a:t>Object</a:t>
            </a:r>
            <a:r>
              <a:rPr lang="en-GB"/>
              <a:t>), mỗi đối tượng được tạo thành từ khuôn là một </a:t>
            </a:r>
            <a:r>
              <a:rPr b="1" lang="en-GB"/>
              <a:t>lớp</a:t>
            </a:r>
            <a:r>
              <a:rPr lang="en-GB"/>
              <a:t> (</a:t>
            </a:r>
            <a:r>
              <a:rPr b="1" lang="en-GB"/>
              <a:t>Class</a:t>
            </a:r>
            <a:r>
              <a:rPr lang="en-GB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Một đối tượng sẽ bao gồm các </a:t>
            </a:r>
            <a:r>
              <a:rPr b="1" lang="en-GB"/>
              <a:t>thuộc tính </a:t>
            </a:r>
            <a:r>
              <a:rPr lang="en-GB"/>
              <a:t>(</a:t>
            </a:r>
            <a:r>
              <a:rPr b="1" lang="en-GB"/>
              <a:t>property</a:t>
            </a:r>
            <a:r>
              <a:rPr lang="en-GB"/>
              <a:t>) và </a:t>
            </a:r>
            <a:r>
              <a:rPr b="1" lang="en-GB"/>
              <a:t>phương thức </a:t>
            </a:r>
            <a:r>
              <a:rPr lang="en-GB"/>
              <a:t>(</a:t>
            </a:r>
            <a:r>
              <a:rPr b="1" lang="en-GB"/>
              <a:t>method</a:t>
            </a:r>
            <a:r>
              <a:rPr lang="en-GB"/>
              <a:t>) cho phép mô tả </a:t>
            </a:r>
            <a:r>
              <a:rPr b="1" lang="en-GB"/>
              <a:t>đặc điểm </a:t>
            </a:r>
            <a:r>
              <a:rPr lang="en-GB"/>
              <a:t>và </a:t>
            </a:r>
            <a:r>
              <a:rPr b="1" lang="en-GB"/>
              <a:t>hoạt động</a:t>
            </a:r>
            <a:r>
              <a:rPr lang="en-GB"/>
              <a:t> của đối tượng trong hệ thống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Đặc điểm - Ý nghĩa: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OOP tập trung vào thiết kế các thực thể trong hệ thống trước khi triển khai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Là một hình mẫu lập trình dễ tiếp cận, đơn giản hóa việc triển khai các ý tưởng , khái niệm.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Tăng tính tương tác giữa các phần trong hệ thống, đơn giản hóa việc bảo trì và mở rộng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Khái niệm </a:t>
            </a:r>
            <a:r>
              <a:rPr b="1" lang="en-GB"/>
              <a:t>class</a:t>
            </a:r>
            <a:r>
              <a:rPr lang="en-GB"/>
              <a:t> - </a:t>
            </a:r>
            <a:r>
              <a:rPr b="1" lang="en-GB"/>
              <a:t>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Khái niệm </a:t>
            </a:r>
            <a:r>
              <a:rPr b="1" lang="en-GB"/>
              <a:t>property </a:t>
            </a:r>
            <a:r>
              <a:rPr lang="en-GB"/>
              <a:t>- </a:t>
            </a:r>
            <a:r>
              <a:rPr b="1" lang="en-GB"/>
              <a:t>method </a:t>
            </a:r>
            <a:r>
              <a:rPr lang="en-GB"/>
              <a:t>- </a:t>
            </a:r>
            <a:r>
              <a:rPr b="1" lang="en-GB"/>
              <a:t>constructor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4 tính chất cơ bản: </a:t>
            </a:r>
            <a:r>
              <a:rPr b="1" lang="en-GB"/>
              <a:t>đóng gói</a:t>
            </a:r>
            <a:r>
              <a:rPr lang="en-GB"/>
              <a:t> - </a:t>
            </a:r>
            <a:r>
              <a:rPr b="1" lang="en-GB"/>
              <a:t>thừa kế</a:t>
            </a:r>
            <a:r>
              <a:rPr lang="en-GB"/>
              <a:t> - </a:t>
            </a:r>
            <a:r>
              <a:rPr b="1" lang="en-GB"/>
              <a:t>trừu tượng</a:t>
            </a:r>
            <a:r>
              <a:rPr lang="en-GB"/>
              <a:t> - </a:t>
            </a:r>
            <a:r>
              <a:rPr b="1" lang="en-GB"/>
              <a:t>đa hình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Triển khai các class: </a:t>
            </a:r>
            <a:r>
              <a:rPr b="1" lang="en-GB"/>
              <a:t>GameWindow </a:t>
            </a:r>
            <a:r>
              <a:rPr lang="en-GB"/>
              <a:t>(</a:t>
            </a:r>
            <a:r>
              <a:rPr b="1" lang="en-GB"/>
              <a:t>cửa sổ màn hình</a:t>
            </a:r>
            <a:r>
              <a:rPr lang="en-GB"/>
              <a:t>)</a:t>
            </a:r>
            <a:r>
              <a:rPr b="1" lang="en-GB"/>
              <a:t> </a:t>
            </a:r>
            <a:r>
              <a:rPr lang="en-GB"/>
              <a:t>&amp; </a:t>
            </a:r>
            <a:r>
              <a:rPr b="1" lang="en-GB"/>
              <a:t>GameCanvas </a:t>
            </a:r>
            <a:r>
              <a:rPr lang="en-GB"/>
              <a:t>(</a:t>
            </a:r>
            <a:r>
              <a:rPr b="1" lang="en-GB"/>
              <a:t>khung game</a:t>
            </a:r>
            <a:r>
              <a:rPr lang="en-GB"/>
              <a:t>), cho phép tạo 1 cửa sổ trên máy tính và hiển thị 1 khung game trong cửa sổ đó.</a:t>
            </a:r>
            <a:endParaRPr/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OOP với 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Ứng dụng của OOP trong làm game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Khái niệm game loop và game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00" y="1662003"/>
            <a:ext cx="5719525" cy="3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Ứng dụng của OOP trong làm game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Khái niệm game loop và game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757250"/>
            <a:ext cx="70305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GameObject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Có thể </a:t>
            </a:r>
            <a:r>
              <a:rPr b="1" lang="en-GB"/>
              <a:t>chia nhỏ </a:t>
            </a:r>
            <a:r>
              <a:rPr lang="en-GB"/>
              <a:t>các thành phần trong game, mỗi thành phần sẽ được triển khai thành các class khác nhau phục vụ việc phát triển và quản lí.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Các </a:t>
            </a:r>
            <a:r>
              <a:rPr b="1" lang="en-GB"/>
              <a:t>đối tượng trong game</a:t>
            </a:r>
            <a:r>
              <a:rPr lang="en-GB"/>
              <a:t> sẽ được gọi dưới tên chung: </a:t>
            </a:r>
            <a:r>
              <a:rPr b="1" lang="en-GB"/>
              <a:t>GameObject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Kế thừa </a:t>
            </a:r>
            <a:r>
              <a:rPr lang="en-GB"/>
              <a:t>từ </a:t>
            </a:r>
            <a:r>
              <a:rPr b="1" lang="en-GB"/>
              <a:t>GameObject </a:t>
            </a:r>
            <a:r>
              <a:rPr lang="en-GB"/>
              <a:t>là các class cụ thể như: </a:t>
            </a:r>
            <a:r>
              <a:rPr b="1" lang="en-GB"/>
              <a:t>Background</a:t>
            </a:r>
            <a:r>
              <a:rPr lang="en-GB"/>
              <a:t>, </a:t>
            </a:r>
            <a:r>
              <a:rPr b="1" lang="en-GB"/>
              <a:t>Player</a:t>
            </a:r>
            <a:r>
              <a:rPr lang="en-GB"/>
              <a:t>, </a:t>
            </a:r>
            <a:r>
              <a:rPr b="1" lang="en-GB"/>
              <a:t>Enemy</a:t>
            </a:r>
            <a:r>
              <a:rPr lang="en-GB"/>
              <a:t>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Mỗi </a:t>
            </a:r>
            <a:r>
              <a:rPr b="1" lang="en-GB"/>
              <a:t>GameObject </a:t>
            </a:r>
            <a:r>
              <a:rPr lang="en-GB"/>
              <a:t>có </a:t>
            </a:r>
            <a:r>
              <a:rPr b="1" lang="en-GB"/>
              <a:t>2 methods </a:t>
            </a:r>
            <a:r>
              <a:rPr lang="en-GB"/>
              <a:t>chính là: </a:t>
            </a:r>
            <a:r>
              <a:rPr b="1" lang="en-GB"/>
              <a:t>run()</a:t>
            </a:r>
            <a:r>
              <a:rPr lang="en-GB"/>
              <a:t> - chạy logic và </a:t>
            </a:r>
            <a:r>
              <a:rPr b="1" lang="en-GB"/>
              <a:t>render()</a:t>
            </a:r>
            <a:r>
              <a:rPr lang="en-GB"/>
              <a:t> - chạy hiển thị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Game loop: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</a:t>
            </a:r>
            <a:r>
              <a:rPr lang="en-GB"/>
              <a:t>à vòng lặp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Mỗi lần lặp</a:t>
            </a:r>
            <a:r>
              <a:rPr lang="en-GB"/>
              <a:t> tương đương với </a:t>
            </a:r>
            <a:r>
              <a:rPr b="1" lang="en-GB"/>
              <a:t>1 khung hình </a:t>
            </a:r>
            <a:r>
              <a:rPr lang="en-GB"/>
              <a:t>trong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Mỗi lần lặp sẽ gọi run() và render() của </a:t>
            </a:r>
            <a:r>
              <a:rPr b="1" lang="en-GB"/>
              <a:t>tất cả GameObject </a:t>
            </a:r>
            <a:r>
              <a:rPr lang="en-GB"/>
              <a:t>đang hoạt động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539200"/>
            <a:ext cx="7030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Hiển thị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Triển khai 2 class: </a:t>
            </a:r>
            <a:r>
              <a:rPr b="1" lang="en-GB"/>
              <a:t>Background </a:t>
            </a:r>
            <a:r>
              <a:rPr lang="en-GB"/>
              <a:t>&amp; </a:t>
            </a:r>
            <a:r>
              <a:rPr b="1" lang="en-GB"/>
              <a:t>Player</a:t>
            </a:r>
            <a:r>
              <a:rPr lang="en-GB"/>
              <a:t> kế thừa </a:t>
            </a:r>
            <a:r>
              <a:rPr b="1" lang="en-GB"/>
              <a:t>GameObject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Load ảnh từ file với hàm thư viện (</a:t>
            </a:r>
            <a:r>
              <a:rPr b="1" lang="en-GB"/>
              <a:t>SpriteUtils.loadImage()</a:t>
            </a:r>
            <a:r>
              <a:rPr lang="en-GB"/>
              <a:t>) và lưu dưới dạng kiểu dữ liệu ảnh (</a:t>
            </a:r>
            <a:r>
              <a:rPr b="1" lang="en-GB"/>
              <a:t>BufferedImage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Khai báo thuộc tính </a:t>
            </a:r>
            <a:r>
              <a:rPr b="1" lang="en-GB"/>
              <a:t>image</a:t>
            </a:r>
            <a:r>
              <a:rPr lang="en-GB"/>
              <a:t> - lưu ảnh hiển thị cho </a:t>
            </a:r>
            <a:r>
              <a:rPr lang="en-GB"/>
              <a:t>class </a:t>
            </a:r>
            <a:r>
              <a:rPr b="1" lang="en-GB"/>
              <a:t>Background</a:t>
            </a:r>
            <a:r>
              <a:rPr lang="en-GB"/>
              <a:t> &amp; </a:t>
            </a:r>
            <a:r>
              <a:rPr b="1" lang="en-GB"/>
              <a:t>Plaỷer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Khai báo thuộc tính </a:t>
            </a:r>
            <a:r>
              <a:rPr b="1" lang="en-GB"/>
              <a:t>x</a:t>
            </a:r>
            <a:r>
              <a:rPr lang="en-GB"/>
              <a:t>, </a:t>
            </a:r>
            <a:r>
              <a:rPr b="1" lang="en-GB"/>
              <a:t>y </a:t>
            </a:r>
            <a:r>
              <a:rPr lang="en-GB"/>
              <a:t>- lưu tọa độ vị trí cho </a:t>
            </a:r>
            <a:r>
              <a:rPr lang="en-GB"/>
              <a:t>class </a:t>
            </a:r>
            <a:r>
              <a:rPr b="1" lang="en-GB"/>
              <a:t>Background</a:t>
            </a:r>
            <a:r>
              <a:rPr lang="en-GB"/>
              <a:t> &amp; </a:t>
            </a:r>
            <a:r>
              <a:rPr b="1" lang="en-GB"/>
              <a:t>Plaỷer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Thiết lập vẽ ra ảnh hiển thị tại tọa độ vị trí mỗi lần </a:t>
            </a:r>
            <a:r>
              <a:rPr b="1" lang="en-GB"/>
              <a:t>render() </a:t>
            </a:r>
            <a:r>
              <a:rPr lang="en-GB"/>
              <a:t>cho </a:t>
            </a:r>
            <a:r>
              <a:rPr lang="en-GB"/>
              <a:t>class </a:t>
            </a:r>
            <a:r>
              <a:rPr b="1" lang="en-GB"/>
              <a:t>Background</a:t>
            </a:r>
            <a:r>
              <a:rPr lang="en-GB"/>
              <a:t> &amp; </a:t>
            </a:r>
            <a:r>
              <a:rPr b="1" lang="en-GB"/>
              <a:t>Plaỷer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Di chuyển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Thay đổi tọa độ </a:t>
            </a:r>
            <a:r>
              <a:rPr b="1" lang="en-GB"/>
              <a:t>x</a:t>
            </a:r>
            <a:r>
              <a:rPr lang="en-GB"/>
              <a:t>, </a:t>
            </a:r>
            <a:r>
              <a:rPr b="1" lang="en-GB"/>
              <a:t>y</a:t>
            </a:r>
            <a:r>
              <a:rPr lang="en-GB"/>
              <a:t> của </a:t>
            </a:r>
            <a:r>
              <a:rPr b="1" lang="en-GB"/>
              <a:t>Background </a:t>
            </a:r>
            <a:r>
              <a:rPr lang="en-GB"/>
              <a:t>&amp; </a:t>
            </a:r>
            <a:r>
              <a:rPr b="1" lang="en-GB"/>
              <a:t>Player </a:t>
            </a:r>
            <a:r>
              <a:rPr lang="en-GB"/>
              <a:t>trong hàm </a:t>
            </a:r>
            <a:r>
              <a:rPr b="1" lang="en-GB"/>
              <a:t>run()</a:t>
            </a:r>
            <a:r>
              <a:rPr lang="en-GB"/>
              <a:t> để di chuyển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Bắt sự kiên ấn nút điều khiển (</a:t>
            </a:r>
            <a:r>
              <a:rPr b="1" lang="en-GB"/>
              <a:t>W</a:t>
            </a:r>
            <a:r>
              <a:rPr lang="en-GB"/>
              <a:t>, </a:t>
            </a:r>
            <a:r>
              <a:rPr b="1" lang="en-GB"/>
              <a:t>A</a:t>
            </a:r>
            <a:r>
              <a:rPr lang="en-GB"/>
              <a:t>, </a:t>
            </a:r>
            <a:r>
              <a:rPr b="1" lang="en-GB"/>
              <a:t>S</a:t>
            </a:r>
            <a:r>
              <a:rPr lang="en-GB"/>
              <a:t>, </a:t>
            </a:r>
            <a:r>
              <a:rPr b="1" lang="en-GB"/>
              <a:t>D</a:t>
            </a:r>
            <a:r>
              <a:rPr lang="en-GB"/>
              <a:t>) để thay đổi tọa độ tương ứng cho </a:t>
            </a:r>
            <a:r>
              <a:rPr b="1" lang="en-GB"/>
              <a:t>Player</a:t>
            </a:r>
            <a:r>
              <a:rPr lang="en-GB"/>
              <a:t>, hình thành cơ chế điều khiển </a:t>
            </a:r>
            <a:r>
              <a:rPr b="1" lang="en-GB"/>
              <a:t>Player</a:t>
            </a:r>
            <a:r>
              <a:rPr lang="en-GB"/>
              <a:t> di chuyển </a:t>
            </a:r>
            <a:r>
              <a:rPr b="1" lang="en-GB"/>
              <a:t>lên</a:t>
            </a:r>
            <a:r>
              <a:rPr lang="en-GB"/>
              <a:t>, </a:t>
            </a:r>
            <a:r>
              <a:rPr b="1" lang="en-GB"/>
              <a:t>xuống</a:t>
            </a:r>
            <a:r>
              <a:rPr lang="en-GB"/>
              <a:t>, </a:t>
            </a:r>
            <a:r>
              <a:rPr b="1" lang="en-GB"/>
              <a:t>trái</a:t>
            </a:r>
            <a:r>
              <a:rPr lang="en-GB"/>
              <a:t>, </a:t>
            </a:r>
            <a:r>
              <a:rPr b="1" lang="en-GB"/>
              <a:t>phải</a:t>
            </a:r>
            <a:endParaRPr b="1"/>
          </a:p>
        </p:txBody>
      </p:sp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. Xử lí hiển thị và di chuyển cơ bản cho các GameObject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