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2efaa50c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2efaa50c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2efaa50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2efaa50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2f3813a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2f3813a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f3813a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f3813a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2f3813a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2f3813a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f3813a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f3813a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8129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Session2 - CI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Tính chất OOP, Vector, Animation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Techkids Coding School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Sơ lược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Mục tiêu: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Đi sâu vào tìm hiểu </a:t>
            </a:r>
            <a:r>
              <a:rPr b="1" lang="en-GB"/>
              <a:t>4</a:t>
            </a:r>
            <a:r>
              <a:rPr b="1" lang="en-GB"/>
              <a:t> tính chất </a:t>
            </a:r>
            <a:r>
              <a:rPr lang="en-GB"/>
              <a:t>của OOP </a:t>
            </a:r>
            <a:r>
              <a:rPr lang="en-GB"/>
              <a:t>trong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Rèn luyện khai báo </a:t>
            </a:r>
            <a:r>
              <a:rPr b="1" lang="en-GB"/>
              <a:t>class</a:t>
            </a:r>
            <a:r>
              <a:rPr lang="en-GB"/>
              <a:t> cùng các thành phần (</a:t>
            </a:r>
            <a:r>
              <a:rPr b="1" lang="en-GB"/>
              <a:t>thuộc tính</a:t>
            </a:r>
            <a:r>
              <a:rPr lang="en-GB"/>
              <a:t>, </a:t>
            </a:r>
            <a:r>
              <a:rPr b="1" lang="en-GB"/>
              <a:t>phương thức</a:t>
            </a:r>
            <a:r>
              <a:rPr lang="en-GB"/>
              <a:t>, </a:t>
            </a:r>
            <a:r>
              <a:rPr b="1" lang="en-GB"/>
              <a:t>hàm tạo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Tìm hiểu một số từ khóa (</a:t>
            </a:r>
            <a:r>
              <a:rPr b="1" lang="en-GB"/>
              <a:t>static</a:t>
            </a:r>
            <a:r>
              <a:rPr lang="en-GB"/>
              <a:t>, </a:t>
            </a:r>
            <a:r>
              <a:rPr b="1" lang="en-GB"/>
              <a:t>public</a:t>
            </a:r>
            <a:r>
              <a:rPr lang="en-GB"/>
              <a:t>, </a:t>
            </a:r>
            <a:r>
              <a:rPr b="1" lang="en-GB"/>
              <a:t>private</a:t>
            </a:r>
            <a:r>
              <a:rPr lang="en-GB"/>
              <a:t>, </a:t>
            </a:r>
            <a:r>
              <a:rPr b="1" lang="en-GB"/>
              <a:t>protected) </a:t>
            </a:r>
            <a:r>
              <a:rPr lang="en-GB"/>
              <a:t>và ứng dụng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Định nghĩa </a:t>
            </a:r>
            <a:r>
              <a:rPr b="1" lang="en-GB"/>
              <a:t>Vector2D</a:t>
            </a:r>
            <a:r>
              <a:rPr lang="en-GB"/>
              <a:t> phục vụ lưu tọa độ, vector cho GameObject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Định nghĩa và </a:t>
            </a:r>
            <a:r>
              <a:rPr b="1" lang="en-GB"/>
              <a:t>Renderer </a:t>
            </a:r>
            <a:r>
              <a:rPr lang="en-GB"/>
              <a:t>phục vụ </a:t>
            </a:r>
            <a:r>
              <a:rPr b="1" lang="en-GB"/>
              <a:t>render()</a:t>
            </a:r>
            <a:r>
              <a:rPr lang="en-GB"/>
              <a:t> cho </a:t>
            </a:r>
            <a:r>
              <a:rPr b="1" lang="en-GB"/>
              <a:t>GameObject,</a:t>
            </a:r>
            <a:r>
              <a:rPr lang="en-GB"/>
              <a:t> tìm hiểu </a:t>
            </a:r>
            <a:r>
              <a:rPr b="1" lang="en-GB"/>
              <a:t>Animation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GB"/>
              <a:t>Đi sâu vào tìm hiểu về các tính chất của OOP trong java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Chi tiết hơn về </a:t>
            </a:r>
            <a:r>
              <a:rPr b="1" lang="en-GB"/>
              <a:t>Đóng gói</a:t>
            </a:r>
            <a:r>
              <a:rPr lang="en-GB"/>
              <a:t> và </a:t>
            </a:r>
            <a:r>
              <a:rPr b="1" lang="en-GB"/>
              <a:t>Kế thừa </a:t>
            </a:r>
            <a:r>
              <a:rPr lang="en-GB"/>
              <a:t>qua thực hành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Tìm hiểu về </a:t>
            </a:r>
            <a:r>
              <a:rPr b="1" lang="en-GB"/>
              <a:t>Trừu tượng</a:t>
            </a:r>
            <a:r>
              <a:rPr lang="en-GB"/>
              <a:t> qua thực hành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Tìm hiểu về </a:t>
            </a:r>
            <a:r>
              <a:rPr b="1" lang="en-GB"/>
              <a:t>Đa hình</a:t>
            </a:r>
            <a:r>
              <a:rPr lang="en-GB"/>
              <a:t> qua thực hành, hiểu sự liên kết qua lại giữa 4 tính chất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Rèn luyện khai báo class cùng các thành phần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Rà soát lại code các class đã triển khai (GameWindow, GameCanvas, GameObject, Background, Player)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Chuẩn bị triển khai các class mới trong buổi học (Renderer &amp; các class con, Vector2D)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Tìm hiểu một số từ khóa và ứng dụng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Từ khóa </a:t>
            </a:r>
            <a:r>
              <a:rPr b="1" lang="en-GB"/>
              <a:t>static: </a:t>
            </a:r>
            <a:r>
              <a:rPr lang="en-GB"/>
              <a:t>là từ khóa gắn với các </a:t>
            </a:r>
            <a:r>
              <a:rPr b="1" lang="en-GB"/>
              <a:t>thuộc tính tĩnh</a:t>
            </a:r>
            <a:r>
              <a:rPr lang="en-GB"/>
              <a:t> (static), sẽ được cấp phát bộ nhớ và gắn vào với </a:t>
            </a:r>
            <a:r>
              <a:rPr b="1" lang="en-GB"/>
              <a:t>class, </a:t>
            </a:r>
            <a:r>
              <a:rPr lang="en-GB"/>
              <a:t>phân biệt với các </a:t>
            </a:r>
            <a:r>
              <a:rPr b="1" lang="en-GB"/>
              <a:t>thuộc tính động</a:t>
            </a:r>
            <a:r>
              <a:rPr lang="en-GB"/>
              <a:t> (non-static) sẽ được cấp phát bộ nhớ và gắn vào với các </a:t>
            </a:r>
            <a:r>
              <a:rPr b="1" lang="en-GB"/>
              <a:t>đối tượng tạo ra từ class </a:t>
            </a:r>
            <a:r>
              <a:rPr lang="en-GB"/>
              <a:t>(</a:t>
            </a:r>
            <a:r>
              <a:rPr b="1" lang="en-GB"/>
              <a:t>instance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Các từ khóa </a:t>
            </a:r>
            <a:r>
              <a:rPr b="1" lang="en-GB"/>
              <a:t>public, protected, default</a:t>
            </a:r>
            <a:r>
              <a:rPr lang="en-GB"/>
              <a:t>(mặc định - không phải khai báo),</a:t>
            </a:r>
            <a:r>
              <a:rPr b="1" lang="en-GB"/>
              <a:t> private</a:t>
            </a:r>
            <a:r>
              <a:rPr lang="en-GB"/>
              <a:t>: Dùng để định nghĩa </a:t>
            </a:r>
            <a:r>
              <a:rPr b="1" lang="en-GB"/>
              <a:t>mức truy </a:t>
            </a:r>
            <a:r>
              <a:rPr lang="en-GB"/>
              <a:t>cập cho thuộc tính hoặc method trong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Public</a:t>
            </a:r>
            <a:r>
              <a:rPr lang="en-GB"/>
              <a:t>: Cho phép truy cập từ mọi nơi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Protected</a:t>
            </a:r>
            <a:r>
              <a:rPr lang="en-GB"/>
              <a:t>: Cho phép truy cập từ cùng class, từ cùng package, từ các class con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Default</a:t>
            </a:r>
            <a:r>
              <a:rPr lang="en-GB"/>
              <a:t>: Cho phép truy cập từ cùng class, từ cùng package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Private</a:t>
            </a:r>
            <a:r>
              <a:rPr lang="en-GB"/>
              <a:t>: Cho phép truy cập từ cùng class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Định nghĩa class Vector2D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Là 1 class chứa 2 </a:t>
            </a:r>
            <a:r>
              <a:rPr b="1" lang="en-GB"/>
              <a:t>thuộc tính </a:t>
            </a:r>
            <a:r>
              <a:rPr lang="en-GB"/>
              <a:t>chính là </a:t>
            </a:r>
            <a:r>
              <a:rPr b="1" lang="en-GB"/>
              <a:t>x</a:t>
            </a:r>
            <a:r>
              <a:rPr lang="en-GB"/>
              <a:t> &amp; </a:t>
            </a:r>
            <a:r>
              <a:rPr b="1" lang="en-GB"/>
              <a:t>y</a:t>
            </a:r>
            <a:r>
              <a:rPr lang="en-GB"/>
              <a:t>. Vector2D thể hiện 1 tọa độ cặp điểm (x, y), có thể dùng đại diện cho 1 điểm hoặc 1 vector trong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Vector2D chứa các </a:t>
            </a:r>
            <a:r>
              <a:rPr b="1" lang="en-GB"/>
              <a:t>phương thức</a:t>
            </a:r>
            <a:r>
              <a:rPr lang="en-GB"/>
              <a:t> bổ trợ cho việc tính toán khi làm việc với điểm và vector như: </a:t>
            </a:r>
            <a:r>
              <a:rPr b="1" lang="en-GB"/>
              <a:t>add</a:t>
            </a:r>
            <a:r>
              <a:rPr lang="en-GB"/>
              <a:t>, </a:t>
            </a:r>
            <a:r>
              <a:rPr b="1" lang="en-GB"/>
              <a:t>subtract</a:t>
            </a:r>
            <a:r>
              <a:rPr lang="en-GB"/>
              <a:t>, </a:t>
            </a:r>
            <a:r>
              <a:rPr b="1" lang="en-GB"/>
              <a:t>scale</a:t>
            </a:r>
            <a:r>
              <a:rPr lang="en-GB"/>
              <a:t>, </a:t>
            </a:r>
            <a:r>
              <a:rPr b="1" lang="en-GB"/>
              <a:t>length</a:t>
            </a:r>
            <a:r>
              <a:rPr lang="en-GB"/>
              <a:t>…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Note: Các phương thức </a:t>
            </a:r>
            <a:r>
              <a:rPr b="1" lang="en-GB"/>
              <a:t>có hậu tố</a:t>
            </a:r>
            <a:r>
              <a:rPr lang="en-GB"/>
              <a:t> “</a:t>
            </a:r>
            <a:r>
              <a:rPr b="1" lang="en-GB"/>
              <a:t>This</a:t>
            </a:r>
            <a:r>
              <a:rPr lang="en-GB"/>
              <a:t>” (</a:t>
            </a:r>
            <a:r>
              <a:rPr b="1" lang="en-GB"/>
              <a:t>addThis</a:t>
            </a:r>
            <a:r>
              <a:rPr lang="en-GB"/>
              <a:t>, </a:t>
            </a:r>
            <a:r>
              <a:rPr b="1" lang="en-GB"/>
              <a:t>scaleThis</a:t>
            </a:r>
            <a:r>
              <a:rPr lang="en-GB"/>
              <a:t>…) sẽ tính toán các phép toán tương ứng </a:t>
            </a:r>
            <a:r>
              <a:rPr b="1" lang="en-GB"/>
              <a:t>trực tiếp trên đối tượng </a:t>
            </a:r>
            <a:r>
              <a:rPr lang="en-GB"/>
              <a:t>Vector2D gọi hàm, còn các phương thức </a:t>
            </a:r>
            <a:r>
              <a:rPr b="1" lang="en-GB"/>
              <a:t>không có hậu tố </a:t>
            </a:r>
            <a:r>
              <a:rPr lang="en-GB"/>
              <a:t>“</a:t>
            </a:r>
            <a:r>
              <a:rPr b="1" lang="en-GB"/>
              <a:t>This</a:t>
            </a:r>
            <a:r>
              <a:rPr lang="en-GB"/>
              <a:t>”(</a:t>
            </a:r>
            <a:r>
              <a:rPr b="1" lang="en-GB"/>
              <a:t>add</a:t>
            </a:r>
            <a:r>
              <a:rPr lang="en-GB"/>
              <a:t>,</a:t>
            </a:r>
            <a:r>
              <a:rPr b="1" lang="en-GB"/>
              <a:t> scale</a:t>
            </a:r>
            <a:r>
              <a:rPr lang="en-GB"/>
              <a:t>...) sẽ chỉ tính toán và trả lại kết quả, </a:t>
            </a:r>
            <a:r>
              <a:rPr b="1" lang="en-GB"/>
              <a:t>không ảnh hưởng</a:t>
            </a:r>
            <a:r>
              <a:rPr lang="en-GB"/>
              <a:t> đến đối tượng Vector2D gọi hàm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Định nghĩa Renderer phục vụ render cho GameObject, tìm hiểu Animation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Renderer</a:t>
            </a:r>
            <a:r>
              <a:rPr lang="en-GB"/>
              <a:t> là 1 abstract class, có 1 phương thức chính là </a:t>
            </a:r>
            <a:r>
              <a:rPr b="1" lang="en-GB"/>
              <a:t>render()</a:t>
            </a:r>
            <a:r>
              <a:rPr lang="en-GB"/>
              <a:t>, các renderer được tạo ra sẽ nhằm mục đí</a:t>
            </a:r>
            <a:r>
              <a:rPr lang="en-GB"/>
              <a:t>ch</a:t>
            </a:r>
            <a:r>
              <a:rPr lang="en-GB"/>
              <a:t> đảm nhiệm việc </a:t>
            </a:r>
            <a:r>
              <a:rPr b="1" lang="en-GB"/>
              <a:t>render</a:t>
            </a:r>
            <a:r>
              <a:rPr lang="en-GB"/>
              <a:t> cho các </a:t>
            </a:r>
            <a:r>
              <a:rPr b="1" lang="en-GB"/>
              <a:t>GameObject</a:t>
            </a:r>
            <a:r>
              <a:rPr lang="en-GB"/>
              <a:t> chủ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Renderer </a:t>
            </a:r>
            <a:r>
              <a:rPr lang="en-GB"/>
              <a:t>có các class con như: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SingleImageRenderer</a:t>
            </a:r>
            <a:r>
              <a:rPr lang="en-GB"/>
              <a:t>: render các GameObject chỉ có 1 ảnh (Background)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TextRender</a:t>
            </a:r>
            <a:r>
              <a:rPr lang="en-GB"/>
              <a:t>: render các GameObject có hình ảnh là text (Menu, MenuItem)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-GB"/>
              <a:t>AnimationRenderer</a:t>
            </a:r>
            <a:r>
              <a:rPr lang="en-GB"/>
              <a:t>: render các GameObject có hình ảnh là Animation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Animation</a:t>
            </a:r>
            <a:r>
              <a:rPr lang="en-GB"/>
              <a:t>: có thể hiểu là 1 chuỗi ảnh, được hiển thị lần lượt tạo nên ảnh động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