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9cb9afd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9cb9afd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7e2ace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7e2ace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e2ace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e2ace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9cb9af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9cb9af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9cb9af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9cb9af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9cb9af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9cb9af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9cb9afd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9cb9afd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7e2ace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7e2ace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7e2ace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7e2ace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&amp; Authorization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Middleware là phần mềm có nhiệm vụ làm cầu nối, kết nối giữa các thành phần phần mềm hoặc ứng dụng.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Trong web thì middleware sẽ là phần trung gian giữa request/response và các xử lý bên trong web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Với thư viện express thì 1 middleware function có cấu trúc như sau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middlewareFunction = (req, res, next)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Var errMiddlewareFunction = (err, req, res, next)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Authentication &amp;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Middleware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&amp; Authorization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Authentication : Xác định xem là người dùng đã đăng nhập chưa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Authorization : </a:t>
            </a:r>
            <a:r>
              <a:rPr lang="en"/>
              <a:t>Xác nhận quyền truy cập của người dùng.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Là 1 đoạn mã người dùng sẽ nhận được khi mà đăng nhập bằng username và password để lấy quyền truy cập đến 1 số nguồn tài nguyên nhất định trong 1 giới hạn thời gian nhất định.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Đoạn mã này là 1 đoạn thông tin người dùng được mã hóa bởi 1 secret key trên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How token work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Người dùng request access với Username /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sẽ validate người dùng và tạo sign in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Gửi trả về cho người dùng để người dùng lưu cái token đấy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Người dùng sẽ gửi token đấy cùng với mọi request.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xác nhận token và trả lại data tương ứng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Lý do chính trong việc xài token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Không phải xài username và password để đăng nhập mỗi lần truy cập tài nguyên (việc hash password rất tốn tài nguyên).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Remember password : Nếu lưu password ở local hay cookie sẽ gây tâm lý bất an cho người dùng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số chỗ để lưu token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localStorage : client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Nói ngắn gọn : là một phiên làm việc.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Dài dòng hơn 1 tí : nó là thông tin được lưu trữ ở phía server xuyên suốt quá trình mà người dùng tương tác với server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Mỗi giá trị session được tạo sẽ tạo 1 record trên server (thường là trong bộ nhớ).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Trong nodejs thì có thư viện : express-sessions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Để set session : req.session.tên session =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Để get session : var sessionValue = req.session.tên session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Là những dữ liệu sẽ được lưu trữ trong text files dưới máy người dùng bởi trình duyệt có dung lượng tối đa là 4KB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Một số dữ liệu cookie thường dùng đó là trạng thái đăng nhập, shopping cart, token và server session.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Thư viện cookie trong nodejs : cookie-parser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Set cookie : res.cookie(‘tên cookie’, value, option);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Get cookie : req.cookies.tên cookie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