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b3b1b8b7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b3b1b8b7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b3b1b8b7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b3b1b8b7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b3b1b8b7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b3b1b8b7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b3b1b8b7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b3b1b8b7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b3b1b8b7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b3b1b8b7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b3b1b8b7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b3b1b8b7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b3b1b8b7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b3b1b8b7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3b1b8b7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3b1b8b7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357dea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357dea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b3b1b8b7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b3b1b8b7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e357dea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e357dea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jquery/jquery_ref_events.asp" TargetMode="External"/><Relationship Id="rId4" Type="http://schemas.openxmlformats.org/officeDocument/2006/relationships/hyperlink" Target="http://api.jquery.com/jquer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jquery/ajax_ajax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825" y="1460663"/>
            <a:ext cx="3882350" cy="14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số method thường dùng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223475"/>
            <a:ext cx="70389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 selector ).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eventName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(function()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Các lệnh sẽ thực hiện khi có event xảy ra với phần tử HTML.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 selector ).on(“eventName”, function()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Các lệnh sẽ thực hiện khi có event xảy ra với phần tử HTML.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 envent có thể xem tại đây: 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https://www.w3schools.com/jquery/jquery_ref_events.asp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 các method khác: 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http://api.jquery.com/jquery/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method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365725"/>
            <a:ext cx="70389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AJAX - "Asynchronous JavaScript and XML", cho phép thực hiện các XMLHttpRequest từ client-side dễ dàng hơn.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Cú pháp: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$.ajax({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optionName: value,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Các option thường dùng</a:t>
            </a:r>
            <a:endParaRPr sz="1600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118375"/>
            <a:ext cx="70389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rl: Đường dẫn mà request sẽ gửi tới.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ype: Method của request.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Kiểu dữ liệu gửi lên.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ata: Dữ liệu gửi kèm request có method POST, PUT, DELETE (Server sẽ nhận được các dữ liệu này trong req.body).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uccess: Function callback chạy nếu request được thực hiện thành công.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error: Function callback chạy nếu request gặp lỗi khi thực hiện.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Các option khác: 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https://www.w3schools.com/jquery/ajax_ajax.asp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là gì?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Là 1 thư viện viết bằng Javascript.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Cung cấp các method giúp thao tác với DOM dễ dàng hơn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Làm thế nào để dùng được JQuery :v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153825"/>
            <a:ext cx="70389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Import file jquery.js hoặc jquery.min.js vào phần Frontend (Nhớ là phải đặt bên trên file javascript tự viết nếu có):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&lt;script src=”/path/to/jquery/flie”&gt;&lt;/script&gt;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Link file jquery có thể từ file tải về local hoặc lấy link từ cdn.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Sau khi import vào, các method của jquery có thể truy cập được từ ký tự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hoặc jQuery (Là 1 object chứa các method của jquery);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07550" y="1052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Cú pháp thường dùng cơ bản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807550" y="2321925"/>
            <a:ext cx="659310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Đối với các method liên quan đến DOM: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$( selector ).method();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Selector có dạng giống với selector trong CSS.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Đối với các method khác: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$.method();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số method thường dùng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 document ).ready(function()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Sau khi HTML tải hoàn tất thì sẽ thực hiện các lệnh bên trong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 function()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Tương tự bên trên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số method thường dùng</a:t>
            </a:r>
            <a:endParaRPr sz="16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982650"/>
            <a:ext cx="70389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 selector ).addClass(“Class_name_1 Class_name_1 ...”);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Thêm 1 hoặc nhiều class mới vào phần tử HTML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 selector ).removeClass(“Class_name_1 Class_name_1 ...”);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Xoá 1 hoặc nhiều class khỏi phần tử HTML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 selector ).hasClass(“Class_name_1 Class_name_1 ...”);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Kiểm tra xem phần tử HTML có chứa class nào đó không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số method thường dùng</a:t>
            </a:r>
            <a:endParaRPr sz="16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982650"/>
            <a:ext cx="70389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 selector ).attr(“Attribute_name”);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Lấy giá trị của attribute trong phần tử HTML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 selector ).attr(“Attribute_name”, “Attribute_value”);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Gán giá trị cho 1 attribute trong phần tử HTML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 selector ).removeAttr(“Attribute_name”);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Xoá 1 attribute khỏi phần tử HTML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số method thường dùng</a:t>
            </a:r>
            <a:endParaRPr sz="1600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982650"/>
            <a:ext cx="70389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 selector ).html();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Lấy nội dung HTML của phần tử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 selector 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.html(“HTML string”)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Gán nội dung HTML cho phần tử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 selector ).text();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Lấy nội dung text của phần tử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 selector ).text(“Text string”);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Gán nội dung text cho phần tử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số method thường dùng</a:t>
            </a:r>
            <a:endParaRPr sz="16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982650"/>
            <a:ext cx="70389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 selector ).val();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Lấy giá trị của phần tử (dùng cho input, select, textarea)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 selector ).val(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“Value”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Gán giá trị cho phần tử (dùng cho input, select, textarea)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