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eb4036d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eb4036d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eb4036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eb4036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eb4036d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eb4036d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b4036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eb4036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b4036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eb4036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eb4036d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eb4036d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eb4036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eb4036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eb8ab2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eb8ab2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eb8ab2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eb8ab2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eb8ab26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eb8ab2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eb4036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eb4036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eb8ab2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eb8ab2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eb4036d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eb4036d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eb4036d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eb4036d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eb4036d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eb4036d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Object.create(Javascript)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Full Stack</a:t>
            </a:r>
            <a:r>
              <a:rPr lang="en" sz="600"/>
              <a:t>overflow</a:t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ES6 to the rescue - Block scope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countDown(count){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for(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i=count; i &gt;=0; i--){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setTimeout(function(){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console.log(i);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(count-i)*1000);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countDown(6);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this call works as intended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Function as an object (a.k.a First-class Function)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11700" y="1442525"/>
            <a:ext cx="8613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aRose(){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console.log(“Sweet!”);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anotherName = aRose;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typeof(anotherName)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“function”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anotherName(); //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“Sweet!”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Callback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Pass function A as an argument to function B.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Let function B perform an asynchronous task.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Execute A after the async task is completed.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3544325" y="1389600"/>
            <a:ext cx="54243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setTimeout(callback, waitTime){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waits for </a:t>
            </a:r>
            <a:r>
              <a:rPr i="1"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waitTime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milliseconds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callback();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Naming Convention</a:t>
            </a:r>
            <a:endParaRPr b="1" sz="4800"/>
          </a:p>
        </p:txBody>
      </p:sp>
      <p:sp>
        <p:nvSpPr>
          <p:cNvPr id="133" name="Google Shape;133;p25"/>
          <p:cNvSpPr txBox="1"/>
          <p:nvPr/>
        </p:nvSpPr>
        <p:spPr>
          <a:xfrm>
            <a:off x="150125" y="665775"/>
            <a:ext cx="42036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ascal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 used for class name (or name of functions used in a constructor call).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amel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 used for variables name.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Consolas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hyphen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separated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underscore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separated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are used for HTML attributes or CSS selector names.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Front-end’s Javascript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window object</a:t>
            </a:r>
            <a:endParaRPr b="1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Is the global object on browsers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window.innerWidth / innerHeight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alert(), confirm(), prompt()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scroll()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window.location &amp; window.history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http://www.w3schools.com/jsref/obj_window.asp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</a:t>
            </a:r>
            <a:endParaRPr b="1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Stands for </a:t>
            </a:r>
            <a:r>
              <a:rPr b="1"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ocument </a:t>
            </a:r>
            <a:r>
              <a:rPr b="1" lang="en">
                <a:solidFill>
                  <a:schemeClr val="dk2"/>
                </a:solidFill>
              </a:rPr>
              <a:t>O</a:t>
            </a:r>
            <a:r>
              <a:rPr lang="en">
                <a:solidFill>
                  <a:schemeClr val="dk2"/>
                </a:solidFill>
              </a:rPr>
              <a:t>bject </a:t>
            </a:r>
            <a:r>
              <a:rPr b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odel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Everything in the HTML become nodes, with &lt;html&gt; as the root node.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document.createElement()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document.getElementById()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document.querySelector()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document.querySelectorAll()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http://www.w3schools.com/jsref/dom_obj_document.asp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The only programming language in Front-end development.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Is a Scripting Language (sometimes unofficially called “ultra-high level” programming language)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Is standardized by ECMAScript specification (ES)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Enable interactivity on the web.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types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undefined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null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number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boolean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object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Symbol (ES6)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2175" y="1298925"/>
            <a:ext cx="2808000" cy="18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</a:rPr>
              <a:t>Typed Values</a:t>
            </a:r>
            <a:br>
              <a:rPr lang="en" sz="2600">
                <a:solidFill>
                  <a:srgbClr val="FFFFFF"/>
                </a:solidFill>
              </a:rPr>
            </a:br>
            <a:r>
              <a:rPr b="1" lang="en" sz="2600"/>
              <a:t>not</a:t>
            </a:r>
            <a:br>
              <a:rPr lang="en" sz="2600">
                <a:solidFill>
                  <a:srgbClr val="FFFFFF"/>
                </a:solidFill>
              </a:rPr>
            </a:br>
            <a:r>
              <a:rPr b="1" lang="en" sz="2600">
                <a:solidFill>
                  <a:schemeClr val="accent5"/>
                </a:solidFill>
              </a:rPr>
              <a:t>Typed Variables</a:t>
            </a:r>
            <a:endParaRPr b="1" sz="2600">
              <a:solidFill>
                <a:schemeClr val="accent5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766250" y="1298925"/>
            <a:ext cx="51108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aVariable = 3;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 typeof(a)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“number”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 aVariable = “Hello!”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 typeof(a)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“string”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The object type</a:t>
            </a:r>
            <a:endParaRPr b="1" sz="2800">
              <a:solidFill>
                <a:schemeClr val="accent5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561350"/>
            <a:ext cx="86112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obj =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property1 : 42,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property2 : “yamete!”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console.log(obj.property1);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console.log(obj[“property2”]);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“yamete!”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 subtypes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Array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Function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Primitive Types extensions (Number, String, Boolean)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Date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RegExp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Error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Scope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Function Scope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Variables in Javascript are scoped within the function it’s declared in (commonly called function-scoped).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Variables not declared inside a function belong to the global scope (</a:t>
            </a:r>
            <a:r>
              <a:rPr i="1" lang="en">
                <a:solidFill>
                  <a:schemeClr val="dk2"/>
                </a:solidFill>
              </a:rPr>
              <a:t>window</a:t>
            </a:r>
            <a:r>
              <a:rPr lang="en">
                <a:solidFill>
                  <a:schemeClr val="dk2"/>
                </a:solidFill>
              </a:rPr>
              <a:t> on browsers or </a:t>
            </a:r>
            <a:r>
              <a:rPr i="1" lang="en">
                <a:solidFill>
                  <a:schemeClr val="dk2"/>
                </a:solidFill>
              </a:rPr>
              <a:t>global </a:t>
            </a:r>
            <a:r>
              <a:rPr lang="en">
                <a:solidFill>
                  <a:schemeClr val="dk2"/>
                </a:solidFill>
              </a:rPr>
              <a:t>in Node.js)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Nested scope has access to all of its outer scope’s variables.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print(){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let a = 6;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console.log(a, b);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b = 10;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console.log(a);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console.log(b);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console.log(window.b);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6 10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Function Scope - Consequences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countDown(count){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for(var i=count; i &gt;=0; i--){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setTimeout(function(){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console.log(i);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(count-i)*1000);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countDown(6);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prints out “-1” 7 times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