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e3bf529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e3bf529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e3bf529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e3bf529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e3bf529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e3bf529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e3bf529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e3bf529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e3bf529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e3bf529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localhost:8080/" TargetMode="External"/><Relationship Id="rId4" Type="http://schemas.openxmlformats.org/officeDocument/2006/relationships/hyperlink" Target="http://localhost:8080/game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 Hackathon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Full Stackoverflow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target of this hackathon is to create a score keeper webapp for games.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webapp will allow user to keep track of each player’s score during multiple rounds of a game, their Sum of Score (SoS) and Sum of Player’s Score (SoPS).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will be divided into teams of 2 to develop this webapp together.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hackathon is divided into 2 tasks. The first team to finish each task will be awarded with a small prize.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Minihackathon - Task 1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refer to the mockup screen 1.CreateScreen.png. This is the design of the page you will be creating. Please follow the design as close as possible.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Upon entering the root path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http://localhost:8080/</a:t>
            </a:r>
            <a:r>
              <a:rPr lang="en"/>
              <a:t>), user will see this screen where they can enter players’ name and create a new game.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to the time limit of this hackathon, we will assume a game always have 4 players.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Upon clicking “CREATE NEW GAME”. The user will be redirected to the new game’s permanent link(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http://localhost:8080/games/&lt;somekindofid&gt;</a:t>
            </a:r>
            <a:r>
              <a:rPr lang="en"/>
              <a:t>), where players’ name are displayed (please refer to the mockup screen 2.PlayScreen.png)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requirement detail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Front-end: 1.CreateScreen must be finished matching the design. At least the following characteristics must match: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Colors: background color (#FBFEF9), primary theme color (#BF1363), text color (#333333)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 position and shape of elements.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Responsive: although specific design for other screen sizes are not provided, the site must be usable for users using any type of common devices.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Back-end: the game’s link must be </a:t>
            </a:r>
            <a:r>
              <a:rPr b="1" lang="en"/>
              <a:t>permanent</a:t>
            </a:r>
            <a:r>
              <a:rPr lang="en"/>
              <a:t> and </a:t>
            </a:r>
            <a:r>
              <a:rPr b="1" lang="en"/>
              <a:t>unique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any time in the future, when an user enter the provided link, all information of that game will be displayed so s/he can continue with the game.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not required to complete the design of 2.PlayScreen at this step. You only need to display players’ name when user enter the link.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Minihackathon - Part 2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 the design of 2.PlayScreen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screen is for user to keep track of scores after each round.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time the user click “ADD ROUND”, a new row will be created to enter the round’s result.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time a text field’s value change, the SoS and SoPS will be updated accordingly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data are persisted on server-side: any time in the future when the user go back to the permanent link, past data are rehydrated so s/he can continue with the game.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requirement detail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Front-end: similar to task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Back-end: score data are saved for each game and loaded when user come back.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ajax to send/retrive players’ score, to ensure user’s experience is not interupted during play.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