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3420c1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3420c1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3420c1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3420c1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fb0c910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fb0c910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fb0c910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fb0c910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fb0c910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fb0c910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3420c19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3420c19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fb0c910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efb0c910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a565e2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a565e2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0" Type="http://schemas.openxmlformats.org/officeDocument/2006/relationships/image" Target="../media/image7.png"/><Relationship Id="rId9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brief of today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 end and Front 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is Nodejs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Hello world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Host your CI Project in local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collection of web page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642725"/>
            <a:ext cx="85206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has client-side and server-side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175" y="2618450"/>
            <a:ext cx="6553250" cy="23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The part of the web that you can see and interact with :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Web design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HTML, CSS, Javascript </a:t>
            </a:r>
            <a:endParaRPr b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525" y="2835750"/>
            <a:ext cx="5303951" cy="218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200" y="2095500"/>
            <a:ext cx="5289999" cy="26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Node.js® is a JavaScript runtime built on Chrome's V8 JavaScript engine.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Javascript, Server-Side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Really fast (dev and performance)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Npm (Node package manager)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website build by Node.js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200" y="1208700"/>
            <a:ext cx="1125625" cy="100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2075" y="2488800"/>
            <a:ext cx="1079875" cy="108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1201" y="1208700"/>
            <a:ext cx="1167949" cy="100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3575" y="1208700"/>
            <a:ext cx="1125625" cy="100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73625" y="1208700"/>
            <a:ext cx="1125625" cy="100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21400" y="2488796"/>
            <a:ext cx="1167950" cy="1150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28800" y="2488800"/>
            <a:ext cx="1079875" cy="115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73625" y="2530950"/>
            <a:ext cx="1167949" cy="108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app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Hello world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Require 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Major nodejs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Your own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Third party library	: Npm install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Node package 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Basic command 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Npm init (set up npm trong file package.json)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npm install &lt;tên package&gt; (cài đặt 1 hoặc nhiều node modules, nếu không điền tên thì sẽ mặc định cài những thư viện trong file package.json).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Additional parameter 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-g : cài đặt global cho máy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--save : save package vào dependencies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