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9" r:id="rId3"/>
    <p:sldId id="260" r:id="rId4"/>
    <p:sldId id="264" r:id="rId5"/>
    <p:sldId id="263" r:id="rId6"/>
    <p:sldId id="268" r:id="rId7"/>
    <p:sldId id="280" r:id="rId8"/>
    <p:sldId id="281" r:id="rId9"/>
    <p:sldId id="285" r:id="rId10"/>
    <p:sldId id="261" r:id="rId11"/>
    <p:sldId id="272" r:id="rId12"/>
    <p:sldId id="290" r:id="rId13"/>
    <p:sldId id="262" r:id="rId14"/>
    <p:sldId id="284" r:id="rId15"/>
    <p:sldId id="295" r:id="rId16"/>
    <p:sldId id="293" r:id="rId17"/>
    <p:sldId id="257" r:id="rId18"/>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897395E-F848-4DD3-B8E7-F264A8768CB5}">
          <p14:sldIdLst>
            <p14:sldId id="256"/>
            <p14:sldId id="259"/>
            <p14:sldId id="260"/>
            <p14:sldId id="264"/>
            <p14:sldId id="263"/>
            <p14:sldId id="268"/>
            <p14:sldId id="280"/>
            <p14:sldId id="281"/>
            <p14:sldId id="285"/>
            <p14:sldId id="261"/>
            <p14:sldId id="272"/>
            <p14:sldId id="290"/>
            <p14:sldId id="262"/>
            <p14:sldId id="284"/>
            <p14:sldId id="295"/>
            <p14:sldId id="293"/>
            <p14:sldId id="25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63" autoAdjust="0"/>
    <p:restoredTop sz="94660"/>
  </p:normalViewPr>
  <p:slideViewPr>
    <p:cSldViewPr snapToGrid="0" showGuides="1">
      <p:cViewPr>
        <p:scale>
          <a:sx n="75" d="100"/>
          <a:sy n="75" d="100"/>
        </p:scale>
        <p:origin x="744" y="312"/>
      </p:cViewPr>
      <p:guideLst>
        <p:guide orient="horz" pos="2160"/>
        <p:guide pos="384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22CBF-43D6-46F5-B57B-60264FF51F10}" type="datetimeFigureOut">
              <a:rPr lang="zh-CN" altLang="en-US" smtClean="0"/>
              <a:t>2025/6/6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987BF4-016C-420C-9319-4A8131913F32}" type="slidenum">
              <a:rPr lang="zh-CN" altLang="en-US" smtClean="0"/>
              <a:t>‹#›</a:t>
            </a:fld>
            <a:endParaRPr lang="zh-CN" altLang="en-US"/>
          </a:p>
        </p:txBody>
      </p:sp>
    </p:spTree>
    <p:extLst>
      <p:ext uri="{BB962C8B-B14F-4D97-AF65-F5344CB8AC3E}">
        <p14:creationId xmlns:p14="http://schemas.microsoft.com/office/powerpoint/2010/main" val="2454321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1</a:t>
            </a:fld>
            <a:endParaRPr lang="zh-CN" altLang="en-US"/>
          </a:p>
        </p:txBody>
      </p:sp>
    </p:spTree>
    <p:extLst>
      <p:ext uri="{BB962C8B-B14F-4D97-AF65-F5344CB8AC3E}">
        <p14:creationId xmlns:p14="http://schemas.microsoft.com/office/powerpoint/2010/main" val="3208342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11</a:t>
            </a:fld>
            <a:endParaRPr lang="zh-CN" altLang="en-US"/>
          </a:p>
        </p:txBody>
      </p:sp>
    </p:spTree>
    <p:extLst>
      <p:ext uri="{BB962C8B-B14F-4D97-AF65-F5344CB8AC3E}">
        <p14:creationId xmlns:p14="http://schemas.microsoft.com/office/powerpoint/2010/main" val="1790401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13</a:t>
            </a:fld>
            <a:endParaRPr lang="zh-CN" altLang="en-US"/>
          </a:p>
        </p:txBody>
      </p:sp>
    </p:spTree>
    <p:extLst>
      <p:ext uri="{BB962C8B-B14F-4D97-AF65-F5344CB8AC3E}">
        <p14:creationId xmlns:p14="http://schemas.microsoft.com/office/powerpoint/2010/main" val="3709241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17</a:t>
            </a:fld>
            <a:endParaRPr lang="zh-CN" altLang="en-US"/>
          </a:p>
        </p:txBody>
      </p:sp>
    </p:spTree>
    <p:extLst>
      <p:ext uri="{BB962C8B-B14F-4D97-AF65-F5344CB8AC3E}">
        <p14:creationId xmlns:p14="http://schemas.microsoft.com/office/powerpoint/2010/main" val="3851873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2</a:t>
            </a:fld>
            <a:endParaRPr lang="zh-CN" altLang="en-US"/>
          </a:p>
        </p:txBody>
      </p:sp>
    </p:spTree>
    <p:extLst>
      <p:ext uri="{BB962C8B-B14F-4D97-AF65-F5344CB8AC3E}">
        <p14:creationId xmlns:p14="http://schemas.microsoft.com/office/powerpoint/2010/main" val="3454376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3</a:t>
            </a:fld>
            <a:endParaRPr lang="zh-CN" altLang="en-US"/>
          </a:p>
        </p:txBody>
      </p:sp>
    </p:spTree>
    <p:extLst>
      <p:ext uri="{BB962C8B-B14F-4D97-AF65-F5344CB8AC3E}">
        <p14:creationId xmlns:p14="http://schemas.microsoft.com/office/powerpoint/2010/main" val="1611828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4</a:t>
            </a:fld>
            <a:endParaRPr lang="zh-CN" altLang="en-US"/>
          </a:p>
        </p:txBody>
      </p:sp>
    </p:spTree>
    <p:extLst>
      <p:ext uri="{BB962C8B-B14F-4D97-AF65-F5344CB8AC3E}">
        <p14:creationId xmlns:p14="http://schemas.microsoft.com/office/powerpoint/2010/main" val="1231523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5</a:t>
            </a:fld>
            <a:endParaRPr lang="zh-CN" altLang="en-US"/>
          </a:p>
        </p:txBody>
      </p:sp>
    </p:spTree>
    <p:extLst>
      <p:ext uri="{BB962C8B-B14F-4D97-AF65-F5344CB8AC3E}">
        <p14:creationId xmlns:p14="http://schemas.microsoft.com/office/powerpoint/2010/main" val="3999979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6</a:t>
            </a:fld>
            <a:endParaRPr lang="zh-CN" altLang="en-US"/>
          </a:p>
        </p:txBody>
      </p:sp>
    </p:spTree>
    <p:extLst>
      <p:ext uri="{BB962C8B-B14F-4D97-AF65-F5344CB8AC3E}">
        <p14:creationId xmlns:p14="http://schemas.microsoft.com/office/powerpoint/2010/main" val="3609501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7</a:t>
            </a:fld>
            <a:endParaRPr lang="zh-CN" altLang="en-US"/>
          </a:p>
        </p:txBody>
      </p:sp>
    </p:spTree>
    <p:extLst>
      <p:ext uri="{BB962C8B-B14F-4D97-AF65-F5344CB8AC3E}">
        <p14:creationId xmlns:p14="http://schemas.microsoft.com/office/powerpoint/2010/main" val="2863251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8</a:t>
            </a:fld>
            <a:endParaRPr lang="zh-CN" altLang="en-US"/>
          </a:p>
        </p:txBody>
      </p:sp>
    </p:spTree>
    <p:extLst>
      <p:ext uri="{BB962C8B-B14F-4D97-AF65-F5344CB8AC3E}">
        <p14:creationId xmlns:p14="http://schemas.microsoft.com/office/powerpoint/2010/main" val="1839014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987BF4-016C-420C-9319-4A8131913F32}" type="slidenum">
              <a:rPr lang="zh-CN" altLang="en-US" smtClean="0"/>
              <a:t>10</a:t>
            </a:fld>
            <a:endParaRPr lang="zh-CN" altLang="en-US"/>
          </a:p>
        </p:txBody>
      </p:sp>
    </p:spTree>
    <p:extLst>
      <p:ext uri="{BB962C8B-B14F-4D97-AF65-F5344CB8AC3E}">
        <p14:creationId xmlns:p14="http://schemas.microsoft.com/office/powerpoint/2010/main" val="34258486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9C0709F-33DD-4354-BA26-D2F6414AD2E4}"/>
              </a:ext>
            </a:extLst>
          </p:cNvPr>
          <p:cNvSpPr/>
          <p:nvPr userDrawn="1"/>
        </p:nvSpPr>
        <p:spPr>
          <a:xfrm>
            <a:off x="1" y="0"/>
            <a:ext cx="12192000" cy="6858000"/>
          </a:xfrm>
          <a:prstGeom prst="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8D318F77-9C78-4323-8106-937A50BEAEB8}"/>
              </a:ext>
            </a:extLst>
          </p:cNvPr>
          <p:cNvPicPr>
            <a:picLocks noChangeAspect="1"/>
          </p:cNvPicPr>
          <p:nvPr userDrawn="1"/>
        </p:nvPicPr>
        <p:blipFill>
          <a:blip r:embed="rId2"/>
          <a:srcRect l="763"/>
          <a:stretch>
            <a:fillRect/>
          </a:stretch>
        </p:blipFill>
        <p:spPr>
          <a:xfrm flipH="1">
            <a:off x="0" y="86614"/>
            <a:ext cx="12191998" cy="6519460"/>
          </a:xfrm>
          <a:prstGeom prst="rect">
            <a:avLst/>
          </a:prstGeom>
        </p:spPr>
      </p:pic>
    </p:spTree>
    <p:extLst>
      <p:ext uri="{BB962C8B-B14F-4D97-AF65-F5344CB8AC3E}">
        <p14:creationId xmlns:p14="http://schemas.microsoft.com/office/powerpoint/2010/main" val="1470075440"/>
      </p:ext>
    </p:extLst>
  </p:cSld>
  <p:clrMapOvr>
    <a:masterClrMapping/>
  </p:clrMapOvr>
  <mc:AlternateContent xmlns:mc="http://schemas.openxmlformats.org/markup-compatibility/2006" xmlns:p14="http://schemas.microsoft.com/office/powerpoint/2010/main">
    <mc:Choice Requires="p14">
      <p:transition spd="slow" p14:dur="1250" advClick="0" advTm="3000">
        <p:random/>
        <p:sndAc>
          <p:endSnd/>
        </p:sndAc>
      </p:transition>
    </mc:Choice>
    <mc:Fallback xmlns="">
      <p:transition spd="slow" advClick="0" advTm="3000">
        <p:random/>
        <p:sndAc>
          <p:end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AD006-A774-4188-8BCA-2CE9FED6460B}"/>
              </a:ext>
            </a:extLst>
          </p:cNvPr>
          <p:cNvSpPr>
            <a:spLocks noGrp="1"/>
          </p:cNvSpPr>
          <p:nvPr>
            <p:ph type="title"/>
          </p:nvPr>
        </p:nvSpPr>
        <p:spPr/>
        <p:txBody>
          <a:bodyPr>
            <a:normAutofit/>
          </a:bodyPr>
          <a:lstStyle/>
          <a:p>
            <a:r>
              <a:rPr lang="vi-VN" altLang="vi-VN">
                <a:latin typeface="Noto Sans"/>
                <a:ea typeface="Noto Sans"/>
              </a:rPr>
              <a:t>Bấm vào đây để chỉnh sửa kiểu tiêu</a:t>
            </a:r>
          </a:p>
        </p:txBody>
      </p:sp>
      <p:sp>
        <p:nvSpPr>
          <p:cNvPr id="3" name="竖排文字占位符 2">
            <a:extLst>
              <a:ext uri="{FF2B5EF4-FFF2-40B4-BE49-F238E27FC236}">
                <a16:creationId xmlns:a16="http://schemas.microsoft.com/office/drawing/2014/main" id="{AAE4B2CB-A603-4B17-9557-DBEBA808DFFB}"/>
              </a:ext>
            </a:extLst>
          </p:cNvPr>
          <p:cNvSpPr>
            <a:spLocks noGrp="1"/>
          </p:cNvSpPr>
          <p:nvPr>
            <p:ph type="body" orient="vert" idx="1"/>
          </p:nvPr>
        </p:nvSpPr>
        <p:spPr/>
        <p:txBody>
          <a:bodyPr vert="vert">
            <a:normAutofit/>
          </a:bodyPr>
          <a:lstStyle/>
          <a:p>
            <a:pPr lvl="0"/>
            <a:r>
              <a:rPr lang="vi-VN" altLang="vi-VN">
                <a:latin typeface="Noto Sans"/>
                <a:ea typeface="Noto Sans"/>
              </a:rPr>
              <a:t>Bấm vào đây để chỉnh sửa kiểu văn bản chính</a:t>
            </a:r>
          </a:p>
          <a:p>
            <a:pPr lvl="1"/>
            <a:r>
              <a:rPr lang="vi-VN" altLang="vi-VN">
                <a:latin typeface="Noto Sans"/>
                <a:ea typeface="Noto Sans"/>
              </a:rPr>
              <a:t>Cấp độ 2</a:t>
            </a:r>
          </a:p>
          <a:p>
            <a:pPr lvl="2"/>
            <a:r>
              <a:rPr lang="vi-VN" altLang="vi-VN">
                <a:latin typeface="Noto Sans"/>
                <a:ea typeface="Noto Sans"/>
              </a:rPr>
              <a:t>Cấp ba</a:t>
            </a:r>
          </a:p>
          <a:p>
            <a:pPr lvl="3"/>
            <a:r>
              <a:rPr lang="vi-VN" altLang="vi-VN">
                <a:latin typeface="Noto Sans"/>
                <a:ea typeface="Noto Sans"/>
              </a:rPr>
              <a:t>Cấp 4</a:t>
            </a:r>
          </a:p>
          <a:p>
            <a:pPr lvl="4"/>
            <a:r>
              <a:rPr lang="vi-VN" altLang="vi-VN">
                <a:latin typeface="Noto Sans"/>
                <a:ea typeface="Noto Sans"/>
              </a:rPr>
              <a:t>Cấp 5</a:t>
            </a:r>
          </a:p>
        </p:txBody>
      </p:sp>
      <p:sp>
        <p:nvSpPr>
          <p:cNvPr id="4" name="日期占位符 3">
            <a:extLst>
              <a:ext uri="{FF2B5EF4-FFF2-40B4-BE49-F238E27FC236}">
                <a16:creationId xmlns:a16="http://schemas.microsoft.com/office/drawing/2014/main" id="{CAEF585D-91AE-4468-AF04-D3FCFD8B9D70}"/>
              </a:ext>
            </a:extLst>
          </p:cNvPr>
          <p:cNvSpPr>
            <a:spLocks noGrp="1"/>
          </p:cNvSpPr>
          <p:nvPr>
            <p:ph type="dt" sz="half" idx="10"/>
          </p:nvPr>
        </p:nvSpPr>
        <p:spPr/>
        <p:txBody>
          <a:bodyPr>
            <a:normAutofit/>
          </a:bodyPr>
          <a:lstStyle/>
          <a:p>
            <a:fld id="{4A2C6F17-E8DF-4AC4-A987-47B82A6FC001}" type="datetimeFigureOut">
              <a:rPr lang="vi-VN" altLang="vi-VN" sz="1100" smtClean="0">
                <a:latin typeface="Noto Sans"/>
                <a:ea typeface="Noto Sans"/>
              </a:rPr>
              <a:t>06/06/2025</a:t>
            </a:fld>
            <a:endParaRPr lang="zh-CN" altLang="en-US"/>
          </a:p>
        </p:txBody>
      </p:sp>
      <p:sp>
        <p:nvSpPr>
          <p:cNvPr id="5" name="页脚占位符 4">
            <a:extLst>
              <a:ext uri="{FF2B5EF4-FFF2-40B4-BE49-F238E27FC236}">
                <a16:creationId xmlns:a16="http://schemas.microsoft.com/office/drawing/2014/main" id="{41AD2F37-870A-4B38-8004-AEEFA34B1A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4EBC83-5C8F-42A6-9F3E-5E1F84767652}"/>
              </a:ext>
            </a:extLst>
          </p:cNvPr>
          <p:cNvSpPr>
            <a:spLocks noGrp="1"/>
          </p:cNvSpPr>
          <p:nvPr>
            <p:ph type="sldNum" sz="quarter" idx="12"/>
          </p:nvPr>
        </p:nvSpPr>
        <p:spPr/>
        <p:txBody>
          <a:bodyPr>
            <a:normAutofit/>
          </a:bodyPr>
          <a:lstStyle/>
          <a:p>
            <a:fld id="{12FD6972-7178-4D70-8470-DB17A9C17098}" type="slidenum">
              <a:rPr lang="vi-VN" altLang="vi-VN" smtClean="0">
                <a:latin typeface="Noto Sans"/>
                <a:ea typeface="Noto Sans"/>
              </a:rPr>
              <a:t>‹#›</a:t>
            </a:fld>
            <a:endParaRPr lang="zh-CN" altLang="en-US"/>
          </a:p>
        </p:txBody>
      </p:sp>
    </p:spTree>
    <p:extLst>
      <p:ext uri="{BB962C8B-B14F-4D97-AF65-F5344CB8AC3E}">
        <p14:creationId xmlns:p14="http://schemas.microsoft.com/office/powerpoint/2010/main" val="2049842821"/>
      </p:ext>
    </p:extLst>
  </p:cSld>
  <p:clrMapOvr>
    <a:masterClrMapping/>
  </p:clrMapOvr>
  <mc:AlternateContent xmlns:mc="http://schemas.openxmlformats.org/markup-compatibility/2006" xmlns:p14="http://schemas.microsoft.com/office/powerpoint/2010/main">
    <mc:Choice Requires="p14">
      <p:transition spd="slow" p14:dur="1250" advClick="0" advTm="3000">
        <p:random/>
        <p:sndAc>
          <p:endSnd/>
        </p:sndAc>
      </p:transition>
    </mc:Choice>
    <mc:Fallback xmlns="">
      <p:transition spd="slow" advClick="0" advTm="3000">
        <p:random/>
        <p:sndAc>
          <p:end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3AFC400-2BCD-4E7E-8E51-16293B6ECAD2}"/>
              </a:ext>
            </a:extLst>
          </p:cNvPr>
          <p:cNvSpPr>
            <a:spLocks noGrp="1"/>
          </p:cNvSpPr>
          <p:nvPr>
            <p:ph type="title" orient="vert"/>
          </p:nvPr>
        </p:nvSpPr>
        <p:spPr>
          <a:xfrm>
            <a:off x="8724900" y="365125"/>
            <a:ext cx="2628900" cy="5811838"/>
          </a:xfrm>
        </p:spPr>
        <p:txBody>
          <a:bodyPr vert="vert">
            <a:normAutofit/>
          </a:bodyPr>
          <a:lstStyle/>
          <a:p>
            <a:r>
              <a:rPr lang="vi-VN" altLang="vi-VN" sz="4200">
                <a:latin typeface="Noto Sans"/>
                <a:ea typeface="Noto Sans"/>
              </a:rPr>
              <a:t>Bấm vào đây để chỉnh sửa kiểu tiêu đề</a:t>
            </a:r>
          </a:p>
        </p:txBody>
      </p:sp>
      <p:sp>
        <p:nvSpPr>
          <p:cNvPr id="3" name="竖排文字占位符 2">
            <a:extLst>
              <a:ext uri="{FF2B5EF4-FFF2-40B4-BE49-F238E27FC236}">
                <a16:creationId xmlns:a16="http://schemas.microsoft.com/office/drawing/2014/main" id="{712E6145-E8CB-460B-BBF6-A6E90BEE2791}"/>
              </a:ext>
            </a:extLst>
          </p:cNvPr>
          <p:cNvSpPr>
            <a:spLocks noGrp="1"/>
          </p:cNvSpPr>
          <p:nvPr>
            <p:ph type="body" orient="vert" idx="1"/>
          </p:nvPr>
        </p:nvSpPr>
        <p:spPr>
          <a:xfrm>
            <a:off x="838200" y="365125"/>
            <a:ext cx="7734300" cy="5811838"/>
          </a:xfrm>
        </p:spPr>
        <p:txBody>
          <a:bodyPr vert="vert">
            <a:normAutofit/>
          </a:bodyPr>
          <a:lstStyle/>
          <a:p>
            <a:pPr lvl="0"/>
            <a:r>
              <a:rPr lang="vi-VN" altLang="vi-VN">
                <a:latin typeface="Noto Sans"/>
                <a:ea typeface="Noto Sans"/>
              </a:rPr>
              <a:t>Bấm vào đây để</a:t>
            </a:r>
          </a:p>
          <a:p>
            <a:pPr lvl="1"/>
            <a:r>
              <a:rPr lang="vi-VN" altLang="vi-VN">
                <a:latin typeface="Noto Sans"/>
                <a:ea typeface="Noto Sans"/>
              </a:rPr>
              <a:t>Cấp độ 2</a:t>
            </a:r>
          </a:p>
          <a:p>
            <a:pPr lvl="2"/>
            <a:r>
              <a:rPr lang="vi-VN" altLang="vi-VN">
                <a:latin typeface="Noto Sans"/>
                <a:ea typeface="Noto Sans"/>
              </a:rPr>
              <a:t>Cấp ba</a:t>
            </a:r>
          </a:p>
          <a:p>
            <a:pPr lvl="3"/>
            <a:r>
              <a:rPr lang="vi-VN" altLang="vi-VN">
                <a:latin typeface="Noto Sans"/>
                <a:ea typeface="Noto Sans"/>
              </a:rPr>
              <a:t>Cấp 4</a:t>
            </a:r>
          </a:p>
          <a:p>
            <a:pPr lvl="4"/>
            <a:r>
              <a:rPr lang="vi-VN" altLang="vi-VN">
                <a:latin typeface="Noto Sans"/>
                <a:ea typeface="Noto Sans"/>
              </a:rPr>
              <a:t>Cấp 5</a:t>
            </a:r>
          </a:p>
        </p:txBody>
      </p:sp>
      <p:sp>
        <p:nvSpPr>
          <p:cNvPr id="4" name="日期占位符 3">
            <a:extLst>
              <a:ext uri="{FF2B5EF4-FFF2-40B4-BE49-F238E27FC236}">
                <a16:creationId xmlns:a16="http://schemas.microsoft.com/office/drawing/2014/main" id="{CDFAE425-D6DF-48C8-9EAC-1D5F18E7D1A5}"/>
              </a:ext>
            </a:extLst>
          </p:cNvPr>
          <p:cNvSpPr>
            <a:spLocks noGrp="1"/>
          </p:cNvSpPr>
          <p:nvPr>
            <p:ph type="dt" sz="half" idx="10"/>
          </p:nvPr>
        </p:nvSpPr>
        <p:spPr/>
        <p:txBody>
          <a:bodyPr>
            <a:normAutofit/>
          </a:bodyPr>
          <a:lstStyle/>
          <a:p>
            <a:fld id="{4A2C6F17-E8DF-4AC4-A987-47B82A6FC001}" type="datetimeFigureOut">
              <a:rPr lang="vi-VN" altLang="vi-VN" sz="1100" smtClean="0">
                <a:latin typeface="Noto Sans"/>
                <a:ea typeface="Noto Sans"/>
              </a:rPr>
              <a:t>06/06/2025</a:t>
            </a:fld>
            <a:endParaRPr lang="zh-CN" altLang="en-US"/>
          </a:p>
        </p:txBody>
      </p:sp>
      <p:sp>
        <p:nvSpPr>
          <p:cNvPr id="5" name="页脚占位符 4">
            <a:extLst>
              <a:ext uri="{FF2B5EF4-FFF2-40B4-BE49-F238E27FC236}">
                <a16:creationId xmlns:a16="http://schemas.microsoft.com/office/drawing/2014/main" id="{6BC0F2D3-6E95-4C95-B0CD-AF4F46D8B8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6CA4BC-4B54-4BA5-ABD0-29D637A9474C}"/>
              </a:ext>
            </a:extLst>
          </p:cNvPr>
          <p:cNvSpPr>
            <a:spLocks noGrp="1"/>
          </p:cNvSpPr>
          <p:nvPr>
            <p:ph type="sldNum" sz="quarter" idx="12"/>
          </p:nvPr>
        </p:nvSpPr>
        <p:spPr/>
        <p:txBody>
          <a:bodyPr>
            <a:normAutofit/>
          </a:bodyPr>
          <a:lstStyle/>
          <a:p>
            <a:fld id="{12FD6972-7178-4D70-8470-DB17A9C17098}" type="slidenum">
              <a:rPr lang="vi-VN" altLang="vi-VN" smtClean="0">
                <a:latin typeface="Noto Sans"/>
                <a:ea typeface="Noto Sans"/>
              </a:rPr>
              <a:t>‹#›</a:t>
            </a:fld>
            <a:endParaRPr lang="zh-CN" altLang="en-US"/>
          </a:p>
        </p:txBody>
      </p:sp>
    </p:spTree>
    <p:extLst>
      <p:ext uri="{BB962C8B-B14F-4D97-AF65-F5344CB8AC3E}">
        <p14:creationId xmlns:p14="http://schemas.microsoft.com/office/powerpoint/2010/main" val="1819150828"/>
      </p:ext>
    </p:extLst>
  </p:cSld>
  <p:clrMapOvr>
    <a:masterClrMapping/>
  </p:clrMapOvr>
  <mc:AlternateContent xmlns:mc="http://schemas.openxmlformats.org/markup-compatibility/2006" xmlns:p14="http://schemas.microsoft.com/office/powerpoint/2010/main">
    <mc:Choice Requires="p14">
      <p:transition spd="slow" p14:dur="1250" advClick="0" advTm="3000">
        <p:random/>
        <p:sndAc>
          <p:endSnd/>
        </p:sndAc>
      </p:transition>
    </mc:Choice>
    <mc:Fallback xmlns="">
      <p:transition spd="slow" advClick="0" advTm="3000">
        <p:random/>
        <p:sndAc>
          <p:end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72F0E57-1467-4299-889C-5EC982F2864E}"/>
              </a:ext>
            </a:extLst>
          </p:cNvPr>
          <p:cNvSpPr/>
          <p:nvPr userDrawn="1"/>
        </p:nvSpPr>
        <p:spPr>
          <a:xfrm>
            <a:off x="1" y="0"/>
            <a:ext cx="12192000" cy="6858000"/>
          </a:xfrm>
          <a:prstGeom prst="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66587863-1294-4582-A311-192AF8467215}"/>
              </a:ext>
            </a:extLst>
          </p:cNvPr>
          <p:cNvPicPr>
            <a:picLocks noChangeAspect="1"/>
          </p:cNvPicPr>
          <p:nvPr userDrawn="1"/>
        </p:nvPicPr>
        <p:blipFill>
          <a:blip r:embed="rId2"/>
          <a:srcRect l="763"/>
          <a:stretch>
            <a:fillRect/>
          </a:stretch>
        </p:blipFill>
        <p:spPr>
          <a:xfrm>
            <a:off x="-1" y="86614"/>
            <a:ext cx="12191999" cy="6519460"/>
          </a:xfrm>
          <a:prstGeom prst="rect">
            <a:avLst/>
          </a:prstGeom>
        </p:spPr>
      </p:pic>
    </p:spTree>
    <p:extLst>
      <p:ext uri="{BB962C8B-B14F-4D97-AF65-F5344CB8AC3E}">
        <p14:creationId xmlns:p14="http://schemas.microsoft.com/office/powerpoint/2010/main" val="1785384931"/>
      </p:ext>
    </p:extLst>
  </p:cSld>
  <p:clrMapOvr>
    <a:masterClrMapping/>
  </p:clrMapOvr>
  <mc:AlternateContent xmlns:mc="http://schemas.openxmlformats.org/markup-compatibility/2006" xmlns:p14="http://schemas.microsoft.com/office/powerpoint/2010/main">
    <mc:Choice Requires="p14">
      <p:transition spd="slow" p14:dur="1250" advClick="0" advTm="3000">
        <p:random/>
        <p:sndAc>
          <p:endSnd/>
        </p:sndAc>
      </p:transition>
    </mc:Choice>
    <mc:Fallback xmlns="">
      <p:transition spd="slow" advClick="0" advTm="3000">
        <p:random/>
        <p:sndAc>
          <p:end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A1D46C2A-E7E7-4474-A5C6-84BDBEBF0994}"/>
              </a:ext>
            </a:extLst>
          </p:cNvPr>
          <p:cNvSpPr/>
          <p:nvPr userDrawn="1"/>
        </p:nvSpPr>
        <p:spPr>
          <a:xfrm>
            <a:off x="1" y="0"/>
            <a:ext cx="12192000" cy="6858000"/>
          </a:xfrm>
          <a:prstGeom prst="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F6D5453D-62E3-41B3-8AB9-27BB995608E5}"/>
              </a:ext>
            </a:extLst>
          </p:cNvPr>
          <p:cNvPicPr>
            <a:picLocks noChangeAspect="1"/>
          </p:cNvPicPr>
          <p:nvPr userDrawn="1"/>
        </p:nvPicPr>
        <p:blipFill>
          <a:blip r:embed="rId2"/>
          <a:stretch>
            <a:fillRect/>
          </a:stretch>
        </p:blipFill>
        <p:spPr>
          <a:xfrm>
            <a:off x="0" y="-272917"/>
            <a:ext cx="12192000" cy="7403833"/>
          </a:xfrm>
          <a:prstGeom prst="rect">
            <a:avLst/>
          </a:prstGeom>
        </p:spPr>
      </p:pic>
    </p:spTree>
    <p:extLst>
      <p:ext uri="{BB962C8B-B14F-4D97-AF65-F5344CB8AC3E}">
        <p14:creationId xmlns:p14="http://schemas.microsoft.com/office/powerpoint/2010/main" val="1879023409"/>
      </p:ext>
    </p:extLst>
  </p:cSld>
  <p:clrMapOvr>
    <a:masterClrMapping/>
  </p:clrMapOvr>
  <mc:AlternateContent xmlns:mc="http://schemas.openxmlformats.org/markup-compatibility/2006" xmlns:p14="http://schemas.microsoft.com/office/powerpoint/2010/main">
    <mc:Choice Requires="p14">
      <p:transition spd="slow" p14:dur="1250" advClick="0" advTm="3000">
        <p:random/>
        <p:sndAc>
          <p:endSnd/>
        </p:sndAc>
      </p:transition>
    </mc:Choice>
    <mc:Fallback xmlns="">
      <p:transition spd="slow" advClick="0" advTm="3000">
        <p:random/>
        <p:sndAc>
          <p:end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B168BD-4714-4896-AE02-A7C2AF33485E}"/>
              </a:ext>
            </a:extLst>
          </p:cNvPr>
          <p:cNvSpPr>
            <a:spLocks noGrp="1"/>
          </p:cNvSpPr>
          <p:nvPr>
            <p:ph type="title"/>
          </p:nvPr>
        </p:nvSpPr>
        <p:spPr/>
        <p:txBody>
          <a:bodyPr>
            <a:normAutofit/>
          </a:bodyPr>
          <a:lstStyle/>
          <a:p>
            <a:r>
              <a:rPr lang="vi-VN" altLang="vi-VN">
                <a:latin typeface="Noto Sans"/>
                <a:ea typeface="Noto Sans"/>
              </a:rPr>
              <a:t>Bấm vào đây để chỉnh sửa kiểu tiêu</a:t>
            </a:r>
          </a:p>
        </p:txBody>
      </p:sp>
      <p:sp>
        <p:nvSpPr>
          <p:cNvPr id="3" name="内容占位符 2">
            <a:extLst>
              <a:ext uri="{FF2B5EF4-FFF2-40B4-BE49-F238E27FC236}">
                <a16:creationId xmlns:a16="http://schemas.microsoft.com/office/drawing/2014/main" id="{EB746A7B-9962-411A-8546-075FD4F1DCE3}"/>
              </a:ext>
            </a:extLst>
          </p:cNvPr>
          <p:cNvSpPr>
            <a:spLocks noGrp="1"/>
          </p:cNvSpPr>
          <p:nvPr>
            <p:ph sz="half" idx="1"/>
          </p:nvPr>
        </p:nvSpPr>
        <p:spPr>
          <a:xfrm>
            <a:off x="838200" y="1825625"/>
            <a:ext cx="5181600" cy="4351338"/>
          </a:xfrm>
        </p:spPr>
        <p:txBody>
          <a:bodyPr>
            <a:normAutofit/>
          </a:bodyPr>
          <a:lstStyle/>
          <a:p>
            <a:pPr lvl="0"/>
            <a:r>
              <a:rPr lang="vi-VN" altLang="vi-VN">
                <a:latin typeface="Noto Sans"/>
                <a:ea typeface="Noto Sans"/>
              </a:rPr>
              <a:t>Bấm vào đây để</a:t>
            </a:r>
          </a:p>
          <a:p>
            <a:pPr lvl="1"/>
            <a:r>
              <a:rPr lang="vi-VN" altLang="vi-VN">
                <a:latin typeface="Noto Sans"/>
                <a:ea typeface="Noto Sans"/>
              </a:rPr>
              <a:t>Cấp độ 2</a:t>
            </a:r>
          </a:p>
          <a:p>
            <a:pPr lvl="2"/>
            <a:r>
              <a:rPr lang="vi-VN" altLang="vi-VN">
                <a:latin typeface="Noto Sans"/>
                <a:ea typeface="Noto Sans"/>
              </a:rPr>
              <a:t>Cấp ba</a:t>
            </a:r>
          </a:p>
          <a:p>
            <a:pPr lvl="3"/>
            <a:r>
              <a:rPr lang="vi-VN" altLang="vi-VN">
                <a:latin typeface="Noto Sans"/>
                <a:ea typeface="Noto Sans"/>
              </a:rPr>
              <a:t>Cấp 4</a:t>
            </a:r>
          </a:p>
          <a:p>
            <a:pPr lvl="4"/>
            <a:r>
              <a:rPr lang="vi-VN" altLang="vi-VN">
                <a:latin typeface="Noto Sans"/>
                <a:ea typeface="Noto Sans"/>
              </a:rPr>
              <a:t>Cấp 5</a:t>
            </a:r>
          </a:p>
        </p:txBody>
      </p:sp>
      <p:sp>
        <p:nvSpPr>
          <p:cNvPr id="4" name="内容占位符 3">
            <a:extLst>
              <a:ext uri="{FF2B5EF4-FFF2-40B4-BE49-F238E27FC236}">
                <a16:creationId xmlns:a16="http://schemas.microsoft.com/office/drawing/2014/main" id="{56C6A980-F573-465B-B137-27F76D2B29D6}"/>
              </a:ext>
            </a:extLst>
          </p:cNvPr>
          <p:cNvSpPr>
            <a:spLocks noGrp="1"/>
          </p:cNvSpPr>
          <p:nvPr>
            <p:ph sz="half" idx="2"/>
          </p:nvPr>
        </p:nvSpPr>
        <p:spPr>
          <a:xfrm>
            <a:off x="6172200" y="1825625"/>
            <a:ext cx="5181600" cy="4351338"/>
          </a:xfrm>
        </p:spPr>
        <p:txBody>
          <a:bodyPr>
            <a:normAutofit/>
          </a:bodyPr>
          <a:lstStyle/>
          <a:p>
            <a:pPr lvl="0"/>
            <a:r>
              <a:rPr lang="vi-VN" altLang="vi-VN">
                <a:latin typeface="Noto Sans"/>
                <a:ea typeface="Noto Sans"/>
              </a:rPr>
              <a:t>Bấm vào đây để</a:t>
            </a:r>
          </a:p>
          <a:p>
            <a:pPr lvl="1"/>
            <a:r>
              <a:rPr lang="vi-VN" altLang="vi-VN">
                <a:latin typeface="Noto Sans"/>
                <a:ea typeface="Noto Sans"/>
              </a:rPr>
              <a:t>Cấp độ 2</a:t>
            </a:r>
          </a:p>
          <a:p>
            <a:pPr lvl="2"/>
            <a:r>
              <a:rPr lang="vi-VN" altLang="vi-VN">
                <a:latin typeface="Noto Sans"/>
                <a:ea typeface="Noto Sans"/>
              </a:rPr>
              <a:t>Cấp ba</a:t>
            </a:r>
          </a:p>
          <a:p>
            <a:pPr lvl="3"/>
            <a:r>
              <a:rPr lang="vi-VN" altLang="vi-VN">
                <a:latin typeface="Noto Sans"/>
                <a:ea typeface="Noto Sans"/>
              </a:rPr>
              <a:t>Cấp 4</a:t>
            </a:r>
          </a:p>
          <a:p>
            <a:pPr lvl="4"/>
            <a:r>
              <a:rPr lang="vi-VN" altLang="vi-VN">
                <a:latin typeface="Noto Sans"/>
                <a:ea typeface="Noto Sans"/>
              </a:rPr>
              <a:t>Cấp 5</a:t>
            </a:r>
          </a:p>
        </p:txBody>
      </p:sp>
      <p:sp>
        <p:nvSpPr>
          <p:cNvPr id="5" name="日期占位符 4">
            <a:extLst>
              <a:ext uri="{FF2B5EF4-FFF2-40B4-BE49-F238E27FC236}">
                <a16:creationId xmlns:a16="http://schemas.microsoft.com/office/drawing/2014/main" id="{91CED6F4-07C3-4CC4-BE8B-5B871AED5270}"/>
              </a:ext>
            </a:extLst>
          </p:cNvPr>
          <p:cNvSpPr>
            <a:spLocks noGrp="1"/>
          </p:cNvSpPr>
          <p:nvPr>
            <p:ph type="dt" sz="half" idx="10"/>
          </p:nvPr>
        </p:nvSpPr>
        <p:spPr/>
        <p:txBody>
          <a:bodyPr>
            <a:normAutofit/>
          </a:bodyPr>
          <a:lstStyle/>
          <a:p>
            <a:fld id="{4A2C6F17-E8DF-4AC4-A987-47B82A6FC001}" type="datetimeFigureOut">
              <a:rPr lang="vi-VN" altLang="vi-VN" sz="1100" smtClean="0">
                <a:latin typeface="Noto Sans"/>
                <a:ea typeface="Noto Sans"/>
              </a:rPr>
              <a:t>06/06/2025</a:t>
            </a:fld>
            <a:endParaRPr lang="zh-CN" altLang="en-US"/>
          </a:p>
        </p:txBody>
      </p:sp>
      <p:sp>
        <p:nvSpPr>
          <p:cNvPr id="6" name="页脚占位符 5">
            <a:extLst>
              <a:ext uri="{FF2B5EF4-FFF2-40B4-BE49-F238E27FC236}">
                <a16:creationId xmlns:a16="http://schemas.microsoft.com/office/drawing/2014/main" id="{7FDDCDBA-355C-44B7-A239-B02518E7C8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2EF6E9-6347-4A71-B7A6-1FEB306CE762}"/>
              </a:ext>
            </a:extLst>
          </p:cNvPr>
          <p:cNvSpPr>
            <a:spLocks noGrp="1"/>
          </p:cNvSpPr>
          <p:nvPr>
            <p:ph type="sldNum" sz="quarter" idx="12"/>
          </p:nvPr>
        </p:nvSpPr>
        <p:spPr/>
        <p:txBody>
          <a:bodyPr>
            <a:normAutofit/>
          </a:bodyPr>
          <a:lstStyle/>
          <a:p>
            <a:fld id="{12FD6972-7178-4D70-8470-DB17A9C17098}" type="slidenum">
              <a:rPr lang="vi-VN" altLang="vi-VN" smtClean="0">
                <a:latin typeface="Noto Sans"/>
                <a:ea typeface="Noto Sans"/>
              </a:rPr>
              <a:t>‹#›</a:t>
            </a:fld>
            <a:endParaRPr lang="zh-CN" altLang="en-US"/>
          </a:p>
        </p:txBody>
      </p:sp>
    </p:spTree>
    <p:extLst>
      <p:ext uri="{BB962C8B-B14F-4D97-AF65-F5344CB8AC3E}">
        <p14:creationId xmlns:p14="http://schemas.microsoft.com/office/powerpoint/2010/main" val="1013909363"/>
      </p:ext>
    </p:extLst>
  </p:cSld>
  <p:clrMapOvr>
    <a:masterClrMapping/>
  </p:clrMapOvr>
  <mc:AlternateContent xmlns:mc="http://schemas.openxmlformats.org/markup-compatibility/2006" xmlns:p14="http://schemas.microsoft.com/office/powerpoint/2010/main">
    <mc:Choice Requires="p14">
      <p:transition spd="slow" p14:dur="1250" advClick="0" advTm="3000">
        <p:random/>
        <p:sndAc>
          <p:endSnd/>
        </p:sndAc>
      </p:transition>
    </mc:Choice>
    <mc:Fallback xmlns="">
      <p:transition spd="slow" advClick="0" advTm="3000">
        <p:random/>
        <p:sndAc>
          <p:end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2C6E57-7ED1-4F43-A7F1-97559296A82E}"/>
              </a:ext>
            </a:extLst>
          </p:cNvPr>
          <p:cNvSpPr>
            <a:spLocks noGrp="1"/>
          </p:cNvSpPr>
          <p:nvPr>
            <p:ph type="title"/>
          </p:nvPr>
        </p:nvSpPr>
        <p:spPr>
          <a:xfrm>
            <a:off x="839788" y="365125"/>
            <a:ext cx="10515600" cy="1325563"/>
          </a:xfrm>
        </p:spPr>
        <p:txBody>
          <a:bodyPr>
            <a:normAutofit/>
          </a:bodyPr>
          <a:lstStyle/>
          <a:p>
            <a:r>
              <a:rPr lang="vi-VN" altLang="vi-VN">
                <a:latin typeface="Noto Sans"/>
                <a:ea typeface="Noto Sans"/>
              </a:rPr>
              <a:t>Bấm vào đây để chỉnh sửa kiểu tiêu</a:t>
            </a:r>
          </a:p>
        </p:txBody>
      </p:sp>
      <p:sp>
        <p:nvSpPr>
          <p:cNvPr id="3" name="文本占位符 2">
            <a:extLst>
              <a:ext uri="{FF2B5EF4-FFF2-40B4-BE49-F238E27FC236}">
                <a16:creationId xmlns:a16="http://schemas.microsoft.com/office/drawing/2014/main" id="{DED2F4F4-B3F6-46F2-9D3E-A848F9FB7406}"/>
              </a:ext>
            </a:extLst>
          </p:cNvPr>
          <p:cNvSpPr>
            <a:spLocks noGrp="1"/>
          </p:cNvSpPr>
          <p:nvPr>
            <p:ph type="body" idx="1"/>
          </p:nvPr>
        </p:nvSpPr>
        <p:spPr>
          <a:xfrm>
            <a:off x="839788" y="1681163"/>
            <a:ext cx="5157787" cy="823912"/>
          </a:xfrm>
        </p:spPr>
        <p:txBody>
          <a:bodyPr anchor="t">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ltLang="vi-VN" sz="2300">
                <a:latin typeface="Noto Sans"/>
                <a:ea typeface="Noto Sans"/>
              </a:rPr>
              <a:t>Bấm vào đây để chỉnh</a:t>
            </a:r>
          </a:p>
        </p:txBody>
      </p:sp>
      <p:sp>
        <p:nvSpPr>
          <p:cNvPr id="4" name="内容占位符 3">
            <a:extLst>
              <a:ext uri="{FF2B5EF4-FFF2-40B4-BE49-F238E27FC236}">
                <a16:creationId xmlns:a16="http://schemas.microsoft.com/office/drawing/2014/main" id="{F51C64BA-7008-4801-B50F-3840492C1BC0}"/>
              </a:ext>
            </a:extLst>
          </p:cNvPr>
          <p:cNvSpPr>
            <a:spLocks noGrp="1"/>
          </p:cNvSpPr>
          <p:nvPr>
            <p:ph sz="half" idx="2"/>
          </p:nvPr>
        </p:nvSpPr>
        <p:spPr>
          <a:xfrm>
            <a:off x="839788" y="2505075"/>
            <a:ext cx="5157787" cy="3684588"/>
          </a:xfrm>
        </p:spPr>
        <p:txBody>
          <a:bodyPr>
            <a:normAutofit/>
          </a:bodyPr>
          <a:lstStyle/>
          <a:p>
            <a:pPr lvl="0"/>
            <a:r>
              <a:rPr lang="vi-VN" altLang="vi-VN">
                <a:latin typeface="Noto Sans"/>
                <a:ea typeface="Noto Sans"/>
              </a:rPr>
              <a:t>Bấm vào đây để</a:t>
            </a:r>
          </a:p>
          <a:p>
            <a:pPr lvl="1"/>
            <a:r>
              <a:rPr lang="vi-VN" altLang="vi-VN">
                <a:latin typeface="Noto Sans"/>
                <a:ea typeface="Noto Sans"/>
              </a:rPr>
              <a:t>Cấp độ 2</a:t>
            </a:r>
          </a:p>
          <a:p>
            <a:pPr lvl="2"/>
            <a:r>
              <a:rPr lang="vi-VN" altLang="vi-VN">
                <a:latin typeface="Noto Sans"/>
                <a:ea typeface="Noto Sans"/>
              </a:rPr>
              <a:t>Cấp ba</a:t>
            </a:r>
          </a:p>
          <a:p>
            <a:pPr lvl="3"/>
            <a:r>
              <a:rPr lang="vi-VN" altLang="vi-VN">
                <a:latin typeface="Noto Sans"/>
                <a:ea typeface="Noto Sans"/>
              </a:rPr>
              <a:t>Cấp 4</a:t>
            </a:r>
          </a:p>
          <a:p>
            <a:pPr lvl="4"/>
            <a:r>
              <a:rPr lang="vi-VN" altLang="vi-VN">
                <a:latin typeface="Noto Sans"/>
                <a:ea typeface="Noto Sans"/>
              </a:rPr>
              <a:t>Cấp 5</a:t>
            </a:r>
          </a:p>
        </p:txBody>
      </p:sp>
      <p:sp>
        <p:nvSpPr>
          <p:cNvPr id="5" name="文本占位符 4">
            <a:extLst>
              <a:ext uri="{FF2B5EF4-FFF2-40B4-BE49-F238E27FC236}">
                <a16:creationId xmlns:a16="http://schemas.microsoft.com/office/drawing/2014/main" id="{B3D6199B-0EAF-4D81-8871-5E0DCE9966FA}"/>
              </a:ext>
            </a:extLst>
          </p:cNvPr>
          <p:cNvSpPr>
            <a:spLocks noGrp="1"/>
          </p:cNvSpPr>
          <p:nvPr>
            <p:ph type="body" sz="quarter" idx="3"/>
          </p:nvPr>
        </p:nvSpPr>
        <p:spPr>
          <a:xfrm>
            <a:off x="6172200" y="1681163"/>
            <a:ext cx="5183188" cy="823912"/>
          </a:xfrm>
        </p:spPr>
        <p:txBody>
          <a:bodyPr anchor="t">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ltLang="vi-VN" sz="2300">
                <a:latin typeface="Noto Sans"/>
                <a:ea typeface="Noto Sans"/>
              </a:rPr>
              <a:t>Bấm vào đây để chỉnh</a:t>
            </a:r>
          </a:p>
        </p:txBody>
      </p:sp>
      <p:sp>
        <p:nvSpPr>
          <p:cNvPr id="6" name="内容占位符 5">
            <a:extLst>
              <a:ext uri="{FF2B5EF4-FFF2-40B4-BE49-F238E27FC236}">
                <a16:creationId xmlns:a16="http://schemas.microsoft.com/office/drawing/2014/main" id="{26F83E4F-4549-4C36-BA39-704F90496472}"/>
              </a:ext>
            </a:extLst>
          </p:cNvPr>
          <p:cNvSpPr>
            <a:spLocks noGrp="1"/>
          </p:cNvSpPr>
          <p:nvPr>
            <p:ph sz="quarter" idx="4"/>
          </p:nvPr>
        </p:nvSpPr>
        <p:spPr>
          <a:xfrm>
            <a:off x="6172200" y="2505075"/>
            <a:ext cx="5183188" cy="3684588"/>
          </a:xfrm>
        </p:spPr>
        <p:txBody>
          <a:bodyPr>
            <a:normAutofit/>
          </a:bodyPr>
          <a:lstStyle/>
          <a:p>
            <a:pPr lvl="0"/>
            <a:r>
              <a:rPr lang="vi-VN" altLang="vi-VN">
                <a:latin typeface="Noto Sans"/>
                <a:ea typeface="Noto Sans"/>
              </a:rPr>
              <a:t>Bấm vào đây để</a:t>
            </a:r>
          </a:p>
          <a:p>
            <a:pPr lvl="1"/>
            <a:r>
              <a:rPr lang="vi-VN" altLang="vi-VN">
                <a:latin typeface="Noto Sans"/>
                <a:ea typeface="Noto Sans"/>
              </a:rPr>
              <a:t>Cấp độ 2</a:t>
            </a:r>
          </a:p>
          <a:p>
            <a:pPr lvl="2"/>
            <a:r>
              <a:rPr lang="vi-VN" altLang="vi-VN">
                <a:latin typeface="Noto Sans"/>
                <a:ea typeface="Noto Sans"/>
              </a:rPr>
              <a:t>Cấp ba</a:t>
            </a:r>
          </a:p>
          <a:p>
            <a:pPr lvl="3"/>
            <a:r>
              <a:rPr lang="vi-VN" altLang="vi-VN">
                <a:latin typeface="Noto Sans"/>
                <a:ea typeface="Noto Sans"/>
              </a:rPr>
              <a:t>Cấp 4</a:t>
            </a:r>
          </a:p>
          <a:p>
            <a:pPr lvl="4"/>
            <a:r>
              <a:rPr lang="vi-VN" altLang="vi-VN">
                <a:latin typeface="Noto Sans"/>
                <a:ea typeface="Noto Sans"/>
              </a:rPr>
              <a:t>Cấp 5</a:t>
            </a:r>
          </a:p>
        </p:txBody>
      </p:sp>
      <p:sp>
        <p:nvSpPr>
          <p:cNvPr id="7" name="日期占位符 6">
            <a:extLst>
              <a:ext uri="{FF2B5EF4-FFF2-40B4-BE49-F238E27FC236}">
                <a16:creationId xmlns:a16="http://schemas.microsoft.com/office/drawing/2014/main" id="{C36D9190-3ED5-474C-98B2-8AD9E74AA920}"/>
              </a:ext>
            </a:extLst>
          </p:cNvPr>
          <p:cNvSpPr>
            <a:spLocks noGrp="1"/>
          </p:cNvSpPr>
          <p:nvPr>
            <p:ph type="dt" sz="half" idx="10"/>
          </p:nvPr>
        </p:nvSpPr>
        <p:spPr/>
        <p:txBody>
          <a:bodyPr>
            <a:normAutofit/>
          </a:bodyPr>
          <a:lstStyle/>
          <a:p>
            <a:fld id="{4A2C6F17-E8DF-4AC4-A987-47B82A6FC001}" type="datetimeFigureOut">
              <a:rPr lang="vi-VN" altLang="vi-VN" sz="1100" smtClean="0">
                <a:latin typeface="Noto Sans"/>
                <a:ea typeface="Noto Sans"/>
              </a:rPr>
              <a:t>06/06/2025</a:t>
            </a:fld>
            <a:endParaRPr lang="zh-CN" altLang="en-US"/>
          </a:p>
        </p:txBody>
      </p:sp>
      <p:sp>
        <p:nvSpPr>
          <p:cNvPr id="8" name="页脚占位符 7">
            <a:extLst>
              <a:ext uri="{FF2B5EF4-FFF2-40B4-BE49-F238E27FC236}">
                <a16:creationId xmlns:a16="http://schemas.microsoft.com/office/drawing/2014/main" id="{9F49291C-EADE-44A7-9651-43C9A5F7EA8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A2EDF6F-A4A6-4438-9786-98248A64D51C}"/>
              </a:ext>
            </a:extLst>
          </p:cNvPr>
          <p:cNvSpPr>
            <a:spLocks noGrp="1"/>
          </p:cNvSpPr>
          <p:nvPr>
            <p:ph type="sldNum" sz="quarter" idx="12"/>
          </p:nvPr>
        </p:nvSpPr>
        <p:spPr/>
        <p:txBody>
          <a:bodyPr>
            <a:normAutofit/>
          </a:bodyPr>
          <a:lstStyle/>
          <a:p>
            <a:fld id="{12FD6972-7178-4D70-8470-DB17A9C17098}" type="slidenum">
              <a:rPr lang="vi-VN" altLang="vi-VN" smtClean="0">
                <a:latin typeface="Noto Sans"/>
                <a:ea typeface="Noto Sans"/>
              </a:rPr>
              <a:t>‹#›</a:t>
            </a:fld>
            <a:endParaRPr lang="zh-CN" altLang="en-US"/>
          </a:p>
        </p:txBody>
      </p:sp>
    </p:spTree>
    <p:extLst>
      <p:ext uri="{BB962C8B-B14F-4D97-AF65-F5344CB8AC3E}">
        <p14:creationId xmlns:p14="http://schemas.microsoft.com/office/powerpoint/2010/main" val="4251258902"/>
      </p:ext>
    </p:extLst>
  </p:cSld>
  <p:clrMapOvr>
    <a:masterClrMapping/>
  </p:clrMapOvr>
  <mc:AlternateContent xmlns:mc="http://schemas.openxmlformats.org/markup-compatibility/2006" xmlns:p14="http://schemas.microsoft.com/office/powerpoint/2010/main">
    <mc:Choice Requires="p14">
      <p:transition spd="slow" p14:dur="1250" advClick="0" advTm="3000">
        <p:random/>
        <p:sndAc>
          <p:endSnd/>
        </p:sndAc>
      </p:transition>
    </mc:Choice>
    <mc:Fallback xmlns="">
      <p:transition spd="slow" advClick="0" advTm="3000">
        <p:random/>
        <p:sndAc>
          <p:end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0DF1DD-AEF0-4473-B939-47E388B975F6}"/>
              </a:ext>
            </a:extLst>
          </p:cNvPr>
          <p:cNvSpPr>
            <a:spLocks noGrp="1"/>
          </p:cNvSpPr>
          <p:nvPr>
            <p:ph type="title"/>
          </p:nvPr>
        </p:nvSpPr>
        <p:spPr/>
        <p:txBody>
          <a:bodyPr>
            <a:normAutofit/>
          </a:bodyPr>
          <a:lstStyle/>
          <a:p>
            <a:r>
              <a:rPr lang="vi-VN" altLang="vi-VN">
                <a:latin typeface="Noto Sans"/>
                <a:ea typeface="Noto Sans"/>
              </a:rPr>
              <a:t>Bấm vào đây để chỉnh sửa kiểu tiêu</a:t>
            </a:r>
          </a:p>
        </p:txBody>
      </p:sp>
      <p:sp>
        <p:nvSpPr>
          <p:cNvPr id="3" name="日期占位符 2">
            <a:extLst>
              <a:ext uri="{FF2B5EF4-FFF2-40B4-BE49-F238E27FC236}">
                <a16:creationId xmlns:a16="http://schemas.microsoft.com/office/drawing/2014/main" id="{0B915096-517F-477D-85B4-96CA0556BBA0}"/>
              </a:ext>
            </a:extLst>
          </p:cNvPr>
          <p:cNvSpPr>
            <a:spLocks noGrp="1"/>
          </p:cNvSpPr>
          <p:nvPr>
            <p:ph type="dt" sz="half" idx="10"/>
          </p:nvPr>
        </p:nvSpPr>
        <p:spPr/>
        <p:txBody>
          <a:bodyPr>
            <a:normAutofit/>
          </a:bodyPr>
          <a:lstStyle/>
          <a:p>
            <a:fld id="{4A2C6F17-E8DF-4AC4-A987-47B82A6FC001}" type="datetimeFigureOut">
              <a:rPr lang="vi-VN" altLang="vi-VN" sz="1100" smtClean="0">
                <a:latin typeface="Noto Sans"/>
                <a:ea typeface="Noto Sans"/>
              </a:rPr>
              <a:t>06/06/2025</a:t>
            </a:fld>
            <a:endParaRPr lang="zh-CN" altLang="en-US"/>
          </a:p>
        </p:txBody>
      </p:sp>
      <p:sp>
        <p:nvSpPr>
          <p:cNvPr id="4" name="页脚占位符 3">
            <a:extLst>
              <a:ext uri="{FF2B5EF4-FFF2-40B4-BE49-F238E27FC236}">
                <a16:creationId xmlns:a16="http://schemas.microsoft.com/office/drawing/2014/main" id="{E7F11479-198D-4485-8F65-69A67CDA570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4DFAE3C-A250-4427-B7DC-63D61C0AC788}"/>
              </a:ext>
            </a:extLst>
          </p:cNvPr>
          <p:cNvSpPr>
            <a:spLocks noGrp="1"/>
          </p:cNvSpPr>
          <p:nvPr>
            <p:ph type="sldNum" sz="quarter" idx="12"/>
          </p:nvPr>
        </p:nvSpPr>
        <p:spPr/>
        <p:txBody>
          <a:bodyPr>
            <a:normAutofit/>
          </a:bodyPr>
          <a:lstStyle/>
          <a:p>
            <a:fld id="{12FD6972-7178-4D70-8470-DB17A9C17098}" type="slidenum">
              <a:rPr lang="vi-VN" altLang="vi-VN" smtClean="0">
                <a:latin typeface="Noto Sans"/>
                <a:ea typeface="Noto Sans"/>
              </a:rPr>
              <a:t>‹#›</a:t>
            </a:fld>
            <a:endParaRPr lang="zh-CN" altLang="en-US"/>
          </a:p>
        </p:txBody>
      </p:sp>
    </p:spTree>
    <p:extLst>
      <p:ext uri="{BB962C8B-B14F-4D97-AF65-F5344CB8AC3E}">
        <p14:creationId xmlns:p14="http://schemas.microsoft.com/office/powerpoint/2010/main" val="2821078932"/>
      </p:ext>
    </p:extLst>
  </p:cSld>
  <p:clrMapOvr>
    <a:masterClrMapping/>
  </p:clrMapOvr>
  <mc:AlternateContent xmlns:mc="http://schemas.openxmlformats.org/markup-compatibility/2006" xmlns:p14="http://schemas.microsoft.com/office/powerpoint/2010/main">
    <mc:Choice Requires="p14">
      <p:transition spd="slow" p14:dur="1250" advClick="0" advTm="3000">
        <p:random/>
        <p:sndAc>
          <p:endSnd/>
        </p:sndAc>
      </p:transition>
    </mc:Choice>
    <mc:Fallback xmlns="">
      <p:transition spd="slow" advClick="0" advTm="3000">
        <p:random/>
        <p:sndAc>
          <p:end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1B07BAE-40DB-440E-B128-56FB331E0D2A}"/>
              </a:ext>
            </a:extLst>
          </p:cNvPr>
          <p:cNvSpPr>
            <a:spLocks noGrp="1"/>
          </p:cNvSpPr>
          <p:nvPr>
            <p:ph type="dt" sz="half" idx="10"/>
          </p:nvPr>
        </p:nvSpPr>
        <p:spPr/>
        <p:txBody>
          <a:bodyPr>
            <a:normAutofit/>
          </a:bodyPr>
          <a:lstStyle/>
          <a:p>
            <a:fld id="{4A2C6F17-E8DF-4AC4-A987-47B82A6FC001}" type="datetimeFigureOut">
              <a:rPr lang="vi-VN" altLang="vi-VN" sz="1100" smtClean="0">
                <a:latin typeface="Noto Sans"/>
                <a:ea typeface="Noto Sans"/>
              </a:rPr>
              <a:t>06/06/2025</a:t>
            </a:fld>
            <a:endParaRPr lang="zh-CN" altLang="en-US"/>
          </a:p>
        </p:txBody>
      </p:sp>
      <p:sp>
        <p:nvSpPr>
          <p:cNvPr id="3" name="页脚占位符 2">
            <a:extLst>
              <a:ext uri="{FF2B5EF4-FFF2-40B4-BE49-F238E27FC236}">
                <a16:creationId xmlns:a16="http://schemas.microsoft.com/office/drawing/2014/main" id="{24F77EDF-1963-4958-AE21-A84E52D0B31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3D0DF19-2A2D-4F75-B27F-632870554F75}"/>
              </a:ext>
            </a:extLst>
          </p:cNvPr>
          <p:cNvSpPr>
            <a:spLocks noGrp="1"/>
          </p:cNvSpPr>
          <p:nvPr>
            <p:ph type="sldNum" sz="quarter" idx="12"/>
          </p:nvPr>
        </p:nvSpPr>
        <p:spPr/>
        <p:txBody>
          <a:bodyPr>
            <a:normAutofit/>
          </a:bodyPr>
          <a:lstStyle/>
          <a:p>
            <a:fld id="{12FD6972-7178-4D70-8470-DB17A9C17098}" type="slidenum">
              <a:rPr lang="vi-VN" altLang="vi-VN" smtClean="0">
                <a:latin typeface="Noto Sans"/>
                <a:ea typeface="Noto Sans"/>
              </a:rPr>
              <a:t>‹#›</a:t>
            </a:fld>
            <a:endParaRPr lang="zh-CN" altLang="en-US"/>
          </a:p>
        </p:txBody>
      </p:sp>
    </p:spTree>
    <p:extLst>
      <p:ext uri="{BB962C8B-B14F-4D97-AF65-F5344CB8AC3E}">
        <p14:creationId xmlns:p14="http://schemas.microsoft.com/office/powerpoint/2010/main" val="4039840487"/>
      </p:ext>
    </p:extLst>
  </p:cSld>
  <p:clrMapOvr>
    <a:masterClrMapping/>
  </p:clrMapOvr>
  <mc:AlternateContent xmlns:mc="http://schemas.openxmlformats.org/markup-compatibility/2006" xmlns:p14="http://schemas.microsoft.com/office/powerpoint/2010/main">
    <mc:Choice Requires="p14">
      <p:transition spd="slow" p14:dur="1250" advClick="0" advTm="3000">
        <p:random/>
        <p:sndAc>
          <p:endSnd/>
        </p:sndAc>
      </p:transition>
    </mc:Choice>
    <mc:Fallback xmlns="">
      <p:transition spd="slow" advClick="0" advTm="3000">
        <p:random/>
        <p:sndAc>
          <p:end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B43384-10F3-47BD-B607-1DD26CBE5598}"/>
              </a:ext>
            </a:extLst>
          </p:cNvPr>
          <p:cNvSpPr>
            <a:spLocks noGrp="1"/>
          </p:cNvSpPr>
          <p:nvPr>
            <p:ph type="title"/>
          </p:nvPr>
        </p:nvSpPr>
        <p:spPr>
          <a:xfrm>
            <a:off x="839788" y="457200"/>
            <a:ext cx="3932237" cy="1600200"/>
          </a:xfrm>
        </p:spPr>
        <p:txBody>
          <a:bodyPr anchor="t">
            <a:normAutofit/>
          </a:bodyPr>
          <a:lstStyle>
            <a:lvl1pPr>
              <a:defRPr sz="3200"/>
            </a:lvl1pPr>
          </a:lstStyle>
          <a:p>
            <a:r>
              <a:rPr lang="vi-VN" altLang="vi-VN" sz="2700">
                <a:latin typeface="Noto Sans"/>
                <a:ea typeface="Noto Sans"/>
              </a:rPr>
              <a:t>Bấm vào đây để chỉnh sửa kiểu tiêu đề</a:t>
            </a:r>
          </a:p>
        </p:txBody>
      </p:sp>
      <p:sp>
        <p:nvSpPr>
          <p:cNvPr id="3" name="内容占位符 2">
            <a:extLst>
              <a:ext uri="{FF2B5EF4-FFF2-40B4-BE49-F238E27FC236}">
                <a16:creationId xmlns:a16="http://schemas.microsoft.com/office/drawing/2014/main" id="{1BB6149C-25E2-47A0-9B5E-BEB417D61F0E}"/>
              </a:ext>
            </a:extLst>
          </p:cNvPr>
          <p:cNvSpPr>
            <a:spLocks noGrp="1"/>
          </p:cNvSpPr>
          <p:nvPr>
            <p:ph idx="1"/>
          </p:nvPr>
        </p:nvSpPr>
        <p:spPr>
          <a:xfrm>
            <a:off x="5183188" y="987425"/>
            <a:ext cx="6172200" cy="4873625"/>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ltLang="vi-VN">
                <a:latin typeface="Noto Sans"/>
                <a:ea typeface="Noto Sans"/>
              </a:rPr>
              <a:t>Bấm vào đây để</a:t>
            </a:r>
          </a:p>
          <a:p>
            <a:pPr lvl="1"/>
            <a:r>
              <a:rPr lang="vi-VN" altLang="vi-VN">
                <a:latin typeface="Noto Sans"/>
                <a:ea typeface="Noto Sans"/>
              </a:rPr>
              <a:t>Cấp độ 2</a:t>
            </a:r>
          </a:p>
          <a:p>
            <a:pPr lvl="2"/>
            <a:r>
              <a:rPr lang="vi-VN" altLang="vi-VN">
                <a:latin typeface="Noto Sans"/>
                <a:ea typeface="Noto Sans"/>
              </a:rPr>
              <a:t>Cấp ba</a:t>
            </a:r>
          </a:p>
          <a:p>
            <a:pPr lvl="3"/>
            <a:r>
              <a:rPr lang="vi-VN" altLang="vi-VN">
                <a:latin typeface="Noto Sans"/>
                <a:ea typeface="Noto Sans"/>
              </a:rPr>
              <a:t>Cấp 4</a:t>
            </a:r>
          </a:p>
          <a:p>
            <a:pPr lvl="4"/>
            <a:r>
              <a:rPr lang="vi-VN" altLang="vi-VN">
                <a:latin typeface="Noto Sans"/>
                <a:ea typeface="Noto Sans"/>
              </a:rPr>
              <a:t>Cấp 5</a:t>
            </a:r>
          </a:p>
        </p:txBody>
      </p:sp>
      <p:sp>
        <p:nvSpPr>
          <p:cNvPr id="4" name="文本占位符 3">
            <a:extLst>
              <a:ext uri="{FF2B5EF4-FFF2-40B4-BE49-F238E27FC236}">
                <a16:creationId xmlns:a16="http://schemas.microsoft.com/office/drawing/2014/main" id="{4200DDF7-06AC-416E-AD4B-1685EF8836D7}"/>
              </a:ext>
            </a:extLst>
          </p:cNvPr>
          <p:cNvSpPr>
            <a:spLocks noGrp="1"/>
          </p:cNvSpPr>
          <p:nvPr>
            <p:ph type="body" sz="half" idx="2"/>
          </p:nvPr>
        </p:nvSpPr>
        <p:spPr>
          <a:xfrm>
            <a:off x="839788" y="2057400"/>
            <a:ext cx="3932237" cy="381158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ltLang="vi-VN">
                <a:latin typeface="Noto Sans"/>
                <a:ea typeface="Noto Sans"/>
              </a:rPr>
              <a:t>Bấm vào đây để chỉnh</a:t>
            </a:r>
          </a:p>
        </p:txBody>
      </p:sp>
      <p:sp>
        <p:nvSpPr>
          <p:cNvPr id="5" name="日期占位符 4">
            <a:extLst>
              <a:ext uri="{FF2B5EF4-FFF2-40B4-BE49-F238E27FC236}">
                <a16:creationId xmlns:a16="http://schemas.microsoft.com/office/drawing/2014/main" id="{2DEE3146-F837-47A5-B285-A1E2934E0B2A}"/>
              </a:ext>
            </a:extLst>
          </p:cNvPr>
          <p:cNvSpPr>
            <a:spLocks noGrp="1"/>
          </p:cNvSpPr>
          <p:nvPr>
            <p:ph type="dt" sz="half" idx="10"/>
          </p:nvPr>
        </p:nvSpPr>
        <p:spPr/>
        <p:txBody>
          <a:bodyPr>
            <a:normAutofit/>
          </a:bodyPr>
          <a:lstStyle/>
          <a:p>
            <a:fld id="{4A2C6F17-E8DF-4AC4-A987-47B82A6FC001}" type="datetimeFigureOut">
              <a:rPr lang="vi-VN" altLang="vi-VN" sz="1100" smtClean="0">
                <a:latin typeface="Noto Sans"/>
                <a:ea typeface="Noto Sans"/>
              </a:rPr>
              <a:t>06/06/2025</a:t>
            </a:fld>
            <a:endParaRPr lang="zh-CN" altLang="en-US"/>
          </a:p>
        </p:txBody>
      </p:sp>
      <p:sp>
        <p:nvSpPr>
          <p:cNvPr id="6" name="页脚占位符 5">
            <a:extLst>
              <a:ext uri="{FF2B5EF4-FFF2-40B4-BE49-F238E27FC236}">
                <a16:creationId xmlns:a16="http://schemas.microsoft.com/office/drawing/2014/main" id="{2002AE1A-77EA-4213-9DE0-B9BA1541A9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D99BDA4-8247-4F38-A6FE-81B961FB28D4}"/>
              </a:ext>
            </a:extLst>
          </p:cNvPr>
          <p:cNvSpPr>
            <a:spLocks noGrp="1"/>
          </p:cNvSpPr>
          <p:nvPr>
            <p:ph type="sldNum" sz="quarter" idx="12"/>
          </p:nvPr>
        </p:nvSpPr>
        <p:spPr/>
        <p:txBody>
          <a:bodyPr>
            <a:normAutofit/>
          </a:bodyPr>
          <a:lstStyle/>
          <a:p>
            <a:fld id="{12FD6972-7178-4D70-8470-DB17A9C17098}" type="slidenum">
              <a:rPr lang="vi-VN" altLang="vi-VN" smtClean="0">
                <a:latin typeface="Noto Sans"/>
                <a:ea typeface="Noto Sans"/>
              </a:rPr>
              <a:t>‹#›</a:t>
            </a:fld>
            <a:endParaRPr lang="zh-CN" altLang="en-US"/>
          </a:p>
        </p:txBody>
      </p:sp>
    </p:spTree>
    <p:extLst>
      <p:ext uri="{BB962C8B-B14F-4D97-AF65-F5344CB8AC3E}">
        <p14:creationId xmlns:p14="http://schemas.microsoft.com/office/powerpoint/2010/main" val="2153132930"/>
      </p:ext>
    </p:extLst>
  </p:cSld>
  <p:clrMapOvr>
    <a:masterClrMapping/>
  </p:clrMapOvr>
  <mc:AlternateContent xmlns:mc="http://schemas.openxmlformats.org/markup-compatibility/2006" xmlns:p14="http://schemas.microsoft.com/office/powerpoint/2010/main">
    <mc:Choice Requires="p14">
      <p:transition spd="slow" p14:dur="1250" advClick="0" advTm="3000">
        <p:random/>
        <p:sndAc>
          <p:endSnd/>
        </p:sndAc>
      </p:transition>
    </mc:Choice>
    <mc:Fallback xmlns="">
      <p:transition spd="slow" advClick="0" advTm="3000">
        <p:random/>
        <p:sndAc>
          <p:end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EBA58E-B99E-423C-85A9-D1A9A22EBC9A}"/>
              </a:ext>
            </a:extLst>
          </p:cNvPr>
          <p:cNvSpPr>
            <a:spLocks noGrp="1"/>
          </p:cNvSpPr>
          <p:nvPr>
            <p:ph type="title"/>
          </p:nvPr>
        </p:nvSpPr>
        <p:spPr>
          <a:xfrm>
            <a:off x="839788" y="457200"/>
            <a:ext cx="3932237" cy="1600200"/>
          </a:xfrm>
        </p:spPr>
        <p:txBody>
          <a:bodyPr anchor="t">
            <a:normAutofit/>
          </a:bodyPr>
          <a:lstStyle>
            <a:lvl1pPr>
              <a:defRPr sz="3200"/>
            </a:lvl1pPr>
          </a:lstStyle>
          <a:p>
            <a:r>
              <a:rPr lang="vi-VN" altLang="vi-VN" sz="2700">
                <a:latin typeface="Noto Sans"/>
                <a:ea typeface="Noto Sans"/>
              </a:rPr>
              <a:t>Bấm vào đây để chỉnh sửa kiểu tiêu đề</a:t>
            </a:r>
          </a:p>
        </p:txBody>
      </p:sp>
      <p:sp>
        <p:nvSpPr>
          <p:cNvPr id="3" name="图片占位符 2">
            <a:extLst>
              <a:ext uri="{FF2B5EF4-FFF2-40B4-BE49-F238E27FC236}">
                <a16:creationId xmlns:a16="http://schemas.microsoft.com/office/drawing/2014/main" id="{A595DA59-32B9-405F-9F00-E4A5744423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E939C40-920B-49AF-B110-16AA0700C9AA}"/>
              </a:ext>
            </a:extLst>
          </p:cNvPr>
          <p:cNvSpPr>
            <a:spLocks noGrp="1"/>
          </p:cNvSpPr>
          <p:nvPr>
            <p:ph type="body" sz="half" idx="2"/>
          </p:nvPr>
        </p:nvSpPr>
        <p:spPr>
          <a:xfrm>
            <a:off x="839788" y="2057400"/>
            <a:ext cx="3932237" cy="381158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ltLang="vi-VN">
                <a:latin typeface="Noto Sans"/>
                <a:ea typeface="Noto Sans"/>
              </a:rPr>
              <a:t>Bấm vào đây để chỉnh</a:t>
            </a:r>
          </a:p>
        </p:txBody>
      </p:sp>
      <p:sp>
        <p:nvSpPr>
          <p:cNvPr id="5" name="日期占位符 4">
            <a:extLst>
              <a:ext uri="{FF2B5EF4-FFF2-40B4-BE49-F238E27FC236}">
                <a16:creationId xmlns:a16="http://schemas.microsoft.com/office/drawing/2014/main" id="{795FC320-3923-47FB-8EBF-CF9DA67A0884}"/>
              </a:ext>
            </a:extLst>
          </p:cNvPr>
          <p:cNvSpPr>
            <a:spLocks noGrp="1"/>
          </p:cNvSpPr>
          <p:nvPr>
            <p:ph type="dt" sz="half" idx="10"/>
          </p:nvPr>
        </p:nvSpPr>
        <p:spPr/>
        <p:txBody>
          <a:bodyPr>
            <a:normAutofit/>
          </a:bodyPr>
          <a:lstStyle/>
          <a:p>
            <a:fld id="{4A2C6F17-E8DF-4AC4-A987-47B82A6FC001}" type="datetimeFigureOut">
              <a:rPr lang="vi-VN" altLang="vi-VN" sz="1100" smtClean="0">
                <a:latin typeface="Noto Sans"/>
                <a:ea typeface="Noto Sans"/>
              </a:rPr>
              <a:t>06/06/2025</a:t>
            </a:fld>
            <a:endParaRPr lang="zh-CN" altLang="en-US"/>
          </a:p>
        </p:txBody>
      </p:sp>
      <p:sp>
        <p:nvSpPr>
          <p:cNvPr id="6" name="页脚占位符 5">
            <a:extLst>
              <a:ext uri="{FF2B5EF4-FFF2-40B4-BE49-F238E27FC236}">
                <a16:creationId xmlns:a16="http://schemas.microsoft.com/office/drawing/2014/main" id="{4124AAAD-3DCB-4217-AB0D-D75EBE26001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130F67-6077-4B0E-AE2A-D130C3A0060E}"/>
              </a:ext>
            </a:extLst>
          </p:cNvPr>
          <p:cNvSpPr>
            <a:spLocks noGrp="1"/>
          </p:cNvSpPr>
          <p:nvPr>
            <p:ph type="sldNum" sz="quarter" idx="12"/>
          </p:nvPr>
        </p:nvSpPr>
        <p:spPr/>
        <p:txBody>
          <a:bodyPr>
            <a:normAutofit/>
          </a:bodyPr>
          <a:lstStyle/>
          <a:p>
            <a:fld id="{12FD6972-7178-4D70-8470-DB17A9C17098}" type="slidenum">
              <a:rPr lang="vi-VN" altLang="vi-VN" smtClean="0">
                <a:latin typeface="Noto Sans"/>
                <a:ea typeface="Noto Sans"/>
              </a:rPr>
              <a:t>‹#›</a:t>
            </a:fld>
            <a:endParaRPr lang="zh-CN" altLang="en-US"/>
          </a:p>
        </p:txBody>
      </p:sp>
    </p:spTree>
    <p:extLst>
      <p:ext uri="{BB962C8B-B14F-4D97-AF65-F5344CB8AC3E}">
        <p14:creationId xmlns:p14="http://schemas.microsoft.com/office/powerpoint/2010/main" val="1313175826"/>
      </p:ext>
    </p:extLst>
  </p:cSld>
  <p:clrMapOvr>
    <a:masterClrMapping/>
  </p:clrMapOvr>
  <mc:AlternateContent xmlns:mc="http://schemas.openxmlformats.org/markup-compatibility/2006" xmlns:p14="http://schemas.microsoft.com/office/powerpoint/2010/main">
    <mc:Choice Requires="p14">
      <p:transition spd="slow" p14:dur="1250" advClick="0" advTm="3000">
        <p:random/>
        <p:sndAc>
          <p:endSnd/>
        </p:sndAc>
      </p:transition>
    </mc:Choice>
    <mc:Fallback xmlns="">
      <p:transition spd="slow" advClick="0" advTm="3000">
        <p:random/>
        <p:sndAc>
          <p:end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6F2F934-3D33-434C-9D69-2AF605FA4B7B}"/>
              </a:ext>
            </a:extLst>
          </p:cNvPr>
          <p:cNvSpPr>
            <a:spLocks noGrp="1"/>
          </p:cNvSpPr>
          <p:nvPr>
            <p:ph type="title"/>
          </p:nvPr>
        </p:nvSpPr>
        <p:spPr>
          <a:xfrm>
            <a:off x="838200" y="365125"/>
            <a:ext cx="10515600" cy="1325563"/>
          </a:xfrm>
          <a:prstGeom prst="rect">
            <a:avLst/>
          </a:prstGeom>
        </p:spPr>
        <p:txBody>
          <a:bodyPr vert="horz" lIns="91440" tIns="45720" rIns="91440" bIns="45720" rtlCol="0" anchor="t">
            <a:normAutofit/>
          </a:bodyPr>
          <a:lstStyle/>
          <a:p>
            <a:r>
              <a:rPr lang="vi-VN" altLang="vi-VN">
                <a:latin typeface="Noto Sans"/>
                <a:ea typeface="Noto Sans"/>
              </a:rPr>
              <a:t>Bấm vào đây để chỉnh sửa kiểu tiêu</a:t>
            </a:r>
          </a:p>
        </p:txBody>
      </p:sp>
      <p:sp>
        <p:nvSpPr>
          <p:cNvPr id="3" name="文本占位符 2">
            <a:extLst>
              <a:ext uri="{FF2B5EF4-FFF2-40B4-BE49-F238E27FC236}">
                <a16:creationId xmlns:a16="http://schemas.microsoft.com/office/drawing/2014/main" id="{013ECCBF-5F50-4CDE-A0CF-3C5D88EC13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ltLang="vi-VN">
                <a:latin typeface="Noto Sans"/>
                <a:ea typeface="Noto Sans"/>
              </a:rPr>
              <a:t>Bấm vào đây để chỉnh sửa kiểu văn bản chính</a:t>
            </a:r>
          </a:p>
          <a:p>
            <a:pPr lvl="1"/>
            <a:r>
              <a:rPr lang="vi-VN" altLang="vi-VN">
                <a:latin typeface="Noto Sans"/>
                <a:ea typeface="Noto Sans"/>
              </a:rPr>
              <a:t>Cấp độ 2</a:t>
            </a:r>
          </a:p>
          <a:p>
            <a:pPr lvl="2"/>
            <a:r>
              <a:rPr lang="vi-VN" altLang="vi-VN">
                <a:latin typeface="Noto Sans"/>
                <a:ea typeface="Noto Sans"/>
              </a:rPr>
              <a:t>Cấp ba</a:t>
            </a:r>
          </a:p>
          <a:p>
            <a:pPr lvl="3"/>
            <a:r>
              <a:rPr lang="vi-VN" altLang="vi-VN">
                <a:latin typeface="Noto Sans"/>
                <a:ea typeface="Noto Sans"/>
              </a:rPr>
              <a:t>Cấp 4</a:t>
            </a:r>
          </a:p>
          <a:p>
            <a:pPr lvl="4"/>
            <a:r>
              <a:rPr lang="vi-VN" altLang="vi-VN">
                <a:latin typeface="Noto Sans"/>
                <a:ea typeface="Noto Sans"/>
              </a:rPr>
              <a:t>Cấp 5</a:t>
            </a:r>
          </a:p>
        </p:txBody>
      </p:sp>
      <p:sp>
        <p:nvSpPr>
          <p:cNvPr id="4" name="日期占位符 3">
            <a:extLst>
              <a:ext uri="{FF2B5EF4-FFF2-40B4-BE49-F238E27FC236}">
                <a16:creationId xmlns:a16="http://schemas.microsoft.com/office/drawing/2014/main" id="{3559EB5D-1373-4477-B65F-16A2F245F2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4A2C6F17-E8DF-4AC4-A987-47B82A6FC001}" type="datetimeFigureOut">
              <a:rPr lang="vi-VN" altLang="vi-VN" sz="1100" smtClean="0">
                <a:latin typeface="Noto Sans"/>
                <a:ea typeface="Noto Sans"/>
              </a:rPr>
              <a:t>06/06/2025</a:t>
            </a:fld>
            <a:endParaRPr lang="zh-CN" altLang="en-US"/>
          </a:p>
        </p:txBody>
      </p:sp>
      <p:sp>
        <p:nvSpPr>
          <p:cNvPr id="5" name="页脚占位符 4">
            <a:extLst>
              <a:ext uri="{FF2B5EF4-FFF2-40B4-BE49-F238E27FC236}">
                <a16:creationId xmlns:a16="http://schemas.microsoft.com/office/drawing/2014/main" id="{42753B77-43D3-4C5E-8D2F-27CC091F7F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2E67DA2-14B6-4001-92EE-30D7545CAF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12FD6972-7178-4D70-8470-DB17A9C17098}" type="slidenum">
              <a:rPr lang="vi-VN" altLang="vi-VN" smtClean="0">
                <a:latin typeface="Noto Sans"/>
                <a:ea typeface="Noto Sans"/>
              </a:rPr>
              <a:t>‹#›</a:t>
            </a:fld>
            <a:endParaRPr lang="zh-CN" altLang="en-US"/>
          </a:p>
        </p:txBody>
      </p:sp>
    </p:spTree>
    <p:extLst>
      <p:ext uri="{BB962C8B-B14F-4D97-AF65-F5344CB8AC3E}">
        <p14:creationId xmlns:p14="http://schemas.microsoft.com/office/powerpoint/2010/main" val="100001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250" advClick="0" advTm="3000">
        <p:random/>
        <p:sndAc>
          <p:endSnd/>
        </p:sndAc>
      </p:transition>
    </mc:Choice>
    <mc:Fallback xmlns="">
      <p:transition spd="slow" advClick="0" advTm="3000">
        <p:random/>
        <p:sndAc>
          <p:endSnd/>
        </p:sndAc>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EB32D08B-9A21-4926-82A1-0F14E15D0E6C}"/>
              </a:ext>
            </a:extLst>
          </p:cNvPr>
          <p:cNvSpPr txBox="1"/>
          <p:nvPr/>
        </p:nvSpPr>
        <p:spPr>
          <a:xfrm>
            <a:off x="1724281" y="1928350"/>
            <a:ext cx="9485497" cy="2960401"/>
          </a:xfrm>
          <a:prstGeom prst="rect">
            <a:avLst/>
          </a:prstGeom>
          <a:noFill/>
        </p:spPr>
        <p:txBody>
          <a:bodyPr wrap="square" rtlCol="0">
            <a:normAutofit/>
          </a:bodyPr>
          <a:lstStyle/>
          <a:p>
            <a:pPr algn="ctr"/>
            <a:r>
              <a:rPr lang="en-US" altLang="vi-VN" sz="4800" b="1" dirty="0">
                <a:solidFill>
                  <a:srgbClr val="595959"/>
                </a:solidFill>
                <a:latin typeface="Times New Roman" panose="02020603050405020304" pitchFamily="18" charset="0"/>
                <a:ea typeface="Noto Sans"/>
                <a:cs typeface="Times New Roman" panose="02020603050405020304" pitchFamily="18" charset="0"/>
              </a:rPr>
              <a:t>BÀI TẬP LỚN</a:t>
            </a:r>
            <a:endParaRPr lang="vi-VN" altLang="vi-VN" sz="4800" b="1" dirty="0">
              <a:solidFill>
                <a:srgbClr val="595959"/>
              </a:solidFill>
              <a:latin typeface="Times New Roman" panose="02020603050405020304" pitchFamily="18" charset="0"/>
              <a:ea typeface="Noto Sans"/>
              <a:cs typeface="Times New Roman" panose="02020603050405020304" pitchFamily="18" charset="0"/>
            </a:endParaRPr>
          </a:p>
          <a:p>
            <a:pPr algn="ctr"/>
            <a:r>
              <a:rPr lang="en-US" altLang="zh-CN" sz="4800" b="1" dirty="0" smtClean="0">
                <a:solidFill>
                  <a:srgbClr val="595959"/>
                </a:solidFill>
                <a:latin typeface="Times New Roman" panose="02020603050405020304" pitchFamily="18" charset="0"/>
                <a:ea typeface="Noto Sans"/>
                <a:cs typeface="Times New Roman" panose="02020603050405020304" pitchFamily="18" charset="0"/>
              </a:rPr>
              <a:t>LẬP TRÌNH PYTHON</a:t>
            </a:r>
            <a:endParaRPr lang="en-US" altLang="zh-CN" sz="4800" b="1" dirty="0">
              <a:solidFill>
                <a:srgbClr val="595959"/>
              </a:solidFill>
              <a:latin typeface="Times New Roman" panose="02020603050405020304" pitchFamily="18" charset="0"/>
              <a:ea typeface="Noto Sans"/>
              <a:cs typeface="Times New Roman" panose="02020603050405020304" pitchFamily="18" charset="0"/>
            </a:endParaRPr>
          </a:p>
          <a:p>
            <a:pPr algn="ctr"/>
            <a:endParaRPr lang="en-US" altLang="zh-CN" sz="4800" b="1" dirty="0">
              <a:solidFill>
                <a:srgbClr val="595959"/>
              </a:solidFill>
              <a:latin typeface="Times New Roman" panose="02020603050405020304" pitchFamily="18" charset="0"/>
              <a:ea typeface="Noto Sans"/>
              <a:cs typeface="Times New Roman" panose="02020603050405020304" pitchFamily="18" charset="0"/>
            </a:endParaRPr>
          </a:p>
          <a:p>
            <a:pPr algn="ctr"/>
            <a:r>
              <a:rPr lang="en-US" sz="2000" b="1" dirty="0" smtClean="0">
                <a:solidFill>
                  <a:srgbClr val="595959"/>
                </a:solidFill>
                <a:latin typeface="Times New Roman" panose="02020603050405020304" pitchFamily="18" charset="0"/>
                <a:cs typeface="Times New Roman" panose="02020603050405020304" pitchFamily="18" charset="0"/>
              </a:rPr>
              <a:t>ĐỀ TÀI : </a:t>
            </a:r>
            <a:r>
              <a:rPr lang="en-US" sz="2000" b="1" dirty="0" err="1" smtClean="0">
                <a:latin typeface="Times New Roman" panose="02020603050405020304" pitchFamily="18" charset="0"/>
                <a:cs typeface="Times New Roman" panose="02020603050405020304" pitchFamily="18" charset="0"/>
              </a:rPr>
              <a:t>Xây</a:t>
            </a: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game </a:t>
            </a:r>
            <a:r>
              <a:rPr lang="en-US" sz="2000" b="1" dirty="0" err="1">
                <a:latin typeface="Times New Roman" panose="02020603050405020304" pitchFamily="18" charset="0"/>
                <a:cs typeface="Times New Roman" panose="02020603050405020304" pitchFamily="18" charset="0"/>
              </a:rPr>
              <a:t>Astrocrash</a:t>
            </a:r>
            <a:r>
              <a:rPr lang="en-US" sz="2000" b="1" dirty="0">
                <a:latin typeface="Times New Roman" panose="02020603050405020304" pitchFamily="18" charset="0"/>
                <a:cs typeface="Times New Roman" panose="02020603050405020304" pitchFamily="18" charset="0"/>
              </a:rPr>
              <a:t> (Chapter 12) </a:t>
            </a:r>
            <a:r>
              <a:rPr lang="en-US" sz="2000" b="1" dirty="0" err="1">
                <a:latin typeface="Times New Roman" panose="02020603050405020304" pitchFamily="18" charset="0"/>
                <a:cs typeface="Times New Roman" panose="02020603050405020304" pitchFamily="18" charset="0"/>
              </a:rPr>
              <a:t>với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pygame</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điều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khiển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tàu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bắn</a:t>
            </a:r>
            <a:r>
              <a:rPr lang="en-US" sz="2000" b="1" dirty="0">
                <a:latin typeface="Times New Roman" panose="02020603050405020304" pitchFamily="18" charset="0"/>
                <a:cs typeface="Times New Roman" panose="02020603050405020304" pitchFamily="18" charset="0"/>
              </a:rPr>
              <a:t> asteroid, </a:t>
            </a:r>
            <a:r>
              <a:rPr lang="en-US" sz="2000" b="1" dirty="0" err="1">
                <a:latin typeface="Times New Roman" panose="02020603050405020304" pitchFamily="18" charset="0"/>
                <a:cs typeface="Times New Roman" panose="02020603050405020304" pitchFamily="18" charset="0"/>
              </a:rPr>
              <a:t>âm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thanh</a:t>
            </a:r>
            <a:r>
              <a:rPr lang="en-US" sz="2000" b="1" dirty="0">
                <a:latin typeface="Times New Roman" panose="02020603050405020304" pitchFamily="18" charset="0"/>
                <a:cs typeface="Times New Roman" panose="02020603050405020304" pitchFamily="18" charset="0"/>
              </a:rPr>
              <a:t>.</a:t>
            </a:r>
          </a:p>
          <a:p>
            <a:pPr algn="ctr"/>
            <a:endParaRPr lang="zh-CN" altLang="en-US" b="1" dirty="0">
              <a:solidFill>
                <a:srgbClr val="595959"/>
              </a:solidFill>
              <a:latin typeface="Times New Roman" panose="02020603050405020304" pitchFamily="18" charset="0"/>
              <a:ea typeface="字魂5号-无外润黑体" panose="00000500000000000000" pitchFamily="2" charset="-122"/>
              <a:cs typeface="Times New Roman" panose="02020603050405020304" pitchFamily="18" charset="0"/>
            </a:endParaRPr>
          </a:p>
        </p:txBody>
      </p:sp>
      <p:sp>
        <p:nvSpPr>
          <p:cNvPr id="14" name="文本框 13">
            <a:extLst>
              <a:ext uri="{FF2B5EF4-FFF2-40B4-BE49-F238E27FC236}">
                <a16:creationId xmlns:a16="http://schemas.microsoft.com/office/drawing/2014/main" id="{F95D0478-6C7A-4CCB-BADA-A514D38E1BA7}"/>
              </a:ext>
            </a:extLst>
          </p:cNvPr>
          <p:cNvSpPr txBox="1"/>
          <p:nvPr/>
        </p:nvSpPr>
        <p:spPr>
          <a:xfrm>
            <a:off x="2849650" y="5318449"/>
            <a:ext cx="7818769" cy="372018"/>
          </a:xfrm>
          <a:prstGeom prst="rect">
            <a:avLst/>
          </a:prstGeom>
          <a:noFill/>
        </p:spPr>
        <p:txBody>
          <a:bodyPr wrap="square" rtlCol="0">
            <a:normAutofit/>
          </a:bodyPr>
          <a:lstStyle/>
          <a:p>
            <a:endParaRPr lang="vi-VN" altLang="vi-VN" sz="1400" dirty="0">
              <a:solidFill>
                <a:srgbClr val="595959"/>
              </a:solidFill>
              <a:latin typeface="Times New Roman" panose="02020603050405020304" pitchFamily="18" charset="0"/>
              <a:ea typeface="Noto Sans"/>
              <a:cs typeface="Times New Roman" panose="02020603050405020304" pitchFamily="18" charset="0"/>
            </a:endParaRPr>
          </a:p>
        </p:txBody>
      </p:sp>
      <p:cxnSp>
        <p:nvCxnSpPr>
          <p:cNvPr id="15" name="直接连接符 14">
            <a:extLst>
              <a:ext uri="{FF2B5EF4-FFF2-40B4-BE49-F238E27FC236}">
                <a16:creationId xmlns:a16="http://schemas.microsoft.com/office/drawing/2014/main" id="{5777F091-F6E9-4CB6-8EEC-3AD0F1824C52}"/>
              </a:ext>
            </a:extLst>
          </p:cNvPr>
          <p:cNvCxnSpPr/>
          <p:nvPr/>
        </p:nvCxnSpPr>
        <p:spPr>
          <a:xfrm>
            <a:off x="5974965" y="5137801"/>
            <a:ext cx="984131" cy="0"/>
          </a:xfrm>
          <a:prstGeom prst="line">
            <a:avLst/>
          </a:prstGeom>
          <a:ln w="15875">
            <a:solidFill>
              <a:srgbClr val="595959"/>
            </a:solidFill>
          </a:ln>
        </p:spPr>
        <p:style>
          <a:lnRef idx="1">
            <a:schemeClr val="accent1"/>
          </a:lnRef>
          <a:fillRef idx="0">
            <a:schemeClr val="accent1"/>
          </a:fillRef>
          <a:effectRef idx="0">
            <a:schemeClr val="accent1"/>
          </a:effectRef>
          <a:fontRef idx="minor">
            <a:schemeClr val="tx1"/>
          </a:fontRef>
        </p:style>
      </p:cxnSp>
      <p:sp>
        <p:nvSpPr>
          <p:cNvPr id="19" name="Freeform 5">
            <a:extLst>
              <a:ext uri="{FF2B5EF4-FFF2-40B4-BE49-F238E27FC236}">
                <a16:creationId xmlns:a16="http://schemas.microsoft.com/office/drawing/2014/main" id="{876B692A-6039-460D-AD2D-D257326BF275}"/>
              </a:ext>
            </a:extLst>
          </p:cNvPr>
          <p:cNvSpPr/>
          <p:nvPr/>
        </p:nvSpPr>
        <p:spPr>
          <a:xfrm>
            <a:off x="5162867" y="843070"/>
            <a:ext cx="1866266" cy="1085280"/>
          </a:xfrm>
          <a:custGeom>
            <a:avLst/>
            <a:gdLst/>
            <a:ahLst/>
            <a:cxnLst>
              <a:cxn ang="0">
                <a:pos x="wd2" y="hd2"/>
              </a:cxn>
              <a:cxn ang="5400000">
                <a:pos x="wd2" y="hd2"/>
              </a:cxn>
              <a:cxn ang="10800000">
                <a:pos x="wd2" y="hd2"/>
              </a:cxn>
              <a:cxn ang="16200000">
                <a:pos x="wd2" y="hd2"/>
              </a:cxn>
            </a:cxnLst>
            <a:rect l="0" t="0" r="r" b="b"/>
            <a:pathLst>
              <a:path w="21600" h="21600" extrusionOk="0">
                <a:moveTo>
                  <a:pt x="20978" y="16267"/>
                </a:moveTo>
                <a:cubicBezTo>
                  <a:pt x="20978" y="15467"/>
                  <a:pt x="20823" y="14933"/>
                  <a:pt x="20357" y="14933"/>
                </a:cubicBezTo>
                <a:cubicBezTo>
                  <a:pt x="20357" y="7200"/>
                  <a:pt x="20357" y="7200"/>
                  <a:pt x="20357" y="7200"/>
                </a:cubicBezTo>
                <a:cubicBezTo>
                  <a:pt x="21600" y="6400"/>
                  <a:pt x="21600" y="6400"/>
                  <a:pt x="21600" y="6400"/>
                </a:cubicBezTo>
                <a:cubicBezTo>
                  <a:pt x="10878" y="0"/>
                  <a:pt x="10878" y="0"/>
                  <a:pt x="10878" y="0"/>
                </a:cubicBezTo>
                <a:cubicBezTo>
                  <a:pt x="0" y="6400"/>
                  <a:pt x="0" y="6400"/>
                  <a:pt x="0" y="6400"/>
                </a:cubicBezTo>
                <a:cubicBezTo>
                  <a:pt x="10878" y="12800"/>
                  <a:pt x="10878" y="12800"/>
                  <a:pt x="10878" y="12800"/>
                </a:cubicBezTo>
                <a:cubicBezTo>
                  <a:pt x="19735" y="7467"/>
                  <a:pt x="19735" y="7467"/>
                  <a:pt x="19735" y="7467"/>
                </a:cubicBezTo>
                <a:cubicBezTo>
                  <a:pt x="19735" y="14933"/>
                  <a:pt x="19735" y="14933"/>
                  <a:pt x="19735" y="14933"/>
                </a:cubicBezTo>
                <a:cubicBezTo>
                  <a:pt x="19424" y="14933"/>
                  <a:pt x="19114" y="15467"/>
                  <a:pt x="19114" y="16267"/>
                </a:cubicBezTo>
                <a:cubicBezTo>
                  <a:pt x="19114" y="16800"/>
                  <a:pt x="19424" y="17067"/>
                  <a:pt x="19580" y="17067"/>
                </a:cubicBezTo>
                <a:cubicBezTo>
                  <a:pt x="19114" y="21600"/>
                  <a:pt x="19114" y="21600"/>
                  <a:pt x="19114" y="21600"/>
                </a:cubicBezTo>
                <a:cubicBezTo>
                  <a:pt x="20978" y="21600"/>
                  <a:pt x="20978" y="21600"/>
                  <a:pt x="20978" y="21600"/>
                </a:cubicBezTo>
                <a:cubicBezTo>
                  <a:pt x="20512" y="17067"/>
                  <a:pt x="20512" y="17067"/>
                  <a:pt x="20512" y="17067"/>
                </a:cubicBezTo>
                <a:cubicBezTo>
                  <a:pt x="20823" y="17067"/>
                  <a:pt x="20978" y="16800"/>
                  <a:pt x="20978" y="16267"/>
                </a:cubicBezTo>
                <a:close/>
                <a:moveTo>
                  <a:pt x="4351" y="11200"/>
                </a:moveTo>
                <a:cubicBezTo>
                  <a:pt x="4351" y="18400"/>
                  <a:pt x="4351" y="18400"/>
                  <a:pt x="4351" y="18400"/>
                </a:cubicBezTo>
                <a:cubicBezTo>
                  <a:pt x="4351" y="20267"/>
                  <a:pt x="7304" y="21600"/>
                  <a:pt x="10878" y="21600"/>
                </a:cubicBezTo>
                <a:cubicBezTo>
                  <a:pt x="14296" y="21600"/>
                  <a:pt x="17249" y="20267"/>
                  <a:pt x="17249" y="18400"/>
                </a:cubicBezTo>
                <a:cubicBezTo>
                  <a:pt x="17249" y="11200"/>
                  <a:pt x="17249" y="11200"/>
                  <a:pt x="17249" y="11200"/>
                </a:cubicBezTo>
                <a:cubicBezTo>
                  <a:pt x="10878" y="14933"/>
                  <a:pt x="10878" y="14933"/>
                  <a:pt x="10878" y="14933"/>
                </a:cubicBezTo>
                <a:lnTo>
                  <a:pt x="4351" y="11200"/>
                </a:lnTo>
                <a:close/>
              </a:path>
            </a:pathLst>
          </a:custGeom>
          <a:solidFill>
            <a:srgbClr val="1671C2"/>
          </a:solidFill>
          <a:ln w="12700" cap="flat">
            <a:noFill/>
            <a:miter lim="400000"/>
          </a:ln>
          <a:effectLst/>
        </p:spPr>
        <p:txBody>
          <a:bodyPr wrap="square" lIns="91439" tIns="91439" rIns="91439" bIns="91439" numCol="1" anchor="t">
            <a:noAutofit/>
          </a:bodyPr>
          <a:lstStyle/>
          <a:p>
            <a:endParaRPr>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54463501"/>
      </p:ext>
    </p:extLst>
  </p:cSld>
  <p:clrMapOvr>
    <a:masterClrMapping/>
  </p:clrMapOvr>
  <mc:AlternateContent xmlns:mc="http://schemas.openxmlformats.org/markup-compatibility/2006" xmlns:p14="http://schemas.microsoft.com/office/powerpoint/2010/main">
    <mc:Choice Requires="p14">
      <p:transition p14:dur="0" advClick="0" advTm="3000">
        <p:sndAc>
          <p:endSnd/>
        </p:sndAc>
      </p:transition>
    </mc:Choice>
    <mc:Fallback xmlns="">
      <p:transition advClick="0" advTm="3000">
        <p:sndAc>
          <p:end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par>
                          <p:cTn id="14" fill="hold" nodeType="afterGroup">
                            <p:stCondLst>
                              <p:cond delay="1500"/>
                            </p:stCondLst>
                            <p:childTnLst>
                              <p:par>
                                <p:cTn id="15" presetID="16" presetClass="entr" presetSubtype="37" fill="hold" grpId="0" nodeType="afterEffect" nodePh="1">
                                  <p:stCondLst>
                                    <p:cond delay="0"/>
                                  </p:stCondLst>
                                  <p:endCondLst>
                                    <p:cond evt="begin" delay="0">
                                      <p:tn val="15"/>
                                    </p:cond>
                                  </p:endCondLst>
                                  <p:childTnLst>
                                    <p:set>
                                      <p:cBhvr>
                                        <p:cTn id="16" dur="1" fill="hold">
                                          <p:stCondLst>
                                            <p:cond delay="0"/>
                                          </p:stCondLst>
                                        </p:cTn>
                                        <p:tgtEl>
                                          <p:spTgt spid="14"/>
                                        </p:tgtEl>
                                        <p:attrNameLst>
                                          <p:attrName>style.visibility</p:attrName>
                                        </p:attrNameLst>
                                      </p:cBhvr>
                                      <p:to>
                                        <p:strVal val="visible"/>
                                      </p:to>
                                    </p:set>
                                    <p:animEffect transition="in" filter="barn(outVertical)">
                                      <p:cBhvr>
                                        <p:cTn id="17" dur="500"/>
                                        <p:tgtEl>
                                          <p:spTgt spid="14"/>
                                        </p:tgtEl>
                                      </p:cBhvr>
                                    </p:animEffect>
                                  </p:childTnLst>
                                </p:cTn>
                              </p:par>
                              <p:par>
                                <p:cTn id="18" presetID="16" presetClass="entr" presetSubtype="37" fill="hold" nodeType="withEffect">
                                  <p:stCondLst>
                                    <p:cond delay="250"/>
                                  </p:stCondLst>
                                  <p:childTnLst>
                                    <p:set>
                                      <p:cBhvr>
                                        <p:cTn id="19" dur="1" fill="hold">
                                          <p:stCondLst>
                                            <p:cond delay="0"/>
                                          </p:stCondLst>
                                        </p:cTn>
                                        <p:tgtEl>
                                          <p:spTgt spid="15"/>
                                        </p:tgtEl>
                                        <p:attrNameLst>
                                          <p:attrName>style.visibility</p:attrName>
                                        </p:attrNameLst>
                                      </p:cBhvr>
                                      <p:to>
                                        <p:strVal val="visible"/>
                                      </p:to>
                                    </p:set>
                                    <p:animEffect transition="in" filter="barn(outVertical)">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P spid="1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接连接符 31">
            <a:extLst>
              <a:ext uri="{FF2B5EF4-FFF2-40B4-BE49-F238E27FC236}">
                <a16:creationId xmlns:a16="http://schemas.microsoft.com/office/drawing/2014/main" id="{22E9CD77-E7DB-4297-BCBF-CC25B1946FA2}"/>
              </a:ext>
            </a:extLst>
          </p:cNvPr>
          <p:cNvCxnSpPr/>
          <p:nvPr/>
        </p:nvCxnSpPr>
        <p:spPr>
          <a:xfrm>
            <a:off x="1909400" y="4758274"/>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965B034C-93F7-4932-9748-3ACEC4CEAADF}"/>
              </a:ext>
            </a:extLst>
          </p:cNvPr>
          <p:cNvCxnSpPr/>
          <p:nvPr/>
        </p:nvCxnSpPr>
        <p:spPr>
          <a:xfrm>
            <a:off x="1909400" y="3147841"/>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grpSp>
        <p:nvGrpSpPr>
          <p:cNvPr id="34" name="组合 33">
            <a:extLst>
              <a:ext uri="{FF2B5EF4-FFF2-40B4-BE49-F238E27FC236}">
                <a16:creationId xmlns:a16="http://schemas.microsoft.com/office/drawing/2014/main" id="{E7C35F18-8987-4A22-9F65-AEB9839EF4C0}"/>
              </a:ext>
            </a:extLst>
          </p:cNvPr>
          <p:cNvGrpSpPr/>
          <p:nvPr/>
        </p:nvGrpSpPr>
        <p:grpSpPr>
          <a:xfrm>
            <a:off x="2070425" y="3012656"/>
            <a:ext cx="8100493" cy="1920289"/>
            <a:chOff x="2508242" y="2488758"/>
            <a:chExt cx="8100493" cy="1920289"/>
          </a:xfrm>
        </p:grpSpPr>
        <p:sp>
          <p:nvSpPr>
            <p:cNvPr id="35" name="文本框 34">
              <a:extLst>
                <a:ext uri="{FF2B5EF4-FFF2-40B4-BE49-F238E27FC236}">
                  <a16:creationId xmlns:a16="http://schemas.microsoft.com/office/drawing/2014/main" id="{BCF1FD45-B7DF-4DC9-9BC3-F90B79E4F31E}"/>
                </a:ext>
              </a:extLst>
            </p:cNvPr>
            <p:cNvSpPr txBox="1"/>
            <p:nvPr/>
          </p:nvSpPr>
          <p:spPr>
            <a:xfrm>
              <a:off x="4520082" y="3098407"/>
              <a:ext cx="6088653" cy="1310640"/>
            </a:xfrm>
            <a:prstGeom prst="rect">
              <a:avLst/>
            </a:prstGeom>
            <a:noFill/>
          </p:spPr>
          <p:txBody>
            <a:bodyPr wrap="square" rtlCol="0">
              <a:normAutofit/>
            </a:bodyPr>
            <a:lstStyle/>
            <a:p>
              <a:r>
                <a:rPr lang="en-US" altLang="zh-CN" sz="3600" b="1" dirty="0" err="1" smtClean="0">
                  <a:latin typeface="Times New Roman" panose="02020603050405020304" pitchFamily="18" charset="0"/>
                  <a:ea typeface="Yu Gothic" panose="020B0400000000000000" pitchFamily="34" charset="-128"/>
                  <a:cs typeface="Times New Roman" panose="02020603050405020304" pitchFamily="18" charset="0"/>
                </a:rPr>
                <a:t>Cơ</a:t>
              </a:r>
              <a:r>
                <a:rPr lang="en-US" altLang="zh-CN" sz="3600" b="1" dirty="0" smtClean="0">
                  <a:latin typeface="Times New Roman" panose="02020603050405020304" pitchFamily="18" charset="0"/>
                  <a:ea typeface="Yu Gothic" panose="020B0400000000000000" pitchFamily="34" charset="-128"/>
                  <a:cs typeface="Times New Roman" panose="02020603050405020304" pitchFamily="18" charset="0"/>
                </a:rPr>
                <a:t> </a:t>
              </a:r>
              <a:r>
                <a:rPr lang="en-US" altLang="zh-CN" sz="3600" b="1" dirty="0" err="1" smtClean="0">
                  <a:latin typeface="Times New Roman" panose="02020603050405020304" pitchFamily="18" charset="0"/>
                  <a:ea typeface="Yu Gothic" panose="020B0400000000000000" pitchFamily="34" charset="-128"/>
                  <a:cs typeface="Times New Roman" panose="02020603050405020304" pitchFamily="18" charset="0"/>
                </a:rPr>
                <a:t>sở</a:t>
              </a:r>
              <a:r>
                <a:rPr lang="en-US" altLang="zh-CN" sz="3600" b="1" dirty="0" smtClean="0">
                  <a:latin typeface="Times New Roman" panose="02020603050405020304" pitchFamily="18" charset="0"/>
                  <a:ea typeface="Yu Gothic" panose="020B0400000000000000" pitchFamily="34" charset="-128"/>
                  <a:cs typeface="Times New Roman" panose="02020603050405020304" pitchFamily="18" charset="0"/>
                </a:rPr>
                <a:t> </a:t>
              </a:r>
              <a:r>
                <a:rPr lang="en-US" altLang="zh-CN" sz="3600" b="1" dirty="0" err="1" smtClean="0">
                  <a:latin typeface="Times New Roman" panose="02020603050405020304" pitchFamily="18" charset="0"/>
                  <a:ea typeface="Yu Gothic" panose="020B0400000000000000" pitchFamily="34" charset="-128"/>
                  <a:cs typeface="Times New Roman" panose="02020603050405020304" pitchFamily="18" charset="0"/>
                </a:rPr>
                <a:t>lý</a:t>
              </a:r>
              <a:r>
                <a:rPr lang="en-US" altLang="zh-CN" sz="3600" b="1" dirty="0" smtClean="0">
                  <a:latin typeface="Times New Roman" panose="02020603050405020304" pitchFamily="18" charset="0"/>
                  <a:ea typeface="Yu Gothic" panose="020B0400000000000000" pitchFamily="34" charset="-128"/>
                  <a:cs typeface="Times New Roman" panose="02020603050405020304" pitchFamily="18" charset="0"/>
                </a:rPr>
                <a:t> </a:t>
              </a:r>
              <a:r>
                <a:rPr lang="en-US" altLang="zh-CN" sz="3600" b="1" dirty="0" err="1" smtClean="0">
                  <a:latin typeface="Times New Roman" panose="02020603050405020304" pitchFamily="18" charset="0"/>
                  <a:ea typeface="Yu Gothic" panose="020B0400000000000000" pitchFamily="34" charset="-128"/>
                  <a:cs typeface="Times New Roman" panose="02020603050405020304" pitchFamily="18" charset="0"/>
                </a:rPr>
                <a:t>thuyết</a:t>
              </a:r>
              <a:r>
                <a:rPr lang="en-US" altLang="zh-CN" sz="3600" b="1" dirty="0" smtClean="0">
                  <a:latin typeface="Times New Roman" panose="02020603050405020304" pitchFamily="18" charset="0"/>
                  <a:ea typeface="Yu Gothic" panose="020B0400000000000000" pitchFamily="34" charset="-128"/>
                  <a:cs typeface="Times New Roman" panose="02020603050405020304" pitchFamily="18" charset="0"/>
                </a:rPr>
                <a:t> </a:t>
              </a:r>
              <a:endParaRPr lang="zh-CN" altLang="en-US" sz="3600" b="1" dirty="0">
                <a:latin typeface="Times New Roman" panose="02020603050405020304" pitchFamily="18" charset="0"/>
                <a:ea typeface="Yu Gothic" panose="020B0400000000000000" pitchFamily="34" charset="-128"/>
                <a:cs typeface="Times New Roman" panose="02020603050405020304" pitchFamily="18" charset="0"/>
              </a:endParaRPr>
            </a:p>
          </p:txBody>
        </p:sp>
        <p:sp>
          <p:nvSpPr>
            <p:cNvPr id="36" name="文本框 35">
              <a:extLst>
                <a:ext uri="{FF2B5EF4-FFF2-40B4-BE49-F238E27FC236}">
                  <a16:creationId xmlns:a16="http://schemas.microsoft.com/office/drawing/2014/main" id="{03815746-AC31-48B3-8D23-B107A8D08860}"/>
                </a:ext>
              </a:extLst>
            </p:cNvPr>
            <p:cNvSpPr txBox="1"/>
            <p:nvPr/>
          </p:nvSpPr>
          <p:spPr>
            <a:xfrm>
              <a:off x="2508242" y="2488758"/>
              <a:ext cx="2011840" cy="1785104"/>
            </a:xfrm>
            <a:prstGeom prst="rect">
              <a:avLst/>
            </a:prstGeom>
            <a:noFill/>
          </p:spPr>
          <p:txBody>
            <a:bodyPr wrap="square" rtlCol="0">
              <a:normAutofit fontScale="92500"/>
            </a:bodyPr>
            <a:lstStyle/>
            <a:p>
              <a:r>
                <a:rPr lang="vi-VN" altLang="vi-VN" sz="11000">
                  <a:latin typeface="Noto Sans"/>
                  <a:ea typeface="Noto Sans"/>
                </a:rPr>
                <a:t>03.</a:t>
              </a:r>
              <a:endParaRPr lang="zh-CN" altLang="en-US" sz="11000">
                <a:latin typeface="Yeseva One" panose="00000500000000000000" pitchFamily="2" charset="0"/>
                <a:ea typeface="字魂5号-无外润黑体" panose="00000500000000000000" pitchFamily="2" charset="-122"/>
              </a:endParaRPr>
            </a:p>
          </p:txBody>
        </p:sp>
      </p:grpSp>
      <p:sp>
        <p:nvSpPr>
          <p:cNvPr id="37" name="Freeform 14">
            <a:extLst>
              <a:ext uri="{FF2B5EF4-FFF2-40B4-BE49-F238E27FC236}">
                <a16:creationId xmlns:a16="http://schemas.microsoft.com/office/drawing/2014/main" id="{6AF5F6AF-5BBC-4206-8233-071A55246DE4}"/>
              </a:ext>
            </a:extLst>
          </p:cNvPr>
          <p:cNvSpPr/>
          <p:nvPr/>
        </p:nvSpPr>
        <p:spPr>
          <a:xfrm>
            <a:off x="5566970" y="1917892"/>
            <a:ext cx="1108861" cy="1039289"/>
          </a:xfrm>
          <a:custGeom>
            <a:avLst/>
            <a:gdLst>
              <a:gd name="connsiteX0" fmla="*/ 388426 w 607282"/>
              <a:gd name="connsiteY0" fmla="*/ 385710 h 569180"/>
              <a:gd name="connsiteX1" fmla="*/ 431276 w 607282"/>
              <a:gd name="connsiteY1" fmla="*/ 385710 h 569180"/>
              <a:gd name="connsiteX2" fmla="*/ 431276 w 607282"/>
              <a:gd name="connsiteY2" fmla="*/ 438433 h 569180"/>
              <a:gd name="connsiteX3" fmla="*/ 522771 w 607282"/>
              <a:gd name="connsiteY3" fmla="*/ 529738 h 569180"/>
              <a:gd name="connsiteX4" fmla="*/ 522771 w 607282"/>
              <a:gd name="connsiteY4" fmla="*/ 559964 h 569180"/>
              <a:gd name="connsiteX5" fmla="*/ 492483 w 607282"/>
              <a:gd name="connsiteY5" fmla="*/ 559964 h 569180"/>
              <a:gd name="connsiteX6" fmla="*/ 431276 w 607282"/>
              <a:gd name="connsiteY6" fmla="*/ 498941 h 569180"/>
              <a:gd name="connsiteX7" fmla="*/ 431276 w 607282"/>
              <a:gd name="connsiteY7" fmla="*/ 547771 h 569180"/>
              <a:gd name="connsiteX8" fmla="*/ 409822 w 607282"/>
              <a:gd name="connsiteY8" fmla="*/ 569180 h 569180"/>
              <a:gd name="connsiteX9" fmla="*/ 388426 w 607282"/>
              <a:gd name="connsiteY9" fmla="*/ 547771 h 569180"/>
              <a:gd name="connsiteX10" fmla="*/ 388426 w 607282"/>
              <a:gd name="connsiteY10" fmla="*/ 498941 h 569180"/>
              <a:gd name="connsiteX11" fmla="*/ 327276 w 607282"/>
              <a:gd name="connsiteY11" fmla="*/ 559964 h 569180"/>
              <a:gd name="connsiteX12" fmla="*/ 296988 w 607282"/>
              <a:gd name="connsiteY12" fmla="*/ 559964 h 569180"/>
              <a:gd name="connsiteX13" fmla="*/ 296988 w 607282"/>
              <a:gd name="connsiteY13" fmla="*/ 529738 h 569180"/>
              <a:gd name="connsiteX14" fmla="*/ 296931 w 607282"/>
              <a:gd name="connsiteY14" fmla="*/ 529738 h 569180"/>
              <a:gd name="connsiteX15" fmla="*/ 388426 w 607282"/>
              <a:gd name="connsiteY15" fmla="*/ 438433 h 569180"/>
              <a:gd name="connsiteX16" fmla="*/ 388426 w 607282"/>
              <a:gd name="connsiteY16" fmla="*/ 434597 h 569180"/>
              <a:gd name="connsiteX17" fmla="*/ 38140 w 607282"/>
              <a:gd name="connsiteY17" fmla="*/ 145929 h 569180"/>
              <a:gd name="connsiteX18" fmla="*/ 38255 w 607282"/>
              <a:gd name="connsiteY18" fmla="*/ 145929 h 569180"/>
              <a:gd name="connsiteX19" fmla="*/ 66358 w 607282"/>
              <a:gd name="connsiteY19" fmla="*/ 145929 h 569180"/>
              <a:gd name="connsiteX20" fmla="*/ 68767 w 607282"/>
              <a:gd name="connsiteY20" fmla="*/ 161160 h 569180"/>
              <a:gd name="connsiteX21" fmla="*/ 76453 w 607282"/>
              <a:gd name="connsiteY21" fmla="*/ 208857 h 569180"/>
              <a:gd name="connsiteX22" fmla="*/ 82589 w 607282"/>
              <a:gd name="connsiteY22" fmla="*/ 246763 h 569180"/>
              <a:gd name="connsiteX23" fmla="*/ 92684 w 607282"/>
              <a:gd name="connsiteY23" fmla="*/ 246763 h 569180"/>
              <a:gd name="connsiteX24" fmla="*/ 99222 w 607282"/>
              <a:gd name="connsiteY24" fmla="*/ 172898 h 569180"/>
              <a:gd name="connsiteX25" fmla="*/ 91594 w 607282"/>
              <a:gd name="connsiteY25" fmla="*/ 145929 h 569180"/>
              <a:gd name="connsiteX26" fmla="*/ 136502 w 607282"/>
              <a:gd name="connsiteY26" fmla="*/ 145929 h 569180"/>
              <a:gd name="connsiteX27" fmla="*/ 128874 w 607282"/>
              <a:gd name="connsiteY27" fmla="*/ 172898 h 569180"/>
              <a:gd name="connsiteX28" fmla="*/ 135355 w 607282"/>
              <a:gd name="connsiteY28" fmla="*/ 246763 h 569180"/>
              <a:gd name="connsiteX29" fmla="*/ 145507 w 607282"/>
              <a:gd name="connsiteY29" fmla="*/ 246763 h 569180"/>
              <a:gd name="connsiteX30" fmla="*/ 153192 w 607282"/>
              <a:gd name="connsiteY30" fmla="*/ 198780 h 569180"/>
              <a:gd name="connsiteX31" fmla="*/ 161738 w 607282"/>
              <a:gd name="connsiteY31" fmla="*/ 145929 h 569180"/>
              <a:gd name="connsiteX32" fmla="*/ 336094 w 607282"/>
              <a:gd name="connsiteY32" fmla="*/ 145929 h 569180"/>
              <a:gd name="connsiteX33" fmla="*/ 374349 w 607282"/>
              <a:gd name="connsiteY33" fmla="*/ 184121 h 569180"/>
              <a:gd name="connsiteX34" fmla="*/ 336094 w 607282"/>
              <a:gd name="connsiteY34" fmla="*/ 222256 h 569180"/>
              <a:gd name="connsiteX35" fmla="*/ 189841 w 607282"/>
              <a:gd name="connsiteY35" fmla="*/ 222256 h 569180"/>
              <a:gd name="connsiteX36" fmla="*/ 189841 w 607282"/>
              <a:gd name="connsiteY36" fmla="*/ 298011 h 569180"/>
              <a:gd name="connsiteX37" fmla="*/ 189841 w 607282"/>
              <a:gd name="connsiteY37" fmla="*/ 365807 h 569180"/>
              <a:gd name="connsiteX38" fmla="*/ 189841 w 607282"/>
              <a:gd name="connsiteY38" fmla="*/ 528081 h 569180"/>
              <a:gd name="connsiteX39" fmla="*/ 151586 w 607282"/>
              <a:gd name="connsiteY39" fmla="*/ 566216 h 569180"/>
              <a:gd name="connsiteX40" fmla="*/ 114019 w 607282"/>
              <a:gd name="connsiteY40" fmla="*/ 535239 h 569180"/>
              <a:gd name="connsiteX41" fmla="*/ 76453 w 607282"/>
              <a:gd name="connsiteY41" fmla="*/ 566216 h 569180"/>
              <a:gd name="connsiteX42" fmla="*/ 38255 w 607282"/>
              <a:gd name="connsiteY42" fmla="*/ 528081 h 569180"/>
              <a:gd name="connsiteX43" fmla="*/ 38255 w 607282"/>
              <a:gd name="connsiteY43" fmla="*/ 384874 h 569180"/>
              <a:gd name="connsiteX44" fmla="*/ 0 w 607282"/>
              <a:gd name="connsiteY44" fmla="*/ 346739 h 569180"/>
              <a:gd name="connsiteX45" fmla="*/ 0 w 607282"/>
              <a:gd name="connsiteY45" fmla="*/ 184121 h 569180"/>
              <a:gd name="connsiteX46" fmla="*/ 38140 w 607282"/>
              <a:gd name="connsiteY46" fmla="*/ 145929 h 569180"/>
              <a:gd name="connsiteX47" fmla="*/ 545532 w 607282"/>
              <a:gd name="connsiteY47" fmla="*/ 89195 h 569180"/>
              <a:gd name="connsiteX48" fmla="*/ 587343 w 607282"/>
              <a:gd name="connsiteY48" fmla="*/ 89195 h 569180"/>
              <a:gd name="connsiteX49" fmla="*/ 587343 w 607282"/>
              <a:gd name="connsiteY49" fmla="*/ 124061 h 569180"/>
              <a:gd name="connsiteX50" fmla="*/ 587228 w 607282"/>
              <a:gd name="connsiteY50" fmla="*/ 124061 h 569180"/>
              <a:gd name="connsiteX51" fmla="*/ 587343 w 607282"/>
              <a:gd name="connsiteY51" fmla="*/ 324787 h 569180"/>
              <a:gd name="connsiteX52" fmla="*/ 541403 w 607282"/>
              <a:gd name="connsiteY52" fmla="*/ 370989 h 569180"/>
              <a:gd name="connsiteX53" fmla="*/ 278325 w 607282"/>
              <a:gd name="connsiteY53" fmla="*/ 370531 h 569180"/>
              <a:gd name="connsiteX54" fmla="*/ 233131 w 607282"/>
              <a:gd name="connsiteY54" fmla="*/ 331027 h 569180"/>
              <a:gd name="connsiteX55" fmla="*/ 232729 w 607282"/>
              <a:gd name="connsiteY55" fmla="*/ 233012 h 569180"/>
              <a:gd name="connsiteX56" fmla="*/ 272475 w 607282"/>
              <a:gd name="connsiteY56" fmla="*/ 233012 h 569180"/>
              <a:gd name="connsiteX57" fmla="*/ 272475 w 607282"/>
              <a:gd name="connsiteY57" fmla="*/ 330340 h 569180"/>
              <a:gd name="connsiteX58" fmla="*/ 545532 w 607282"/>
              <a:gd name="connsiteY58" fmla="*/ 329997 h 569180"/>
              <a:gd name="connsiteX59" fmla="*/ 545532 w 607282"/>
              <a:gd name="connsiteY59" fmla="*/ 124061 h 569180"/>
              <a:gd name="connsiteX60" fmla="*/ 231948 w 607282"/>
              <a:gd name="connsiteY60" fmla="*/ 89124 h 569180"/>
              <a:gd name="connsiteX61" fmla="*/ 273793 w 607282"/>
              <a:gd name="connsiteY61" fmla="*/ 89124 h 569180"/>
              <a:gd name="connsiteX62" fmla="*/ 273793 w 607282"/>
              <a:gd name="connsiteY62" fmla="*/ 135062 h 569180"/>
              <a:gd name="connsiteX63" fmla="*/ 272240 w 607282"/>
              <a:gd name="connsiteY63" fmla="*/ 135062 h 569180"/>
              <a:gd name="connsiteX64" fmla="*/ 233571 w 607282"/>
              <a:gd name="connsiteY64" fmla="*/ 135062 h 569180"/>
              <a:gd name="connsiteX65" fmla="*/ 231948 w 607282"/>
              <a:gd name="connsiteY65" fmla="*/ 135062 h 569180"/>
              <a:gd name="connsiteX66" fmla="*/ 409822 w 607282"/>
              <a:gd name="connsiteY66" fmla="*/ 10232 h 569180"/>
              <a:gd name="connsiteX67" fmla="*/ 437925 w 607282"/>
              <a:gd name="connsiteY67" fmla="*/ 35771 h 569180"/>
              <a:gd name="connsiteX68" fmla="*/ 447503 w 607282"/>
              <a:gd name="connsiteY68" fmla="*/ 35771 h 569180"/>
              <a:gd name="connsiteX69" fmla="*/ 578958 w 607282"/>
              <a:gd name="connsiteY69" fmla="*/ 35828 h 569180"/>
              <a:gd name="connsiteX70" fmla="*/ 593009 w 607282"/>
              <a:gd name="connsiteY70" fmla="*/ 37031 h 569180"/>
              <a:gd name="connsiteX71" fmla="*/ 607233 w 607282"/>
              <a:gd name="connsiteY71" fmla="*/ 57874 h 569180"/>
              <a:gd name="connsiteX72" fmla="*/ 587159 w 607282"/>
              <a:gd name="connsiteY72" fmla="*/ 76828 h 569180"/>
              <a:gd name="connsiteX73" fmla="*/ 579244 w 607282"/>
              <a:gd name="connsiteY73" fmla="*/ 76885 h 569180"/>
              <a:gd name="connsiteX74" fmla="*/ 241776 w 607282"/>
              <a:gd name="connsiteY74" fmla="*/ 76885 h 569180"/>
              <a:gd name="connsiteX75" fmla="*/ 233861 w 607282"/>
              <a:gd name="connsiteY75" fmla="*/ 76828 h 569180"/>
              <a:gd name="connsiteX76" fmla="*/ 212984 w 607282"/>
              <a:gd name="connsiteY76" fmla="*/ 56672 h 569180"/>
              <a:gd name="connsiteX77" fmla="*/ 233287 w 607282"/>
              <a:gd name="connsiteY77" fmla="*/ 35943 h 569180"/>
              <a:gd name="connsiteX78" fmla="*/ 244357 w 607282"/>
              <a:gd name="connsiteY78" fmla="*/ 35771 h 569180"/>
              <a:gd name="connsiteX79" fmla="*/ 371108 w 607282"/>
              <a:gd name="connsiteY79" fmla="*/ 35771 h 569180"/>
              <a:gd name="connsiteX80" fmla="*/ 381661 w 607282"/>
              <a:gd name="connsiteY80" fmla="*/ 35771 h 569180"/>
              <a:gd name="connsiteX81" fmla="*/ 409822 w 607282"/>
              <a:gd name="connsiteY81" fmla="*/ 10232 h 569180"/>
              <a:gd name="connsiteX82" fmla="*/ 114034 w 607282"/>
              <a:gd name="connsiteY82" fmla="*/ 0 h 569180"/>
              <a:gd name="connsiteX83" fmla="*/ 182130 w 607282"/>
              <a:gd name="connsiteY83" fmla="*/ 67990 h 569180"/>
              <a:gd name="connsiteX84" fmla="*/ 114034 w 607282"/>
              <a:gd name="connsiteY84" fmla="*/ 135980 h 569180"/>
              <a:gd name="connsiteX85" fmla="*/ 45938 w 607282"/>
              <a:gd name="connsiteY85" fmla="*/ 67990 h 569180"/>
              <a:gd name="connsiteX86" fmla="*/ 114034 w 607282"/>
              <a:gd name="connsiteY86" fmla="*/ 0 h 5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607282" h="569180">
                <a:moveTo>
                  <a:pt x="388426" y="385710"/>
                </a:moveTo>
                <a:lnTo>
                  <a:pt x="431276" y="385710"/>
                </a:lnTo>
                <a:lnTo>
                  <a:pt x="431276" y="438433"/>
                </a:lnTo>
                <a:lnTo>
                  <a:pt x="522771" y="529738"/>
                </a:lnTo>
                <a:cubicBezTo>
                  <a:pt x="531146" y="538096"/>
                  <a:pt x="531146" y="551606"/>
                  <a:pt x="522771" y="559964"/>
                </a:cubicBezTo>
                <a:cubicBezTo>
                  <a:pt x="514396" y="568321"/>
                  <a:pt x="500858" y="568321"/>
                  <a:pt x="492483" y="559964"/>
                </a:cubicBezTo>
                <a:lnTo>
                  <a:pt x="431276" y="498941"/>
                </a:lnTo>
                <a:lnTo>
                  <a:pt x="431276" y="547771"/>
                </a:lnTo>
                <a:cubicBezTo>
                  <a:pt x="431276" y="559563"/>
                  <a:pt x="421697" y="569180"/>
                  <a:pt x="409822" y="569180"/>
                </a:cubicBezTo>
                <a:cubicBezTo>
                  <a:pt x="398005" y="569180"/>
                  <a:pt x="388426" y="559563"/>
                  <a:pt x="388426" y="547771"/>
                </a:cubicBezTo>
                <a:lnTo>
                  <a:pt x="388426" y="498941"/>
                </a:lnTo>
                <a:lnTo>
                  <a:pt x="327276" y="559964"/>
                </a:lnTo>
                <a:cubicBezTo>
                  <a:pt x="318901" y="568321"/>
                  <a:pt x="305306" y="568321"/>
                  <a:pt x="296988" y="559964"/>
                </a:cubicBezTo>
                <a:cubicBezTo>
                  <a:pt x="288613" y="551606"/>
                  <a:pt x="288613" y="538096"/>
                  <a:pt x="296988" y="529738"/>
                </a:cubicBezTo>
                <a:lnTo>
                  <a:pt x="296931" y="529738"/>
                </a:lnTo>
                <a:lnTo>
                  <a:pt x="388426" y="438433"/>
                </a:lnTo>
                <a:lnTo>
                  <a:pt x="388426" y="434597"/>
                </a:lnTo>
                <a:close/>
                <a:moveTo>
                  <a:pt x="38140" y="145929"/>
                </a:moveTo>
                <a:lnTo>
                  <a:pt x="38255" y="145929"/>
                </a:lnTo>
                <a:lnTo>
                  <a:pt x="66358" y="145929"/>
                </a:lnTo>
                <a:lnTo>
                  <a:pt x="68767" y="161160"/>
                </a:lnTo>
                <a:lnTo>
                  <a:pt x="76453" y="208857"/>
                </a:lnTo>
                <a:lnTo>
                  <a:pt x="82589" y="246763"/>
                </a:lnTo>
                <a:lnTo>
                  <a:pt x="92684" y="246763"/>
                </a:lnTo>
                <a:lnTo>
                  <a:pt x="99222" y="172898"/>
                </a:lnTo>
                <a:lnTo>
                  <a:pt x="91594" y="145929"/>
                </a:lnTo>
                <a:lnTo>
                  <a:pt x="136502" y="145929"/>
                </a:lnTo>
                <a:lnTo>
                  <a:pt x="128874" y="172898"/>
                </a:lnTo>
                <a:lnTo>
                  <a:pt x="135355" y="246763"/>
                </a:lnTo>
                <a:lnTo>
                  <a:pt x="145507" y="246763"/>
                </a:lnTo>
                <a:lnTo>
                  <a:pt x="153192" y="198780"/>
                </a:lnTo>
                <a:lnTo>
                  <a:pt x="161738" y="145929"/>
                </a:lnTo>
                <a:lnTo>
                  <a:pt x="336094" y="145929"/>
                </a:lnTo>
                <a:cubicBezTo>
                  <a:pt x="357200" y="145929"/>
                  <a:pt x="374349" y="162992"/>
                  <a:pt x="374349" y="184121"/>
                </a:cubicBezTo>
                <a:cubicBezTo>
                  <a:pt x="374349" y="205193"/>
                  <a:pt x="357200" y="222256"/>
                  <a:pt x="336094" y="222256"/>
                </a:cubicBezTo>
                <a:lnTo>
                  <a:pt x="189841" y="222256"/>
                </a:lnTo>
                <a:lnTo>
                  <a:pt x="189841" y="298011"/>
                </a:lnTo>
                <a:lnTo>
                  <a:pt x="189841" y="365807"/>
                </a:lnTo>
                <a:lnTo>
                  <a:pt x="189841" y="528081"/>
                </a:lnTo>
                <a:cubicBezTo>
                  <a:pt x="189841" y="549153"/>
                  <a:pt x="172692" y="566216"/>
                  <a:pt x="151586" y="566216"/>
                </a:cubicBezTo>
                <a:cubicBezTo>
                  <a:pt x="132889" y="566216"/>
                  <a:pt x="117403" y="552875"/>
                  <a:pt x="114019" y="535239"/>
                </a:cubicBezTo>
                <a:cubicBezTo>
                  <a:pt x="110693" y="552875"/>
                  <a:pt x="95150" y="566216"/>
                  <a:pt x="76453" y="566216"/>
                </a:cubicBezTo>
                <a:cubicBezTo>
                  <a:pt x="55346" y="566216"/>
                  <a:pt x="38255" y="549153"/>
                  <a:pt x="38255" y="528081"/>
                </a:cubicBezTo>
                <a:lnTo>
                  <a:pt x="38255" y="384874"/>
                </a:lnTo>
                <a:cubicBezTo>
                  <a:pt x="17091" y="384874"/>
                  <a:pt x="0" y="367811"/>
                  <a:pt x="0" y="346739"/>
                </a:cubicBezTo>
                <a:lnTo>
                  <a:pt x="0" y="184121"/>
                </a:lnTo>
                <a:cubicBezTo>
                  <a:pt x="0" y="163050"/>
                  <a:pt x="17091" y="145986"/>
                  <a:pt x="38140" y="145929"/>
                </a:cubicBezTo>
                <a:close/>
                <a:moveTo>
                  <a:pt x="545532" y="89195"/>
                </a:moveTo>
                <a:lnTo>
                  <a:pt x="587343" y="89195"/>
                </a:lnTo>
                <a:lnTo>
                  <a:pt x="587343" y="124061"/>
                </a:lnTo>
                <a:lnTo>
                  <a:pt x="587228" y="124061"/>
                </a:lnTo>
                <a:cubicBezTo>
                  <a:pt x="587228" y="190989"/>
                  <a:pt x="587056" y="257859"/>
                  <a:pt x="587343" y="324787"/>
                </a:cubicBezTo>
                <a:cubicBezTo>
                  <a:pt x="587457" y="352669"/>
                  <a:pt x="567498" y="371104"/>
                  <a:pt x="541403" y="370989"/>
                </a:cubicBezTo>
                <a:cubicBezTo>
                  <a:pt x="453710" y="370646"/>
                  <a:pt x="366018" y="370703"/>
                  <a:pt x="278325" y="370531"/>
                </a:cubicBezTo>
                <a:cubicBezTo>
                  <a:pt x="255441" y="370474"/>
                  <a:pt x="234278" y="353527"/>
                  <a:pt x="233131" y="331027"/>
                </a:cubicBezTo>
                <a:cubicBezTo>
                  <a:pt x="231525" y="299024"/>
                  <a:pt x="232729" y="266905"/>
                  <a:pt x="232729" y="233012"/>
                </a:cubicBezTo>
                <a:lnTo>
                  <a:pt x="272475" y="233012"/>
                </a:lnTo>
                <a:lnTo>
                  <a:pt x="272475" y="330340"/>
                </a:lnTo>
                <a:cubicBezTo>
                  <a:pt x="364010" y="330512"/>
                  <a:pt x="453997" y="330398"/>
                  <a:pt x="545532" y="329997"/>
                </a:cubicBezTo>
                <a:lnTo>
                  <a:pt x="545532" y="124061"/>
                </a:lnTo>
                <a:close/>
                <a:moveTo>
                  <a:pt x="231948" y="89124"/>
                </a:moveTo>
                <a:lnTo>
                  <a:pt x="273793" y="89124"/>
                </a:lnTo>
                <a:lnTo>
                  <a:pt x="273793" y="135062"/>
                </a:lnTo>
                <a:lnTo>
                  <a:pt x="272240" y="135062"/>
                </a:lnTo>
                <a:lnTo>
                  <a:pt x="233571" y="135062"/>
                </a:lnTo>
                <a:lnTo>
                  <a:pt x="231948" y="135062"/>
                </a:lnTo>
                <a:close/>
                <a:moveTo>
                  <a:pt x="409822" y="10232"/>
                </a:moveTo>
                <a:cubicBezTo>
                  <a:pt x="424505" y="10232"/>
                  <a:pt x="436606" y="21455"/>
                  <a:pt x="437925" y="35771"/>
                </a:cubicBezTo>
                <a:lnTo>
                  <a:pt x="447503" y="35771"/>
                </a:lnTo>
                <a:cubicBezTo>
                  <a:pt x="491321" y="35771"/>
                  <a:pt x="535140" y="35771"/>
                  <a:pt x="578958" y="35828"/>
                </a:cubicBezTo>
                <a:cubicBezTo>
                  <a:pt x="583661" y="35828"/>
                  <a:pt x="588650" y="35599"/>
                  <a:pt x="593009" y="37031"/>
                </a:cubicBezTo>
                <a:cubicBezTo>
                  <a:pt x="601326" y="39665"/>
                  <a:pt x="607921" y="50144"/>
                  <a:pt x="607233" y="57874"/>
                </a:cubicBezTo>
                <a:cubicBezTo>
                  <a:pt x="606315" y="67380"/>
                  <a:pt x="597368" y="75912"/>
                  <a:pt x="587159" y="76828"/>
                </a:cubicBezTo>
                <a:cubicBezTo>
                  <a:pt x="584521" y="77057"/>
                  <a:pt x="581883" y="76885"/>
                  <a:pt x="579244" y="76885"/>
                </a:cubicBezTo>
                <a:cubicBezTo>
                  <a:pt x="466774" y="76885"/>
                  <a:pt x="354304" y="76885"/>
                  <a:pt x="241776" y="76885"/>
                </a:cubicBezTo>
                <a:cubicBezTo>
                  <a:pt x="239137" y="76885"/>
                  <a:pt x="236499" y="77057"/>
                  <a:pt x="233861" y="76828"/>
                </a:cubicBezTo>
                <a:cubicBezTo>
                  <a:pt x="223078" y="75740"/>
                  <a:pt x="213156" y="66120"/>
                  <a:pt x="212984" y="56672"/>
                </a:cubicBezTo>
                <a:cubicBezTo>
                  <a:pt x="212755" y="47166"/>
                  <a:pt x="222448" y="37088"/>
                  <a:pt x="233287" y="35943"/>
                </a:cubicBezTo>
                <a:cubicBezTo>
                  <a:pt x="236958" y="35542"/>
                  <a:pt x="240686" y="35771"/>
                  <a:pt x="244357" y="35771"/>
                </a:cubicBezTo>
                <a:cubicBezTo>
                  <a:pt x="286626" y="35771"/>
                  <a:pt x="328839" y="35771"/>
                  <a:pt x="371108" y="35771"/>
                </a:cubicBezTo>
                <a:lnTo>
                  <a:pt x="381661" y="35771"/>
                </a:lnTo>
                <a:cubicBezTo>
                  <a:pt x="382981" y="21455"/>
                  <a:pt x="395082" y="10232"/>
                  <a:pt x="409822" y="10232"/>
                </a:cubicBezTo>
                <a:close/>
                <a:moveTo>
                  <a:pt x="114034" y="0"/>
                </a:moveTo>
                <a:cubicBezTo>
                  <a:pt x="151642" y="0"/>
                  <a:pt x="182130" y="30440"/>
                  <a:pt x="182130" y="67990"/>
                </a:cubicBezTo>
                <a:cubicBezTo>
                  <a:pt x="182130" y="105540"/>
                  <a:pt x="151642" y="135980"/>
                  <a:pt x="114034" y="135980"/>
                </a:cubicBezTo>
                <a:cubicBezTo>
                  <a:pt x="76426" y="135980"/>
                  <a:pt x="45938" y="105540"/>
                  <a:pt x="45938" y="67990"/>
                </a:cubicBezTo>
                <a:cubicBezTo>
                  <a:pt x="45938" y="30440"/>
                  <a:pt x="76426" y="0"/>
                  <a:pt x="114034" y="0"/>
                </a:cubicBezTo>
                <a:close/>
              </a:path>
            </a:pathLst>
          </a:custGeom>
          <a:solidFill>
            <a:srgbClr val="3F3B3A"/>
          </a:solidFill>
          <a:ln w="12700" cap="flat">
            <a:noFill/>
            <a:miter lim="400000"/>
          </a:ln>
          <a:effectLst/>
        </p:spPr>
        <p:txBody>
          <a:bodyPr wrap="square" lIns="91439" tIns="91439" rIns="91439" bIns="91439" numCol="1"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860636284"/>
      </p:ext>
    </p:extLst>
  </p:cSld>
  <p:clrMapOvr>
    <a:masterClrMapping/>
  </p:clrMapOvr>
  <mc:AlternateContent xmlns:mc="http://schemas.openxmlformats.org/markup-compatibility/2006" xmlns:p14="http://schemas.microsoft.com/office/powerpoint/2010/main">
    <mc:Choice Requires="p14">
      <p:transition p14:dur="0" advClick="0" advTm="3000">
        <p:sndAc>
          <p:endSnd/>
        </p:sndAc>
      </p:transition>
    </mc:Choice>
    <mc:Fallback xmlns="">
      <p:transition advClick="0" advTm="3000">
        <p:sndAc>
          <p:end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16" presetClass="entr" presetSubtype="37" fill="hold" nodeType="withEffect">
                                  <p:stCondLst>
                                    <p:cond delay="750"/>
                                  </p:stCondLst>
                                  <p:childTnLst>
                                    <p:set>
                                      <p:cBhvr>
                                        <p:cTn id="16" dur="1" fill="hold">
                                          <p:stCondLst>
                                            <p:cond delay="0"/>
                                          </p:stCondLst>
                                        </p:cTn>
                                        <p:tgtEl>
                                          <p:spTgt spid="33"/>
                                        </p:tgtEl>
                                        <p:attrNameLst>
                                          <p:attrName>style.visibility</p:attrName>
                                        </p:attrNameLst>
                                      </p:cBhvr>
                                      <p:to>
                                        <p:strVal val="visible"/>
                                      </p:to>
                                    </p:set>
                                    <p:animEffect transition="in" filter="barn(outVertical)">
                                      <p:cBhvr>
                                        <p:cTn id="17" dur="1500"/>
                                        <p:tgtEl>
                                          <p:spTgt spid="33"/>
                                        </p:tgtEl>
                                      </p:cBhvr>
                                    </p:animEffect>
                                  </p:childTnLst>
                                </p:cTn>
                              </p:par>
                              <p:par>
                                <p:cTn id="18" presetID="16" presetClass="entr" presetSubtype="37" fill="hold" nodeType="withEffect">
                                  <p:stCondLst>
                                    <p:cond delay="750"/>
                                  </p:stCondLst>
                                  <p:childTnLst>
                                    <p:set>
                                      <p:cBhvr>
                                        <p:cTn id="19" dur="1" fill="hold">
                                          <p:stCondLst>
                                            <p:cond delay="0"/>
                                          </p:stCondLst>
                                        </p:cTn>
                                        <p:tgtEl>
                                          <p:spTgt spid="32"/>
                                        </p:tgtEl>
                                        <p:attrNameLst>
                                          <p:attrName>style.visibility</p:attrName>
                                        </p:attrNameLst>
                                      </p:cBhvr>
                                      <p:to>
                                        <p:strVal val="visible"/>
                                      </p:to>
                                    </p:set>
                                    <p:animEffect transition="in" filter="barn(outVertical)">
                                      <p:cBhvr>
                                        <p:cTn id="20" dur="1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5E1E791-B17D-46A7-A8A1-D8017D740AE4}"/>
              </a:ext>
            </a:extLst>
          </p:cNvPr>
          <p:cNvGrpSpPr/>
          <p:nvPr/>
        </p:nvGrpSpPr>
        <p:grpSpPr>
          <a:xfrm>
            <a:off x="361562" y="563309"/>
            <a:ext cx="4738286" cy="369332"/>
            <a:chOff x="567034" y="547883"/>
            <a:chExt cx="4738286" cy="369332"/>
          </a:xfrm>
        </p:grpSpPr>
        <p:sp>
          <p:nvSpPr>
            <p:cNvPr id="3" name="文本框 2">
              <a:extLst>
                <a:ext uri="{FF2B5EF4-FFF2-40B4-BE49-F238E27FC236}">
                  <a16:creationId xmlns:a16="http://schemas.microsoft.com/office/drawing/2014/main" id="{09B56DBD-806E-487C-A195-406670334867}"/>
                </a:ext>
              </a:extLst>
            </p:cNvPr>
            <p:cNvSpPr txBox="1"/>
            <p:nvPr/>
          </p:nvSpPr>
          <p:spPr>
            <a:xfrm>
              <a:off x="898941" y="547883"/>
              <a:ext cx="4406379" cy="365760"/>
            </a:xfrm>
            <a:prstGeom prst="rect">
              <a:avLst/>
            </a:prstGeom>
            <a:noFill/>
          </p:spPr>
          <p:txBody>
            <a:bodyPr wrap="square" rtlCol="0">
              <a:normAutofit/>
            </a:bodyPr>
            <a:lstStyle/>
            <a:p>
              <a:r>
                <a:rPr lang="en-US" dirty="0" err="1"/>
                <a:t>Cơ</a:t>
              </a:r>
              <a:r>
                <a:rPr lang="en-US" dirty="0"/>
                <a:t> </a:t>
              </a:r>
              <a:r>
                <a:rPr lang="en-US" dirty="0" err="1"/>
                <a:t>sở</a:t>
              </a:r>
              <a:r>
                <a:rPr lang="en-US" dirty="0"/>
                <a:t> </a:t>
              </a:r>
              <a:r>
                <a:rPr lang="en-US" dirty="0" err="1"/>
                <a:t>lý</a:t>
              </a:r>
              <a:r>
                <a:rPr lang="en-US" dirty="0"/>
                <a:t> </a:t>
              </a:r>
              <a:r>
                <a:rPr lang="en-US" dirty="0" err="1"/>
                <a:t>thuyết</a:t>
              </a:r>
              <a:endParaRPr lang="en-US" dirty="0"/>
            </a:p>
            <a:p>
              <a:endParaRPr lang="vi-VN" altLang="vi-VN" dirty="0">
                <a:solidFill>
                  <a:schemeClr val="tx1">
                    <a:lumMod val="75000"/>
                    <a:lumOff val="25000"/>
                  </a:schemeClr>
                </a:solidFill>
                <a:latin typeface="Noto Sans"/>
                <a:ea typeface="Noto Sans"/>
              </a:endParaRPr>
            </a:p>
          </p:txBody>
        </p:sp>
        <p:grpSp>
          <p:nvGrpSpPr>
            <p:cNvPr id="4" name="组合 3">
              <a:extLst>
                <a:ext uri="{FF2B5EF4-FFF2-40B4-BE49-F238E27FC236}">
                  <a16:creationId xmlns:a16="http://schemas.microsoft.com/office/drawing/2014/main" id="{C401B4A3-D816-4AF5-BAE7-3D61E00A1A84}"/>
                </a:ext>
              </a:extLst>
            </p:cNvPr>
            <p:cNvGrpSpPr/>
            <p:nvPr/>
          </p:nvGrpSpPr>
          <p:grpSpPr>
            <a:xfrm>
              <a:off x="567034" y="554816"/>
              <a:ext cx="4507269" cy="362399"/>
              <a:chOff x="567034" y="554816"/>
              <a:chExt cx="4507269" cy="362399"/>
            </a:xfrm>
          </p:grpSpPr>
          <p:cxnSp>
            <p:nvCxnSpPr>
              <p:cNvPr id="5" name="直接连接符 4">
                <a:extLst>
                  <a:ext uri="{FF2B5EF4-FFF2-40B4-BE49-F238E27FC236}">
                    <a16:creationId xmlns:a16="http://schemas.microsoft.com/office/drawing/2014/main" id="{86758E49-069F-453C-A786-D1CC18FF23B6}"/>
                  </a:ext>
                </a:extLst>
              </p:cNvPr>
              <p:cNvCxnSpPr/>
              <p:nvPr/>
            </p:nvCxnSpPr>
            <p:spPr>
              <a:xfrm>
                <a:off x="798051" y="900707"/>
                <a:ext cx="4276252"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A43915EE-546E-42DB-A554-C91B651450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5000" lnSpcReduction="10000"/>
              </a:bodyPr>
              <a:lstStyle/>
              <a:p>
                <a:pPr algn="ctr"/>
                <a:r>
                  <a:rPr lang="vi-VN" altLang="vi-VN" dirty="0">
                    <a:solidFill>
                      <a:schemeClr val="bg1"/>
                    </a:solidFill>
                    <a:latin typeface="Noto Sans"/>
                    <a:ea typeface="Noto Sans"/>
                  </a:rPr>
                  <a:t>3</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sp>
        <p:nvSpPr>
          <p:cNvPr id="17" name="TextBox 16">
            <a:extLst>
              <a:ext uri="{FF2B5EF4-FFF2-40B4-BE49-F238E27FC236}">
                <a16:creationId xmlns:a16="http://schemas.microsoft.com/office/drawing/2014/main" id="{FD00C3F9-1D89-4753-A588-4EC7197A7926}"/>
              </a:ext>
            </a:extLst>
          </p:cNvPr>
          <p:cNvSpPr txBox="1"/>
          <p:nvPr/>
        </p:nvSpPr>
        <p:spPr>
          <a:xfrm>
            <a:off x="361562" y="1334278"/>
            <a:ext cx="6097554" cy="463397"/>
          </a:xfrm>
          <a:prstGeom prst="rect">
            <a:avLst/>
          </a:prstGeom>
          <a:noFill/>
        </p:spPr>
        <p:txBody>
          <a:bodyPr wrap="square">
            <a:spAutoFit/>
          </a:bodyPr>
          <a:lstStyle/>
          <a:p>
            <a:pPr marL="342900" marR="0" lvl="0" indent="-342900" algn="just">
              <a:lnSpc>
                <a:spcPct val="150000"/>
              </a:lnSpc>
              <a:spcAft>
                <a:spcPts val="600"/>
              </a:spcAft>
              <a:buFont typeface="Symbol" panose="05050102010706020507" pitchFamily="18" charset="2"/>
              <a:buChar char=""/>
            </a:pP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Python</a:t>
            </a:r>
            <a:endParaRPr lang="vi-VN" sz="1800" dirty="0">
              <a:effectLst/>
              <a:latin typeface="Times New Roman" panose="02020603050405020304" pitchFamily="18" charset="0"/>
              <a:ea typeface="Calibri" panose="020F0502020204030204" pitchFamily="34" charset="0"/>
            </a:endParaRPr>
          </a:p>
        </p:txBody>
      </p:sp>
      <p:sp>
        <p:nvSpPr>
          <p:cNvPr id="7" name="TextBox 6"/>
          <p:cNvSpPr txBox="1"/>
          <p:nvPr/>
        </p:nvSpPr>
        <p:spPr>
          <a:xfrm>
            <a:off x="723876" y="1958226"/>
            <a:ext cx="3751348" cy="1711366"/>
          </a:xfrm>
          <a:prstGeom prst="rect">
            <a:avLst/>
          </a:prstGeom>
          <a:noFill/>
        </p:spPr>
        <p:txBody>
          <a:bodyPr wrap="none" rtlCol="0">
            <a:spAutoFit/>
          </a:bodyPr>
          <a:lstStyle/>
          <a:p>
            <a:pPr algn="just">
              <a:lnSpc>
                <a:spcPct val="150000"/>
              </a:lnSpc>
            </a:pPr>
            <a:r>
              <a:rPr lang="en-US" b="1" dirty="0" smtClean="0"/>
              <a:t>      Python</a:t>
            </a:r>
            <a:r>
              <a:rPr lang="en-US" dirty="0" smtClean="0"/>
              <a:t> </a:t>
            </a:r>
            <a:r>
              <a:rPr lang="en-US" dirty="0" err="1"/>
              <a:t>là</a:t>
            </a:r>
            <a:r>
              <a:rPr lang="en-US" dirty="0"/>
              <a:t> </a:t>
            </a:r>
            <a:r>
              <a:rPr lang="en-US" dirty="0" err="1"/>
              <a:t>một</a:t>
            </a:r>
            <a:r>
              <a:rPr lang="en-US" dirty="0"/>
              <a:t> </a:t>
            </a:r>
            <a:r>
              <a:rPr lang="en-US" dirty="0" err="1"/>
              <a:t>ngôn</a:t>
            </a:r>
            <a:r>
              <a:rPr lang="en-US" dirty="0"/>
              <a:t> </a:t>
            </a:r>
            <a:r>
              <a:rPr lang="en-US" dirty="0" err="1"/>
              <a:t>ngữ</a:t>
            </a:r>
            <a:r>
              <a:rPr lang="en-US" dirty="0"/>
              <a:t> </a:t>
            </a:r>
            <a:r>
              <a:rPr lang="en-US" dirty="0" err="1"/>
              <a:t>lập</a:t>
            </a:r>
            <a:r>
              <a:rPr lang="en-US" dirty="0"/>
              <a:t> </a:t>
            </a:r>
            <a:r>
              <a:rPr lang="en-US" dirty="0" err="1"/>
              <a:t>trình</a:t>
            </a:r>
            <a:r>
              <a:rPr lang="en-US" dirty="0"/>
              <a:t> </a:t>
            </a:r>
            <a:endParaRPr lang="en-US" dirty="0" smtClean="0"/>
          </a:p>
          <a:p>
            <a:pPr algn="just">
              <a:lnSpc>
                <a:spcPct val="150000"/>
              </a:lnSpc>
            </a:pPr>
            <a:r>
              <a:rPr lang="en-US" dirty="0" err="1" smtClean="0"/>
              <a:t>bậc</a:t>
            </a:r>
            <a:r>
              <a:rPr lang="en-US" dirty="0" smtClean="0"/>
              <a:t> </a:t>
            </a:r>
            <a:r>
              <a:rPr lang="en-US" dirty="0" err="1"/>
              <a:t>cao</a:t>
            </a:r>
            <a:r>
              <a:rPr lang="en-US" dirty="0"/>
              <a:t>, </a:t>
            </a:r>
            <a:r>
              <a:rPr lang="en-US" dirty="0" err="1" smtClean="0"/>
              <a:t>thông</a:t>
            </a:r>
            <a:r>
              <a:rPr lang="en-US" dirty="0" smtClean="0"/>
              <a:t> </a:t>
            </a:r>
            <a:r>
              <a:rPr lang="en-US" dirty="0" err="1"/>
              <a:t>dịch</a:t>
            </a:r>
            <a:r>
              <a:rPr lang="en-US" dirty="0"/>
              <a:t> </a:t>
            </a:r>
            <a:r>
              <a:rPr lang="en-US" dirty="0" err="1"/>
              <a:t>và</a:t>
            </a:r>
            <a:r>
              <a:rPr lang="en-US" dirty="0"/>
              <a:t> </a:t>
            </a:r>
            <a:r>
              <a:rPr lang="en-US" dirty="0" err="1"/>
              <a:t>đa</a:t>
            </a:r>
            <a:r>
              <a:rPr lang="en-US" dirty="0"/>
              <a:t> </a:t>
            </a:r>
            <a:r>
              <a:rPr lang="en-US" dirty="0" err="1"/>
              <a:t>nền</a:t>
            </a:r>
            <a:r>
              <a:rPr lang="en-US" dirty="0"/>
              <a:t> </a:t>
            </a:r>
            <a:r>
              <a:rPr lang="en-US" dirty="0" err="1"/>
              <a:t>tảng</a:t>
            </a:r>
            <a:r>
              <a:rPr lang="en-US" dirty="0"/>
              <a:t>, </a:t>
            </a:r>
            <a:endParaRPr lang="en-US" dirty="0" smtClean="0"/>
          </a:p>
          <a:p>
            <a:pPr algn="just">
              <a:lnSpc>
                <a:spcPct val="150000"/>
              </a:lnSpc>
            </a:pPr>
            <a:r>
              <a:rPr lang="en-US" dirty="0" err="1" smtClean="0"/>
              <a:t>nổi</a:t>
            </a:r>
            <a:r>
              <a:rPr lang="en-US" dirty="0" smtClean="0"/>
              <a:t> </a:t>
            </a:r>
            <a:r>
              <a:rPr lang="en-US" dirty="0" err="1"/>
              <a:t>bật</a:t>
            </a:r>
            <a:r>
              <a:rPr lang="en-US" dirty="0"/>
              <a:t> </a:t>
            </a:r>
            <a:r>
              <a:rPr lang="en-US" dirty="0" err="1"/>
              <a:t>với</a:t>
            </a:r>
            <a:r>
              <a:rPr lang="en-US" dirty="0"/>
              <a:t> </a:t>
            </a:r>
            <a:r>
              <a:rPr lang="en-US" dirty="0" err="1"/>
              <a:t>cú</a:t>
            </a:r>
            <a:r>
              <a:rPr lang="en-US" dirty="0"/>
              <a:t> </a:t>
            </a:r>
            <a:r>
              <a:rPr lang="en-US" dirty="0" err="1"/>
              <a:t>pháp</a:t>
            </a:r>
            <a:r>
              <a:rPr lang="en-US" dirty="0"/>
              <a:t> </a:t>
            </a:r>
            <a:r>
              <a:rPr lang="en-US" dirty="0" err="1"/>
              <a:t>tường</a:t>
            </a:r>
            <a:r>
              <a:rPr lang="en-US" dirty="0"/>
              <a:t> minh </a:t>
            </a:r>
            <a:r>
              <a:rPr lang="en-US" dirty="0" err="1"/>
              <a:t>và</a:t>
            </a:r>
            <a:r>
              <a:rPr lang="en-US" dirty="0"/>
              <a:t> </a:t>
            </a:r>
            <a:endParaRPr lang="en-US" dirty="0" smtClean="0"/>
          </a:p>
          <a:p>
            <a:pPr algn="just">
              <a:lnSpc>
                <a:spcPct val="150000"/>
              </a:lnSpc>
            </a:pPr>
            <a:r>
              <a:rPr lang="en-US" dirty="0" err="1" smtClean="0"/>
              <a:t>dễ</a:t>
            </a:r>
            <a:r>
              <a:rPr lang="en-US" dirty="0" smtClean="0"/>
              <a:t> </a:t>
            </a:r>
            <a:r>
              <a:rPr lang="en-US" dirty="0" err="1"/>
              <a:t>đọc</a:t>
            </a:r>
            <a:r>
              <a:rPr lang="en-US" dirty="0" smtClean="0"/>
              <a:t>, </a:t>
            </a:r>
            <a:r>
              <a:rPr lang="en-US" dirty="0" err="1"/>
              <a:t>gần</a:t>
            </a:r>
            <a:r>
              <a:rPr lang="en-US" dirty="0"/>
              <a:t> </a:t>
            </a:r>
            <a:r>
              <a:rPr lang="en-US" dirty="0" err="1"/>
              <a:t>gũi</a:t>
            </a:r>
            <a:r>
              <a:rPr lang="en-US" dirty="0"/>
              <a:t> </a:t>
            </a:r>
            <a:r>
              <a:rPr lang="en-US" dirty="0" err="1"/>
              <a:t>với</a:t>
            </a:r>
            <a:r>
              <a:rPr lang="en-US" dirty="0"/>
              <a:t> </a:t>
            </a:r>
            <a:r>
              <a:rPr lang="en-US" dirty="0" err="1"/>
              <a:t>ngôn</a:t>
            </a:r>
            <a:r>
              <a:rPr lang="en-US" dirty="0"/>
              <a:t> </a:t>
            </a:r>
            <a:r>
              <a:rPr lang="en-US" dirty="0" err="1"/>
              <a:t>ngữ</a:t>
            </a:r>
            <a:r>
              <a:rPr lang="en-US" dirty="0"/>
              <a:t> </a:t>
            </a:r>
            <a:r>
              <a:rPr lang="en-US" dirty="0" err="1"/>
              <a:t>tự</a:t>
            </a:r>
            <a:r>
              <a:rPr lang="en-US" dirty="0"/>
              <a:t> </a:t>
            </a:r>
            <a:r>
              <a:rPr lang="en-US" dirty="0" err="1"/>
              <a:t>nhiên</a:t>
            </a:r>
            <a:endParaRPr lang="en-US" dirty="0"/>
          </a:p>
        </p:txBody>
      </p:sp>
      <p:pic>
        <p:nvPicPr>
          <p:cNvPr id="5122" name="Picture 2" descr="https://assets.rbl.ms/33364099/origin.jpg"/>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679440" y="1334278"/>
            <a:ext cx="5354320" cy="3948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374564"/>
      </p:ext>
    </p:extLst>
  </p:cSld>
  <p:clrMapOvr>
    <a:masterClrMapping/>
  </p:clrMapOvr>
  <mc:AlternateContent xmlns:mc="http://schemas.openxmlformats.org/markup-compatibility/2006" xmlns:p14="http://schemas.microsoft.com/office/powerpoint/2010/main">
    <mc:Choice Requires="p14">
      <p:transition p14:dur="0" advClick="0" advTm="3000">
        <p:sndAc>
          <p:endSnd/>
        </p:sndAc>
      </p:transition>
    </mc:Choice>
    <mc:Fallback xmlns="">
      <p:transition advClick="0" advTm="3000">
        <p:sndAc>
          <p:end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D719736-CB52-483C-9957-3645EE55C7F6}"/>
              </a:ext>
            </a:extLst>
          </p:cNvPr>
          <p:cNvGrpSpPr/>
          <p:nvPr/>
        </p:nvGrpSpPr>
        <p:grpSpPr>
          <a:xfrm>
            <a:off x="361562" y="546801"/>
            <a:ext cx="4738286" cy="369332"/>
            <a:chOff x="567034" y="547883"/>
            <a:chExt cx="4738286" cy="369332"/>
          </a:xfrm>
        </p:grpSpPr>
        <p:sp>
          <p:nvSpPr>
            <p:cNvPr id="3" name="文本框 2">
              <a:extLst>
                <a:ext uri="{FF2B5EF4-FFF2-40B4-BE49-F238E27FC236}">
                  <a16:creationId xmlns:a16="http://schemas.microsoft.com/office/drawing/2014/main" id="{E911234C-453B-481C-9716-DF6CACAC7990}"/>
                </a:ext>
              </a:extLst>
            </p:cNvPr>
            <p:cNvSpPr txBox="1"/>
            <p:nvPr/>
          </p:nvSpPr>
          <p:spPr>
            <a:xfrm>
              <a:off x="898941" y="547883"/>
              <a:ext cx="4406379" cy="365760"/>
            </a:xfrm>
            <a:prstGeom prst="rect">
              <a:avLst/>
            </a:prstGeom>
            <a:noFill/>
          </p:spPr>
          <p:txBody>
            <a:bodyPr wrap="square" rtlCol="0">
              <a:normAutofit/>
            </a:bodyPr>
            <a:lstStyle/>
            <a:p>
              <a:r>
                <a:rPr lang="en-US" altLang="vi-VN" dirty="0" err="1" smtClean="0">
                  <a:solidFill>
                    <a:schemeClr val="tx1">
                      <a:lumMod val="75000"/>
                      <a:lumOff val="25000"/>
                    </a:schemeClr>
                  </a:solidFill>
                  <a:latin typeface="Noto Sans"/>
                  <a:ea typeface="Noto Sans"/>
                </a:rPr>
                <a:t>Cơ</a:t>
              </a:r>
              <a:r>
                <a:rPr lang="en-US" altLang="vi-VN" dirty="0" smtClean="0">
                  <a:solidFill>
                    <a:schemeClr val="tx1">
                      <a:lumMod val="75000"/>
                      <a:lumOff val="25000"/>
                    </a:schemeClr>
                  </a:solidFill>
                  <a:latin typeface="Noto Sans"/>
                  <a:ea typeface="Noto Sans"/>
                </a:rPr>
                <a:t> </a:t>
              </a:r>
              <a:r>
                <a:rPr lang="en-US" altLang="vi-VN" dirty="0" err="1" smtClean="0">
                  <a:solidFill>
                    <a:schemeClr val="tx1">
                      <a:lumMod val="75000"/>
                      <a:lumOff val="25000"/>
                    </a:schemeClr>
                  </a:solidFill>
                  <a:latin typeface="Noto Sans"/>
                  <a:ea typeface="Noto Sans"/>
                </a:rPr>
                <a:t>sở</a:t>
              </a:r>
              <a:r>
                <a:rPr lang="en-US" altLang="vi-VN" dirty="0" smtClean="0">
                  <a:solidFill>
                    <a:schemeClr val="tx1">
                      <a:lumMod val="75000"/>
                      <a:lumOff val="25000"/>
                    </a:schemeClr>
                  </a:solidFill>
                  <a:latin typeface="Noto Sans"/>
                  <a:ea typeface="Noto Sans"/>
                </a:rPr>
                <a:t> </a:t>
              </a:r>
              <a:r>
                <a:rPr lang="en-US" altLang="vi-VN" dirty="0" err="1" smtClean="0">
                  <a:solidFill>
                    <a:schemeClr val="tx1">
                      <a:lumMod val="75000"/>
                      <a:lumOff val="25000"/>
                    </a:schemeClr>
                  </a:solidFill>
                  <a:latin typeface="Noto Sans"/>
                  <a:ea typeface="Noto Sans"/>
                </a:rPr>
                <a:t>lý</a:t>
              </a:r>
              <a:r>
                <a:rPr lang="en-US" altLang="vi-VN" dirty="0" smtClean="0">
                  <a:solidFill>
                    <a:schemeClr val="tx1">
                      <a:lumMod val="75000"/>
                      <a:lumOff val="25000"/>
                    </a:schemeClr>
                  </a:solidFill>
                  <a:latin typeface="Noto Sans"/>
                  <a:ea typeface="Noto Sans"/>
                </a:rPr>
                <a:t> </a:t>
              </a:r>
              <a:r>
                <a:rPr lang="en-US" altLang="vi-VN" dirty="0" err="1" smtClean="0">
                  <a:solidFill>
                    <a:schemeClr val="tx1">
                      <a:lumMod val="75000"/>
                      <a:lumOff val="25000"/>
                    </a:schemeClr>
                  </a:solidFill>
                  <a:latin typeface="Noto Sans"/>
                  <a:ea typeface="Noto Sans"/>
                </a:rPr>
                <a:t>thuyết</a:t>
              </a:r>
              <a:endParaRPr lang="vi-VN" altLang="vi-VN" dirty="0">
                <a:solidFill>
                  <a:schemeClr val="tx1">
                    <a:lumMod val="75000"/>
                    <a:lumOff val="25000"/>
                  </a:schemeClr>
                </a:solidFill>
                <a:latin typeface="Noto Sans"/>
                <a:ea typeface="Noto Sans"/>
              </a:endParaRPr>
            </a:p>
          </p:txBody>
        </p:sp>
        <p:grpSp>
          <p:nvGrpSpPr>
            <p:cNvPr id="4" name="组合 3">
              <a:extLst>
                <a:ext uri="{FF2B5EF4-FFF2-40B4-BE49-F238E27FC236}">
                  <a16:creationId xmlns:a16="http://schemas.microsoft.com/office/drawing/2014/main" id="{E2577AAC-77CE-4459-AECF-04C8BC3F59F0}"/>
                </a:ext>
              </a:extLst>
            </p:cNvPr>
            <p:cNvGrpSpPr/>
            <p:nvPr/>
          </p:nvGrpSpPr>
          <p:grpSpPr>
            <a:xfrm>
              <a:off x="567034" y="554816"/>
              <a:ext cx="4507269" cy="362399"/>
              <a:chOff x="567034" y="554816"/>
              <a:chExt cx="4507269" cy="362399"/>
            </a:xfrm>
          </p:grpSpPr>
          <p:cxnSp>
            <p:nvCxnSpPr>
              <p:cNvPr id="5" name="直接连接符 4">
                <a:extLst>
                  <a:ext uri="{FF2B5EF4-FFF2-40B4-BE49-F238E27FC236}">
                    <a16:creationId xmlns:a16="http://schemas.microsoft.com/office/drawing/2014/main" id="{C7DCEF2C-AA3C-40BC-B2AD-47FC8A747AD9}"/>
                  </a:ext>
                </a:extLst>
              </p:cNvPr>
              <p:cNvCxnSpPr/>
              <p:nvPr/>
            </p:nvCxnSpPr>
            <p:spPr>
              <a:xfrm>
                <a:off x="798051" y="900707"/>
                <a:ext cx="4276252"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0FF808FC-643C-4287-AC6C-94DCD8AFB087}"/>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5000" lnSpcReduction="10000"/>
              </a:bodyPr>
              <a:lstStyle/>
              <a:p>
                <a:pPr algn="ctr"/>
                <a:r>
                  <a:rPr lang="vi-VN" altLang="vi-VN" dirty="0">
                    <a:solidFill>
                      <a:schemeClr val="bg1"/>
                    </a:solidFill>
                    <a:latin typeface="Noto Sans"/>
                    <a:ea typeface="Noto Sans"/>
                  </a:rPr>
                  <a:t>3</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sp>
        <p:nvSpPr>
          <p:cNvPr id="8" name="TextBox 7">
            <a:extLst>
              <a:ext uri="{FF2B5EF4-FFF2-40B4-BE49-F238E27FC236}">
                <a16:creationId xmlns:a16="http://schemas.microsoft.com/office/drawing/2014/main" id="{DC2DD6EC-370B-4F3C-81E2-3FB89DFB5046}"/>
              </a:ext>
            </a:extLst>
          </p:cNvPr>
          <p:cNvSpPr txBox="1"/>
          <p:nvPr/>
        </p:nvSpPr>
        <p:spPr>
          <a:xfrm>
            <a:off x="277586" y="1352502"/>
            <a:ext cx="6097554" cy="369332"/>
          </a:xfrm>
          <a:prstGeom prst="rect">
            <a:avLst/>
          </a:prstGeom>
          <a:noFill/>
        </p:spPr>
        <p:txBody>
          <a:bodyPr wrap="square">
            <a:spAutoFit/>
          </a:bodyPr>
          <a:lstStyle/>
          <a:p>
            <a:pPr marL="285750" indent="-285750">
              <a:buFont typeface="Arial" panose="020B0604020202020204" pitchFamily="34" charset="0"/>
              <a:buChar char="•"/>
            </a:pPr>
            <a:r>
              <a:rPr lang="en-US" b="1" dirty="0" err="1" smtClean="0"/>
              <a:t>Thư</a:t>
            </a:r>
            <a:r>
              <a:rPr lang="en-US" b="1" dirty="0" smtClean="0"/>
              <a:t> </a:t>
            </a:r>
            <a:r>
              <a:rPr lang="en-US" b="1" dirty="0" err="1"/>
              <a:t>viện</a:t>
            </a:r>
            <a:r>
              <a:rPr lang="en-US" b="1" dirty="0"/>
              <a:t> </a:t>
            </a:r>
            <a:r>
              <a:rPr lang="en-US" b="1" dirty="0" err="1"/>
              <a:t>Pygame</a:t>
            </a:r>
            <a:endParaRPr lang="en-US" b="1" dirty="0"/>
          </a:p>
        </p:txBody>
      </p:sp>
      <p:sp>
        <p:nvSpPr>
          <p:cNvPr id="7" name="TextBox 6"/>
          <p:cNvSpPr txBox="1"/>
          <p:nvPr/>
        </p:nvSpPr>
        <p:spPr>
          <a:xfrm>
            <a:off x="1113440" y="5413875"/>
            <a:ext cx="10264475" cy="923330"/>
          </a:xfrm>
          <a:prstGeom prst="rect">
            <a:avLst/>
          </a:prstGeom>
          <a:noFill/>
        </p:spPr>
        <p:txBody>
          <a:bodyPr wrap="square" rtlCol="0">
            <a:spAutoFit/>
          </a:bodyPr>
          <a:lstStyle/>
          <a:p>
            <a:pPr algn="just"/>
            <a:r>
              <a:rPr lang="en-US" b="1" dirty="0" smtClean="0"/>
              <a:t>        </a:t>
            </a:r>
            <a:r>
              <a:rPr lang="en-US" b="1" dirty="0" err="1" smtClean="0"/>
              <a:t>Pygame</a:t>
            </a:r>
            <a:r>
              <a:rPr lang="en-US" dirty="0" smtClean="0"/>
              <a:t> </a:t>
            </a:r>
            <a:r>
              <a:rPr lang="en-US" dirty="0" err="1"/>
              <a:t>là</a:t>
            </a:r>
            <a:r>
              <a:rPr lang="en-US" dirty="0"/>
              <a:t> </a:t>
            </a:r>
            <a:r>
              <a:rPr lang="en-US" dirty="0" err="1"/>
              <a:t>một</a:t>
            </a:r>
            <a:r>
              <a:rPr lang="en-US" dirty="0"/>
              <a:t> </a:t>
            </a:r>
            <a:r>
              <a:rPr lang="en-US" dirty="0" err="1"/>
              <a:t>bộ</a:t>
            </a:r>
            <a:r>
              <a:rPr lang="en-US" dirty="0"/>
              <a:t> </a:t>
            </a:r>
            <a:r>
              <a:rPr lang="en-US" dirty="0" err="1"/>
              <a:t>thư</a:t>
            </a:r>
            <a:r>
              <a:rPr lang="en-US" dirty="0"/>
              <a:t> </a:t>
            </a:r>
            <a:r>
              <a:rPr lang="en-US" dirty="0" err="1"/>
              <a:t>viện</a:t>
            </a:r>
            <a:r>
              <a:rPr lang="en-US" dirty="0"/>
              <a:t> </a:t>
            </a:r>
            <a:r>
              <a:rPr lang="en-US" dirty="0" err="1"/>
              <a:t>được</a:t>
            </a:r>
            <a:r>
              <a:rPr lang="en-US" dirty="0"/>
              <a:t> </a:t>
            </a:r>
            <a:r>
              <a:rPr lang="en-US" dirty="0" err="1"/>
              <a:t>viết</a:t>
            </a:r>
            <a:r>
              <a:rPr lang="en-US" dirty="0"/>
              <a:t> </a:t>
            </a:r>
            <a:r>
              <a:rPr lang="en-US" dirty="0" err="1"/>
              <a:t>bằng</a:t>
            </a:r>
            <a:r>
              <a:rPr lang="en-US" dirty="0"/>
              <a:t> Python, </a:t>
            </a:r>
            <a:r>
              <a:rPr lang="en-US" dirty="0" err="1"/>
              <a:t>được</a:t>
            </a:r>
            <a:r>
              <a:rPr lang="en-US" dirty="0"/>
              <a:t> </a:t>
            </a:r>
            <a:r>
              <a:rPr lang="en-US" dirty="0" err="1"/>
              <a:t>thiết</a:t>
            </a:r>
            <a:r>
              <a:rPr lang="en-US" dirty="0"/>
              <a:t> </a:t>
            </a:r>
            <a:r>
              <a:rPr lang="en-US" dirty="0" err="1"/>
              <a:t>kế</a:t>
            </a:r>
            <a:r>
              <a:rPr lang="en-US" dirty="0"/>
              <a:t> </a:t>
            </a:r>
            <a:r>
              <a:rPr lang="en-US" dirty="0" err="1"/>
              <a:t>đặc</a:t>
            </a:r>
            <a:r>
              <a:rPr lang="en-US" dirty="0"/>
              <a:t> </a:t>
            </a:r>
            <a:r>
              <a:rPr lang="en-US" dirty="0" err="1"/>
              <a:t>biệt</a:t>
            </a:r>
            <a:r>
              <a:rPr lang="en-US" dirty="0"/>
              <a:t> </a:t>
            </a:r>
            <a:r>
              <a:rPr lang="en-US" dirty="0" err="1"/>
              <a:t>để</a:t>
            </a:r>
            <a:r>
              <a:rPr lang="en-US" dirty="0"/>
              <a:t> </a:t>
            </a:r>
            <a:r>
              <a:rPr lang="en-US" dirty="0" err="1"/>
              <a:t>hỗ</a:t>
            </a:r>
            <a:r>
              <a:rPr lang="en-US" dirty="0"/>
              <a:t> </a:t>
            </a:r>
            <a:r>
              <a:rPr lang="en-US" dirty="0" err="1"/>
              <a:t>trợ</a:t>
            </a:r>
            <a:r>
              <a:rPr lang="en-US" dirty="0"/>
              <a:t> </a:t>
            </a:r>
            <a:r>
              <a:rPr lang="en-US" dirty="0" err="1"/>
              <a:t>việc</a:t>
            </a:r>
            <a:r>
              <a:rPr lang="en-US" dirty="0"/>
              <a:t> </a:t>
            </a:r>
            <a:r>
              <a:rPr lang="en-US" dirty="0" err="1"/>
              <a:t>phát</a:t>
            </a:r>
            <a:r>
              <a:rPr lang="en-US" dirty="0"/>
              <a:t> </a:t>
            </a:r>
            <a:r>
              <a:rPr lang="en-US" dirty="0" err="1"/>
              <a:t>triển</a:t>
            </a:r>
            <a:r>
              <a:rPr lang="en-US" dirty="0"/>
              <a:t> </a:t>
            </a:r>
            <a:r>
              <a:rPr lang="en-US" dirty="0" err="1"/>
              <a:t>trò</a:t>
            </a:r>
            <a:r>
              <a:rPr lang="en-US" dirty="0"/>
              <a:t> </a:t>
            </a:r>
            <a:r>
              <a:rPr lang="en-US" dirty="0" err="1"/>
              <a:t>chơi</a:t>
            </a:r>
            <a:r>
              <a:rPr lang="en-US" dirty="0"/>
              <a:t> </a:t>
            </a:r>
            <a:r>
              <a:rPr lang="en-US" dirty="0" err="1"/>
              <a:t>điện</a:t>
            </a:r>
            <a:r>
              <a:rPr lang="en-US" dirty="0"/>
              <a:t> </a:t>
            </a:r>
            <a:r>
              <a:rPr lang="en-US" dirty="0" err="1"/>
              <a:t>tử</a:t>
            </a:r>
            <a:r>
              <a:rPr lang="en-US" dirty="0"/>
              <a:t> 2D. </a:t>
            </a:r>
            <a:r>
              <a:rPr lang="en-US" dirty="0" err="1"/>
              <a:t>Nó</a:t>
            </a:r>
            <a:r>
              <a:rPr lang="en-US" dirty="0"/>
              <a:t> </a:t>
            </a:r>
            <a:r>
              <a:rPr lang="en-US" dirty="0" err="1"/>
              <a:t>đóng</a:t>
            </a:r>
            <a:r>
              <a:rPr lang="en-US" dirty="0"/>
              <a:t> </a:t>
            </a:r>
            <a:r>
              <a:rPr lang="en-US" dirty="0" err="1"/>
              <a:t>vai</a:t>
            </a:r>
            <a:r>
              <a:rPr lang="en-US" dirty="0"/>
              <a:t> </a:t>
            </a:r>
            <a:r>
              <a:rPr lang="en-US" dirty="0" err="1"/>
              <a:t>trò</a:t>
            </a:r>
            <a:r>
              <a:rPr lang="en-US" dirty="0"/>
              <a:t> </a:t>
            </a:r>
            <a:r>
              <a:rPr lang="en-US" dirty="0" err="1"/>
              <a:t>là</a:t>
            </a:r>
            <a:r>
              <a:rPr lang="en-US" dirty="0"/>
              <a:t> </a:t>
            </a:r>
            <a:r>
              <a:rPr lang="en-US" dirty="0" err="1"/>
              <a:t>một</a:t>
            </a:r>
            <a:r>
              <a:rPr lang="en-US" dirty="0"/>
              <a:t> </a:t>
            </a:r>
            <a:r>
              <a:rPr lang="en-US" dirty="0" err="1"/>
              <a:t>lớp</a:t>
            </a:r>
            <a:r>
              <a:rPr lang="en-US" dirty="0"/>
              <a:t> </a:t>
            </a:r>
            <a:r>
              <a:rPr lang="en-US" dirty="0" err="1"/>
              <a:t>bao</a:t>
            </a:r>
            <a:r>
              <a:rPr lang="en-US" dirty="0"/>
              <a:t> </a:t>
            </a:r>
            <a:r>
              <a:rPr lang="en-US" dirty="0" err="1"/>
              <a:t>bọc</a:t>
            </a:r>
            <a:r>
              <a:rPr lang="en-US" dirty="0"/>
              <a:t> (wrapper) </a:t>
            </a:r>
            <a:r>
              <a:rPr lang="en-US" dirty="0" err="1"/>
              <a:t>cho</a:t>
            </a:r>
            <a:r>
              <a:rPr lang="en-US" dirty="0"/>
              <a:t> Simple </a:t>
            </a:r>
            <a:r>
              <a:rPr lang="en-US" dirty="0" err="1"/>
              <a:t>DirectMedia</a:t>
            </a:r>
            <a:r>
              <a:rPr lang="en-US" dirty="0"/>
              <a:t> Layer (SDL), </a:t>
            </a:r>
            <a:r>
              <a:rPr lang="en-US" dirty="0" err="1"/>
              <a:t>một</a:t>
            </a:r>
            <a:r>
              <a:rPr lang="en-US" dirty="0"/>
              <a:t> </a:t>
            </a:r>
            <a:r>
              <a:rPr lang="en-US" dirty="0" err="1"/>
              <a:t>thư</a:t>
            </a:r>
            <a:r>
              <a:rPr lang="en-US" dirty="0"/>
              <a:t> </a:t>
            </a:r>
            <a:r>
              <a:rPr lang="en-US" dirty="0" err="1"/>
              <a:t>viện</a:t>
            </a:r>
            <a:r>
              <a:rPr lang="en-US" dirty="0"/>
              <a:t> </a:t>
            </a:r>
            <a:r>
              <a:rPr lang="en-US" dirty="0" err="1"/>
              <a:t>đa</a:t>
            </a:r>
            <a:r>
              <a:rPr lang="en-US" dirty="0"/>
              <a:t> </a:t>
            </a:r>
            <a:r>
              <a:rPr lang="en-US" dirty="0" err="1"/>
              <a:t>nền</a:t>
            </a:r>
            <a:r>
              <a:rPr lang="en-US" dirty="0"/>
              <a:t> </a:t>
            </a:r>
            <a:r>
              <a:rPr lang="en-US" dirty="0" err="1"/>
              <a:t>tảng</a:t>
            </a:r>
            <a:r>
              <a:rPr lang="en-US" dirty="0"/>
              <a:t> </a:t>
            </a:r>
            <a:r>
              <a:rPr lang="en-US" dirty="0" err="1"/>
              <a:t>viết</a:t>
            </a:r>
            <a:r>
              <a:rPr lang="en-US" dirty="0"/>
              <a:t> </a:t>
            </a:r>
            <a:r>
              <a:rPr lang="en-US" dirty="0" err="1"/>
              <a:t>bằng</a:t>
            </a:r>
            <a:r>
              <a:rPr lang="en-US" dirty="0"/>
              <a:t> C/C++ </a:t>
            </a:r>
            <a:r>
              <a:rPr lang="en-US" dirty="0" err="1"/>
              <a:t>được</a:t>
            </a:r>
            <a:r>
              <a:rPr lang="en-US" dirty="0"/>
              <a:t> </a:t>
            </a:r>
            <a:r>
              <a:rPr lang="en-US" dirty="0" err="1"/>
              <a:t>sử</a:t>
            </a:r>
            <a:r>
              <a:rPr lang="en-US" dirty="0"/>
              <a:t> </a:t>
            </a:r>
            <a:r>
              <a:rPr lang="en-US" dirty="0" err="1"/>
              <a:t>dụng</a:t>
            </a:r>
            <a:r>
              <a:rPr lang="en-US" dirty="0"/>
              <a:t> </a:t>
            </a:r>
            <a:r>
              <a:rPr lang="en-US" dirty="0" err="1"/>
              <a:t>rộng</a:t>
            </a:r>
            <a:r>
              <a:rPr lang="en-US" dirty="0"/>
              <a:t> </a:t>
            </a:r>
            <a:r>
              <a:rPr lang="en-US" dirty="0" err="1"/>
              <a:t>rãi</a:t>
            </a:r>
            <a:r>
              <a:rPr lang="en-US" dirty="0"/>
              <a:t> </a:t>
            </a:r>
            <a:r>
              <a:rPr lang="en-US" dirty="0" err="1"/>
              <a:t>để</a:t>
            </a:r>
            <a:r>
              <a:rPr lang="en-US" dirty="0"/>
              <a:t> </a:t>
            </a:r>
            <a:r>
              <a:rPr lang="en-US" dirty="0" err="1"/>
              <a:t>truy</a:t>
            </a:r>
            <a:r>
              <a:rPr lang="en-US" dirty="0"/>
              <a:t> </a:t>
            </a:r>
            <a:r>
              <a:rPr lang="en-US" dirty="0" err="1"/>
              <a:t>cập</a:t>
            </a:r>
            <a:r>
              <a:rPr lang="en-US" dirty="0"/>
              <a:t> </a:t>
            </a:r>
            <a:r>
              <a:rPr lang="en-US" dirty="0" err="1"/>
              <a:t>trực</a:t>
            </a:r>
            <a:r>
              <a:rPr lang="en-US" dirty="0"/>
              <a:t> </a:t>
            </a:r>
            <a:r>
              <a:rPr lang="en-US" dirty="0" err="1"/>
              <a:t>tiếp</a:t>
            </a:r>
            <a:r>
              <a:rPr lang="en-US" dirty="0"/>
              <a:t> </a:t>
            </a:r>
            <a:r>
              <a:rPr lang="en-US" dirty="0" err="1"/>
              <a:t>vào</a:t>
            </a:r>
            <a:r>
              <a:rPr lang="en-US" dirty="0"/>
              <a:t> </a:t>
            </a:r>
            <a:r>
              <a:rPr lang="en-US" dirty="0" err="1"/>
              <a:t>phần</a:t>
            </a:r>
            <a:r>
              <a:rPr lang="en-US" dirty="0"/>
              <a:t> </a:t>
            </a:r>
            <a:r>
              <a:rPr lang="en-US" dirty="0" err="1"/>
              <a:t>cứng</a:t>
            </a:r>
            <a:r>
              <a:rPr lang="en-US" dirty="0"/>
              <a:t> </a:t>
            </a:r>
            <a:r>
              <a:rPr lang="en-US" dirty="0" err="1"/>
              <a:t>đa</a:t>
            </a:r>
            <a:r>
              <a:rPr lang="en-US" dirty="0"/>
              <a:t> </a:t>
            </a:r>
            <a:r>
              <a:rPr lang="en-US" dirty="0" err="1"/>
              <a:t>phương</a:t>
            </a:r>
            <a:r>
              <a:rPr lang="en-US" dirty="0"/>
              <a:t> </a:t>
            </a:r>
            <a:r>
              <a:rPr lang="en-US" dirty="0" err="1"/>
              <a:t>tiện</a:t>
            </a:r>
            <a:endParaRPr lang="en-US" dirty="0"/>
          </a:p>
        </p:txBody>
      </p:sp>
      <p:pic>
        <p:nvPicPr>
          <p:cNvPr id="15" name="Picture 14"/>
          <p:cNvPicPr>
            <a:picLocks noChangeAspect="1"/>
          </p:cNvPicPr>
          <p:nvPr/>
        </p:nvPicPr>
        <p:blipFill>
          <a:blip r:embed="rId2"/>
          <a:stretch>
            <a:fillRect/>
          </a:stretch>
        </p:blipFill>
        <p:spPr>
          <a:xfrm>
            <a:off x="2499212" y="1986297"/>
            <a:ext cx="7011378" cy="3343742"/>
          </a:xfrm>
          <a:prstGeom prst="rect">
            <a:avLst/>
          </a:prstGeom>
        </p:spPr>
      </p:pic>
    </p:spTree>
    <p:extLst>
      <p:ext uri="{BB962C8B-B14F-4D97-AF65-F5344CB8AC3E}">
        <p14:creationId xmlns:p14="http://schemas.microsoft.com/office/powerpoint/2010/main" val="2071135702"/>
      </p:ext>
    </p:extLst>
  </p:cSld>
  <p:clrMapOvr>
    <a:masterClrMapping/>
  </p:clrMapOvr>
  <mc:AlternateContent xmlns:mc="http://schemas.openxmlformats.org/markup-compatibility/2006" xmlns:p14="http://schemas.microsoft.com/office/powerpoint/2010/main">
    <mc:Choice Requires="p14">
      <p:transition p14:dur="0" advClick="0" advTm="3000">
        <p:sndAc>
          <p:endSnd/>
        </p:sndAc>
      </p:transition>
    </mc:Choice>
    <mc:Fallback xmlns="">
      <p:transition advClick="0" advTm="3000">
        <p:sndAc>
          <p:end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a:extLst>
              <a:ext uri="{FF2B5EF4-FFF2-40B4-BE49-F238E27FC236}">
                <a16:creationId xmlns:a16="http://schemas.microsoft.com/office/drawing/2014/main" id="{886242B1-ED16-4B8B-A083-F7518C6BB0F5}"/>
              </a:ext>
            </a:extLst>
          </p:cNvPr>
          <p:cNvCxnSpPr/>
          <p:nvPr/>
        </p:nvCxnSpPr>
        <p:spPr>
          <a:xfrm>
            <a:off x="1884000" y="4234376"/>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97E63982-77F1-4BA7-A8B7-0CB9B0A9407D}"/>
              </a:ext>
            </a:extLst>
          </p:cNvPr>
          <p:cNvCxnSpPr/>
          <p:nvPr/>
        </p:nvCxnSpPr>
        <p:spPr>
          <a:xfrm>
            <a:off x="1884000" y="2623943"/>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grpSp>
        <p:nvGrpSpPr>
          <p:cNvPr id="28" name="组合 27">
            <a:extLst>
              <a:ext uri="{FF2B5EF4-FFF2-40B4-BE49-F238E27FC236}">
                <a16:creationId xmlns:a16="http://schemas.microsoft.com/office/drawing/2014/main" id="{817098D6-41C5-4B79-A58B-57B70C0EB1A3}"/>
              </a:ext>
            </a:extLst>
          </p:cNvPr>
          <p:cNvGrpSpPr/>
          <p:nvPr/>
        </p:nvGrpSpPr>
        <p:grpSpPr>
          <a:xfrm>
            <a:off x="2045753" y="2454276"/>
            <a:ext cx="7996320" cy="1954771"/>
            <a:chOff x="2508242" y="2488758"/>
            <a:chExt cx="7996320" cy="1954771"/>
          </a:xfrm>
        </p:grpSpPr>
        <p:sp>
          <p:nvSpPr>
            <p:cNvPr id="29" name="文本框 28">
              <a:extLst>
                <a:ext uri="{FF2B5EF4-FFF2-40B4-BE49-F238E27FC236}">
                  <a16:creationId xmlns:a16="http://schemas.microsoft.com/office/drawing/2014/main" id="{6B07AB33-2409-4774-A2DA-84ABC8F6B083}"/>
                </a:ext>
              </a:extLst>
            </p:cNvPr>
            <p:cNvSpPr txBox="1"/>
            <p:nvPr/>
          </p:nvSpPr>
          <p:spPr>
            <a:xfrm>
              <a:off x="4415909" y="3071929"/>
              <a:ext cx="6088653" cy="1371600"/>
            </a:xfrm>
            <a:prstGeom prst="rect">
              <a:avLst/>
            </a:prstGeom>
            <a:noFill/>
          </p:spPr>
          <p:txBody>
            <a:bodyPr wrap="square" rtlCol="0">
              <a:normAutofit/>
            </a:bodyPr>
            <a:lstStyle/>
            <a:p>
              <a:r>
                <a:rPr lang="en-US" altLang="vi-VN" sz="4000" dirty="0" err="1">
                  <a:latin typeface="Times New Roman" panose="02020603050405020304" pitchFamily="18" charset="0"/>
                  <a:ea typeface="Noto Sans"/>
                  <a:cs typeface="Times New Roman" panose="02020603050405020304" pitchFamily="18" charset="0"/>
                </a:rPr>
                <a:t>Thực</a:t>
              </a:r>
              <a:r>
                <a:rPr lang="en-US" altLang="vi-VN" sz="4000" dirty="0">
                  <a:latin typeface="Times New Roman" panose="02020603050405020304" pitchFamily="18" charset="0"/>
                  <a:ea typeface="Noto Sans"/>
                  <a:cs typeface="Times New Roman" panose="02020603050405020304" pitchFamily="18" charset="0"/>
                </a:rPr>
                <a:t> </a:t>
              </a:r>
              <a:r>
                <a:rPr lang="en-US" altLang="vi-VN" sz="4000" dirty="0" err="1">
                  <a:latin typeface="Times New Roman" panose="02020603050405020304" pitchFamily="18" charset="0"/>
                  <a:ea typeface="Noto Sans"/>
                  <a:cs typeface="Times New Roman" panose="02020603050405020304" pitchFamily="18" charset="0"/>
                </a:rPr>
                <a:t>nghiệm</a:t>
              </a:r>
              <a:r>
                <a:rPr lang="en-US" altLang="vi-VN" sz="4000" dirty="0">
                  <a:latin typeface="Times New Roman" panose="02020603050405020304" pitchFamily="18" charset="0"/>
                  <a:ea typeface="Noto Sans"/>
                  <a:cs typeface="Times New Roman" panose="02020603050405020304" pitchFamily="18" charset="0"/>
                </a:rPr>
                <a:t> </a:t>
              </a:r>
              <a:r>
                <a:rPr lang="en-US" altLang="vi-VN" sz="4000" dirty="0" err="1">
                  <a:latin typeface="Times New Roman" panose="02020603050405020304" pitchFamily="18" charset="0"/>
                  <a:ea typeface="Noto Sans"/>
                  <a:cs typeface="Times New Roman" panose="02020603050405020304" pitchFamily="18" charset="0"/>
                </a:rPr>
                <a:t>và</a:t>
              </a:r>
              <a:r>
                <a:rPr lang="en-US" altLang="vi-VN" sz="4000" dirty="0">
                  <a:latin typeface="Times New Roman" panose="02020603050405020304" pitchFamily="18" charset="0"/>
                  <a:ea typeface="Noto Sans"/>
                  <a:cs typeface="Times New Roman" panose="02020603050405020304" pitchFamily="18" charset="0"/>
                </a:rPr>
                <a:t> </a:t>
              </a:r>
              <a:r>
                <a:rPr lang="en-US" altLang="vi-VN" sz="4000" dirty="0" err="1">
                  <a:latin typeface="Times New Roman" panose="02020603050405020304" pitchFamily="18" charset="0"/>
                  <a:ea typeface="Noto Sans"/>
                  <a:cs typeface="Times New Roman" panose="02020603050405020304" pitchFamily="18" charset="0"/>
                </a:rPr>
                <a:t>kết</a:t>
              </a:r>
              <a:r>
                <a:rPr lang="en-US" altLang="vi-VN" sz="4000" dirty="0">
                  <a:latin typeface="Times New Roman" panose="02020603050405020304" pitchFamily="18" charset="0"/>
                  <a:ea typeface="Noto Sans"/>
                  <a:cs typeface="Times New Roman" panose="02020603050405020304" pitchFamily="18" charset="0"/>
                </a:rPr>
                <a:t> </a:t>
              </a:r>
              <a:r>
                <a:rPr lang="en-US" altLang="vi-VN" sz="4000" dirty="0" err="1">
                  <a:latin typeface="Times New Roman" panose="02020603050405020304" pitchFamily="18" charset="0"/>
                  <a:ea typeface="Noto Sans"/>
                  <a:cs typeface="Times New Roman" panose="02020603050405020304" pitchFamily="18" charset="0"/>
                </a:rPr>
                <a:t>luận</a:t>
              </a:r>
              <a:endParaRPr lang="zh-CN" altLang="en-US" sz="4000" dirty="0">
                <a:latin typeface="Times New Roman" panose="02020603050405020304" pitchFamily="18" charset="0"/>
                <a:ea typeface="字魂5号-无外润黑体" panose="00000500000000000000" pitchFamily="2" charset="-122"/>
                <a:cs typeface="Times New Roman" panose="02020603050405020304" pitchFamily="18" charset="0"/>
              </a:endParaRPr>
            </a:p>
          </p:txBody>
        </p:sp>
        <p:sp>
          <p:nvSpPr>
            <p:cNvPr id="30" name="文本框 29">
              <a:extLst>
                <a:ext uri="{FF2B5EF4-FFF2-40B4-BE49-F238E27FC236}">
                  <a16:creationId xmlns:a16="http://schemas.microsoft.com/office/drawing/2014/main" id="{D96181BA-9848-4581-9421-5A5E17068057}"/>
                </a:ext>
              </a:extLst>
            </p:cNvPr>
            <p:cNvSpPr txBox="1"/>
            <p:nvPr/>
          </p:nvSpPr>
          <p:spPr>
            <a:xfrm>
              <a:off x="2508242" y="2488758"/>
              <a:ext cx="2011840" cy="1785104"/>
            </a:xfrm>
            <a:prstGeom prst="rect">
              <a:avLst/>
            </a:prstGeom>
            <a:noFill/>
          </p:spPr>
          <p:txBody>
            <a:bodyPr wrap="square" rtlCol="0">
              <a:normAutofit fontScale="92500"/>
            </a:bodyPr>
            <a:lstStyle/>
            <a:p>
              <a:r>
                <a:rPr lang="vi-VN" altLang="vi-VN" sz="11000">
                  <a:latin typeface="Noto Sans"/>
                  <a:ea typeface="Noto Sans"/>
                </a:rPr>
                <a:t>04.</a:t>
              </a:r>
              <a:endParaRPr lang="zh-CN" altLang="en-US" sz="11000">
                <a:latin typeface="Yeseva One" panose="00000500000000000000" pitchFamily="2" charset="0"/>
                <a:ea typeface="字魂5号-无外润黑体" panose="00000500000000000000" pitchFamily="2" charset="-122"/>
              </a:endParaRPr>
            </a:p>
          </p:txBody>
        </p:sp>
      </p:grpSp>
      <p:sp>
        <p:nvSpPr>
          <p:cNvPr id="31" name="Freeform 77">
            <a:extLst>
              <a:ext uri="{FF2B5EF4-FFF2-40B4-BE49-F238E27FC236}">
                <a16:creationId xmlns:a16="http://schemas.microsoft.com/office/drawing/2014/main" id="{E0D4CE2E-D3C9-4570-973D-C147273D7658}"/>
              </a:ext>
            </a:extLst>
          </p:cNvPr>
          <p:cNvSpPr/>
          <p:nvPr/>
        </p:nvSpPr>
        <p:spPr>
          <a:xfrm>
            <a:off x="5658606" y="1380117"/>
            <a:ext cx="874788" cy="1074159"/>
          </a:xfrm>
          <a:custGeom>
            <a:avLst/>
            <a:gdLst>
              <a:gd name="T0" fmla="*/ 1681 w 1962"/>
              <a:gd name="T1" fmla="*/ 295 h 2413"/>
              <a:gd name="T2" fmla="*/ 926 w 1962"/>
              <a:gd name="T3" fmla="*/ 1 h 2413"/>
              <a:gd name="T4" fmla="*/ 285 w 1962"/>
              <a:gd name="T5" fmla="*/ 257 h 2413"/>
              <a:gd name="T6" fmla="*/ 96 w 1962"/>
              <a:gd name="T7" fmla="*/ 823 h 2413"/>
              <a:gd name="T8" fmla="*/ 127 w 1962"/>
              <a:gd name="T9" fmla="*/ 1063 h 2413"/>
              <a:gd name="T10" fmla="*/ 5 w 1962"/>
              <a:gd name="T11" fmla="*/ 1322 h 2413"/>
              <a:gd name="T12" fmla="*/ 107 w 1962"/>
              <a:gd name="T13" fmla="*/ 1392 h 2413"/>
              <a:gd name="T14" fmla="*/ 126 w 1962"/>
              <a:gd name="T15" fmla="*/ 1453 h 2413"/>
              <a:gd name="T16" fmla="*/ 125 w 1962"/>
              <a:gd name="T17" fmla="*/ 1537 h 2413"/>
              <a:gd name="T18" fmla="*/ 174 w 1962"/>
              <a:gd name="T19" fmla="*/ 1577 h 2413"/>
              <a:gd name="T20" fmla="*/ 169 w 1962"/>
              <a:gd name="T21" fmla="*/ 1602 h 2413"/>
              <a:gd name="T22" fmla="*/ 187 w 1962"/>
              <a:gd name="T23" fmla="*/ 1687 h 2413"/>
              <a:gd name="T24" fmla="*/ 212 w 1962"/>
              <a:gd name="T25" fmla="*/ 1789 h 2413"/>
              <a:gd name="T26" fmla="*/ 233 w 1962"/>
              <a:gd name="T27" fmla="*/ 1920 h 2413"/>
              <a:gd name="T28" fmla="*/ 470 w 1962"/>
              <a:gd name="T29" fmla="*/ 1952 h 2413"/>
              <a:gd name="T30" fmla="*/ 731 w 1962"/>
              <a:gd name="T31" fmla="*/ 2004 h 2413"/>
              <a:gd name="T32" fmla="*/ 919 w 1962"/>
              <a:gd name="T33" fmla="*/ 2413 h 2413"/>
              <a:gd name="T34" fmla="*/ 1579 w 1962"/>
              <a:gd name="T35" fmla="*/ 1802 h 2413"/>
              <a:gd name="T36" fmla="*/ 1670 w 1962"/>
              <a:gd name="T37" fmla="*/ 1345 h 2413"/>
              <a:gd name="T38" fmla="*/ 1902 w 1962"/>
              <a:gd name="T39" fmla="*/ 884 h 2413"/>
              <a:gd name="T40" fmla="*/ 1681 w 1962"/>
              <a:gd name="T41" fmla="*/ 295 h 2413"/>
              <a:gd name="T42" fmla="*/ 1386 w 1962"/>
              <a:gd name="T43" fmla="*/ 1282 h 2413"/>
              <a:gd name="T44" fmla="*/ 1153 w 1962"/>
              <a:gd name="T45" fmla="*/ 1105 h 2413"/>
              <a:gd name="T46" fmla="*/ 1122 w 1962"/>
              <a:gd name="T47" fmla="*/ 1107 h 2413"/>
              <a:gd name="T48" fmla="*/ 905 w 1962"/>
              <a:gd name="T49" fmla="*/ 869 h 2413"/>
              <a:gd name="T50" fmla="*/ 377 w 1962"/>
              <a:gd name="T51" fmla="*/ 726 h 2413"/>
              <a:gd name="T52" fmla="*/ 297 w 1962"/>
              <a:gd name="T53" fmla="*/ 594 h 2413"/>
              <a:gd name="T54" fmla="*/ 377 w 1962"/>
              <a:gd name="T55" fmla="*/ 344 h 2413"/>
              <a:gd name="T56" fmla="*/ 918 w 1962"/>
              <a:gd name="T57" fmla="*/ 128 h 2413"/>
              <a:gd name="T58" fmla="*/ 1586 w 1962"/>
              <a:gd name="T59" fmla="*/ 380 h 2413"/>
              <a:gd name="T60" fmla="*/ 1781 w 1962"/>
              <a:gd name="T61" fmla="*/ 830 h 2413"/>
              <a:gd name="T62" fmla="*/ 1782 w 1962"/>
              <a:gd name="T63" fmla="*/ 853 h 2413"/>
              <a:gd name="T64" fmla="*/ 1386 w 1962"/>
              <a:gd name="T65" fmla="*/ 1282 h 2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62" h="2413">
                <a:moveTo>
                  <a:pt x="1681" y="295"/>
                </a:moveTo>
                <a:cubicBezTo>
                  <a:pt x="1546" y="144"/>
                  <a:pt x="1367" y="4"/>
                  <a:pt x="926" y="1"/>
                </a:cubicBezTo>
                <a:cubicBezTo>
                  <a:pt x="753" y="0"/>
                  <a:pt x="490" y="40"/>
                  <a:pt x="285" y="257"/>
                </a:cubicBezTo>
                <a:cubicBezTo>
                  <a:pt x="161" y="388"/>
                  <a:pt x="70" y="553"/>
                  <a:pt x="96" y="823"/>
                </a:cubicBezTo>
                <a:cubicBezTo>
                  <a:pt x="102" y="882"/>
                  <a:pt x="186" y="949"/>
                  <a:pt x="127" y="1063"/>
                </a:cubicBezTo>
                <a:cubicBezTo>
                  <a:pt x="127" y="1063"/>
                  <a:pt x="0" y="1285"/>
                  <a:pt x="5" y="1322"/>
                </a:cubicBezTo>
                <a:cubicBezTo>
                  <a:pt x="5" y="1322"/>
                  <a:pt x="3" y="1389"/>
                  <a:pt x="107" y="1392"/>
                </a:cubicBezTo>
                <a:cubicBezTo>
                  <a:pt x="107" y="1392"/>
                  <a:pt x="133" y="1395"/>
                  <a:pt x="126" y="1453"/>
                </a:cubicBezTo>
                <a:lnTo>
                  <a:pt x="125" y="1537"/>
                </a:lnTo>
                <a:cubicBezTo>
                  <a:pt x="125" y="1537"/>
                  <a:pt x="128" y="1562"/>
                  <a:pt x="174" y="1577"/>
                </a:cubicBezTo>
                <a:cubicBezTo>
                  <a:pt x="174" y="1577"/>
                  <a:pt x="182" y="1585"/>
                  <a:pt x="169" y="1602"/>
                </a:cubicBezTo>
                <a:cubicBezTo>
                  <a:pt x="169" y="1602"/>
                  <a:pt x="145" y="1629"/>
                  <a:pt x="187" y="1687"/>
                </a:cubicBezTo>
                <a:cubicBezTo>
                  <a:pt x="202" y="1708"/>
                  <a:pt x="227" y="1735"/>
                  <a:pt x="212" y="1789"/>
                </a:cubicBezTo>
                <a:cubicBezTo>
                  <a:pt x="212" y="1789"/>
                  <a:pt x="192" y="1895"/>
                  <a:pt x="233" y="1920"/>
                </a:cubicBezTo>
                <a:cubicBezTo>
                  <a:pt x="233" y="1920"/>
                  <a:pt x="280" y="1976"/>
                  <a:pt x="470" y="1952"/>
                </a:cubicBezTo>
                <a:cubicBezTo>
                  <a:pt x="536" y="1944"/>
                  <a:pt x="658" y="1912"/>
                  <a:pt x="731" y="2004"/>
                </a:cubicBezTo>
                <a:cubicBezTo>
                  <a:pt x="731" y="2004"/>
                  <a:pt x="905" y="2335"/>
                  <a:pt x="919" y="2413"/>
                </a:cubicBezTo>
                <a:cubicBezTo>
                  <a:pt x="919" y="2413"/>
                  <a:pt x="1216" y="1884"/>
                  <a:pt x="1579" y="1802"/>
                </a:cubicBezTo>
                <a:cubicBezTo>
                  <a:pt x="1579" y="1802"/>
                  <a:pt x="1490" y="1603"/>
                  <a:pt x="1670" y="1345"/>
                </a:cubicBezTo>
                <a:cubicBezTo>
                  <a:pt x="1670" y="1345"/>
                  <a:pt x="1895" y="1048"/>
                  <a:pt x="1902" y="884"/>
                </a:cubicBezTo>
                <a:cubicBezTo>
                  <a:pt x="1902" y="884"/>
                  <a:pt x="1962" y="609"/>
                  <a:pt x="1681" y="295"/>
                </a:cubicBezTo>
                <a:close/>
                <a:moveTo>
                  <a:pt x="1386" y="1282"/>
                </a:moveTo>
                <a:cubicBezTo>
                  <a:pt x="1233" y="1287"/>
                  <a:pt x="1225" y="1184"/>
                  <a:pt x="1153" y="1105"/>
                </a:cubicBezTo>
                <a:cubicBezTo>
                  <a:pt x="1143" y="1106"/>
                  <a:pt x="1133" y="1107"/>
                  <a:pt x="1122" y="1107"/>
                </a:cubicBezTo>
                <a:cubicBezTo>
                  <a:pt x="942" y="1112"/>
                  <a:pt x="975" y="921"/>
                  <a:pt x="905" y="869"/>
                </a:cubicBezTo>
                <a:cubicBezTo>
                  <a:pt x="737" y="744"/>
                  <a:pt x="500" y="853"/>
                  <a:pt x="377" y="726"/>
                </a:cubicBezTo>
                <a:cubicBezTo>
                  <a:pt x="337" y="686"/>
                  <a:pt x="302" y="647"/>
                  <a:pt x="297" y="594"/>
                </a:cubicBezTo>
                <a:cubicBezTo>
                  <a:pt x="285" y="466"/>
                  <a:pt x="314" y="411"/>
                  <a:pt x="377" y="344"/>
                </a:cubicBezTo>
                <a:cubicBezTo>
                  <a:pt x="547" y="165"/>
                  <a:pt x="764" y="128"/>
                  <a:pt x="918" y="128"/>
                </a:cubicBezTo>
                <a:cubicBezTo>
                  <a:pt x="1330" y="131"/>
                  <a:pt x="1473" y="254"/>
                  <a:pt x="1586" y="380"/>
                </a:cubicBezTo>
                <a:cubicBezTo>
                  <a:pt x="1772" y="587"/>
                  <a:pt x="1783" y="766"/>
                  <a:pt x="1781" y="830"/>
                </a:cubicBezTo>
                <a:cubicBezTo>
                  <a:pt x="1781" y="838"/>
                  <a:pt x="1782" y="845"/>
                  <a:pt x="1782" y="853"/>
                </a:cubicBezTo>
                <a:cubicBezTo>
                  <a:pt x="1783" y="1090"/>
                  <a:pt x="1605" y="1274"/>
                  <a:pt x="1386" y="1282"/>
                </a:cubicBezTo>
                <a:close/>
              </a:path>
            </a:pathLst>
          </a:custGeom>
          <a:solidFill>
            <a:srgbClr val="3F3B3A"/>
          </a:solidFill>
          <a:ln w="12700" cap="flat">
            <a:noFill/>
            <a:miter lim="400000"/>
          </a:ln>
          <a:effectLst/>
        </p:spPr>
        <p:txBody>
          <a:bodyPr wrap="square" lIns="91439" tIns="91439" rIns="91439" bIns="91439" numCol="1" anchor="t">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1232515408"/>
      </p:ext>
    </p:extLst>
  </p:cSld>
  <p:clrMapOvr>
    <a:masterClrMapping/>
  </p:clrMapOvr>
  <mc:AlternateContent xmlns:mc="http://schemas.openxmlformats.org/markup-compatibility/2006" xmlns:p14="http://schemas.microsoft.com/office/powerpoint/2010/main">
    <mc:Choice Requires="p14">
      <p:transition p14:dur="0" advClick="0" advTm="3000">
        <p:sndAc>
          <p:endSnd/>
        </p:sndAc>
      </p:transition>
    </mc:Choice>
    <mc:Fallback xmlns="">
      <p:transition advClick="0" advTm="3000">
        <p:sndAc>
          <p:end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par>
                                <p:cTn id="15" presetID="16" presetClass="entr" presetSubtype="37" fill="hold" nodeType="withEffect">
                                  <p:stCondLst>
                                    <p:cond delay="750"/>
                                  </p:stCondLst>
                                  <p:childTnLst>
                                    <p:set>
                                      <p:cBhvr>
                                        <p:cTn id="16" dur="1" fill="hold">
                                          <p:stCondLst>
                                            <p:cond delay="0"/>
                                          </p:stCondLst>
                                        </p:cTn>
                                        <p:tgtEl>
                                          <p:spTgt spid="27"/>
                                        </p:tgtEl>
                                        <p:attrNameLst>
                                          <p:attrName>style.visibility</p:attrName>
                                        </p:attrNameLst>
                                      </p:cBhvr>
                                      <p:to>
                                        <p:strVal val="visible"/>
                                      </p:to>
                                    </p:set>
                                    <p:animEffect transition="in" filter="barn(outVertical)">
                                      <p:cBhvr>
                                        <p:cTn id="17" dur="1500"/>
                                        <p:tgtEl>
                                          <p:spTgt spid="27"/>
                                        </p:tgtEl>
                                      </p:cBhvr>
                                    </p:animEffect>
                                  </p:childTnLst>
                                </p:cTn>
                              </p:par>
                              <p:par>
                                <p:cTn id="18" presetID="16" presetClass="entr" presetSubtype="37" fill="hold" nodeType="withEffect">
                                  <p:stCondLst>
                                    <p:cond delay="750"/>
                                  </p:stCondLst>
                                  <p:childTnLst>
                                    <p:set>
                                      <p:cBhvr>
                                        <p:cTn id="19" dur="1" fill="hold">
                                          <p:stCondLst>
                                            <p:cond delay="0"/>
                                          </p:stCondLst>
                                        </p:cTn>
                                        <p:tgtEl>
                                          <p:spTgt spid="26"/>
                                        </p:tgtEl>
                                        <p:attrNameLst>
                                          <p:attrName>style.visibility</p:attrName>
                                        </p:attrNameLst>
                                      </p:cBhvr>
                                      <p:to>
                                        <p:strVal val="visible"/>
                                      </p:to>
                                    </p:set>
                                    <p:animEffect transition="in" filter="barn(outVertical)">
                                      <p:cBhvr>
                                        <p:cTn id="20" dur="1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a:blip r:embed="rId2"/>
          <a:stretch>
            <a:fillRect/>
          </a:stretch>
        </p:blipFill>
        <p:spPr>
          <a:xfrm>
            <a:off x="6266242" y="1255854"/>
            <a:ext cx="5076947" cy="4352080"/>
          </a:xfrm>
          <a:prstGeom prst="rect">
            <a:avLst/>
          </a:prstGeom>
        </p:spPr>
      </p:pic>
      <p:pic>
        <p:nvPicPr>
          <p:cNvPr id="10" name="Picture 9"/>
          <p:cNvPicPr/>
          <p:nvPr/>
        </p:nvPicPr>
        <p:blipFill>
          <a:blip r:embed="rId3"/>
          <a:stretch>
            <a:fillRect/>
          </a:stretch>
        </p:blipFill>
        <p:spPr>
          <a:xfrm>
            <a:off x="775505" y="1255854"/>
            <a:ext cx="5490737" cy="4352080"/>
          </a:xfrm>
          <a:prstGeom prst="rect">
            <a:avLst/>
          </a:prstGeom>
        </p:spPr>
      </p:pic>
      <p:grpSp>
        <p:nvGrpSpPr>
          <p:cNvPr id="11" name="组合 1">
            <a:extLst>
              <a:ext uri="{FF2B5EF4-FFF2-40B4-BE49-F238E27FC236}">
                <a16:creationId xmlns:a16="http://schemas.microsoft.com/office/drawing/2014/main" id="{124DB150-57E2-4867-BB2F-F4A73E9B337F}"/>
              </a:ext>
            </a:extLst>
          </p:cNvPr>
          <p:cNvGrpSpPr/>
          <p:nvPr/>
        </p:nvGrpSpPr>
        <p:grpSpPr>
          <a:xfrm>
            <a:off x="212917" y="602138"/>
            <a:ext cx="4653662" cy="377156"/>
            <a:chOff x="567034" y="540059"/>
            <a:chExt cx="4653662" cy="377156"/>
          </a:xfrm>
        </p:grpSpPr>
        <p:sp>
          <p:nvSpPr>
            <p:cNvPr id="12" name="文本框 2">
              <a:extLst>
                <a:ext uri="{FF2B5EF4-FFF2-40B4-BE49-F238E27FC236}">
                  <a16:creationId xmlns:a16="http://schemas.microsoft.com/office/drawing/2014/main" id="{A1783258-8C66-4BEB-8DAB-667A978C9A6F}"/>
                </a:ext>
              </a:extLst>
            </p:cNvPr>
            <p:cNvSpPr txBox="1"/>
            <p:nvPr/>
          </p:nvSpPr>
          <p:spPr>
            <a:xfrm>
              <a:off x="944444" y="540059"/>
              <a:ext cx="4276252" cy="365760"/>
            </a:xfrm>
            <a:prstGeom prst="rect">
              <a:avLst/>
            </a:prstGeom>
            <a:noFill/>
          </p:spPr>
          <p:txBody>
            <a:bodyPr wrap="square" rtlCol="0">
              <a:normAutofit/>
            </a:bodyPr>
            <a:lstStyle/>
            <a:p>
              <a:r>
                <a:rPr lang="en-US" b="1" dirty="0" err="1" smtClean="0">
                  <a:latin typeface="Times New Roman" panose="02020603050405020304" pitchFamily="18" charset="0"/>
                  <a:ea typeface="Times New Roman" panose="02020603050405020304" pitchFamily="18" charset="0"/>
                </a:rPr>
                <a:t>Kết</a:t>
              </a:r>
              <a:r>
                <a:rPr lang="en-US" b="1" dirty="0" smtClean="0">
                  <a:latin typeface="Times New Roman" panose="02020603050405020304" pitchFamily="18" charset="0"/>
                  <a:ea typeface="Times New Roman" panose="02020603050405020304" pitchFamily="18" charset="0"/>
                </a:rPr>
                <a:t> </a:t>
              </a:r>
              <a:r>
                <a:rPr lang="en-US" b="1" dirty="0" err="1" smtClean="0">
                  <a:latin typeface="Times New Roman" panose="02020603050405020304" pitchFamily="18" charset="0"/>
                  <a:ea typeface="Times New Roman" panose="02020603050405020304" pitchFamily="18" charset="0"/>
                </a:rPr>
                <a:t>quả</a:t>
              </a:r>
              <a:r>
                <a:rPr lang="en-US" b="1" dirty="0" smtClean="0">
                  <a:latin typeface="Times New Roman" panose="02020603050405020304" pitchFamily="18" charset="0"/>
                  <a:ea typeface="Times New Roman" panose="02020603050405020304" pitchFamily="18" charset="0"/>
                </a:rPr>
                <a:t> </a:t>
              </a:r>
              <a:r>
                <a:rPr lang="en-US" b="1" dirty="0" err="1" smtClean="0">
                  <a:latin typeface="Times New Roman" panose="02020603050405020304" pitchFamily="18" charset="0"/>
                  <a:ea typeface="Times New Roman" panose="02020603050405020304" pitchFamily="18" charset="0"/>
                </a:rPr>
                <a:t>thực</a:t>
              </a:r>
              <a:r>
                <a:rPr lang="en-US" b="1" dirty="0" smtClean="0">
                  <a:latin typeface="Times New Roman" panose="02020603050405020304" pitchFamily="18" charset="0"/>
                  <a:ea typeface="Times New Roman" panose="02020603050405020304" pitchFamily="18" charset="0"/>
                </a:rPr>
                <a:t> </a:t>
              </a:r>
              <a:r>
                <a:rPr lang="en-US" b="1" dirty="0" err="1" smtClean="0">
                  <a:latin typeface="Times New Roman" panose="02020603050405020304" pitchFamily="18" charset="0"/>
                  <a:ea typeface="Times New Roman" panose="02020603050405020304" pitchFamily="18" charset="0"/>
                </a:rPr>
                <a:t>nghiệm</a:t>
              </a:r>
              <a:r>
                <a:rPr lang="en-US" sz="1800" b="1" dirty="0" smtClean="0">
                  <a:effectLst/>
                  <a:latin typeface="Times New Roman" panose="02020603050405020304" pitchFamily="18" charset="0"/>
                  <a:ea typeface="Times New Roman" panose="02020603050405020304" pitchFamily="18" charset="0"/>
                </a:rPr>
                <a:t>.</a:t>
              </a:r>
              <a:endParaRPr lang="vi-VN" altLang="vi-VN" dirty="0">
                <a:solidFill>
                  <a:schemeClr val="tx1">
                    <a:lumMod val="75000"/>
                    <a:lumOff val="25000"/>
                  </a:schemeClr>
                </a:solidFill>
                <a:latin typeface="Noto Sans"/>
                <a:ea typeface="Noto Sans"/>
              </a:endParaRPr>
            </a:p>
          </p:txBody>
        </p:sp>
        <p:grpSp>
          <p:nvGrpSpPr>
            <p:cNvPr id="13" name="组合 3">
              <a:extLst>
                <a:ext uri="{FF2B5EF4-FFF2-40B4-BE49-F238E27FC236}">
                  <a16:creationId xmlns:a16="http://schemas.microsoft.com/office/drawing/2014/main" id="{E33F60D2-06A1-4095-97EA-8E2223F74941}"/>
                </a:ext>
              </a:extLst>
            </p:cNvPr>
            <p:cNvGrpSpPr/>
            <p:nvPr/>
          </p:nvGrpSpPr>
          <p:grpSpPr>
            <a:xfrm>
              <a:off x="567034" y="554816"/>
              <a:ext cx="4507269" cy="362399"/>
              <a:chOff x="567034" y="554816"/>
              <a:chExt cx="4507269" cy="362399"/>
            </a:xfrm>
          </p:grpSpPr>
          <p:cxnSp>
            <p:nvCxnSpPr>
              <p:cNvPr id="14" name="直接连接符 4">
                <a:extLst>
                  <a:ext uri="{FF2B5EF4-FFF2-40B4-BE49-F238E27FC236}">
                    <a16:creationId xmlns:a16="http://schemas.microsoft.com/office/drawing/2014/main" id="{317653ED-7D0D-4000-8AE5-A720F833E890}"/>
                  </a:ext>
                </a:extLst>
              </p:cNvPr>
              <p:cNvCxnSpPr/>
              <p:nvPr/>
            </p:nvCxnSpPr>
            <p:spPr>
              <a:xfrm>
                <a:off x="798051" y="900707"/>
                <a:ext cx="4276252"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15" name="矩形: 圆角 5">
                <a:extLst>
                  <a:ext uri="{FF2B5EF4-FFF2-40B4-BE49-F238E27FC236}">
                    <a16:creationId xmlns:a16="http://schemas.microsoft.com/office/drawing/2014/main" id="{52B4E871-CF0C-4155-951B-445477FA7AA2}"/>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7500" lnSpcReduction="10000"/>
              </a:bodyPr>
              <a:lstStyle/>
              <a:p>
                <a:pPr algn="ctr"/>
                <a:r>
                  <a:rPr lang="en-US" altLang="zh-CN" dirty="0">
                    <a:solidFill>
                      <a:schemeClr val="bg1"/>
                    </a:solidFill>
                    <a:latin typeface="Noto Sans"/>
                    <a:ea typeface="字魂5号-无外润黑体" panose="00000500000000000000" pitchFamily="2" charset="-122"/>
                  </a:rPr>
                  <a:t>1</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spTree>
    <p:extLst>
      <p:ext uri="{BB962C8B-B14F-4D97-AF65-F5344CB8AC3E}">
        <p14:creationId xmlns:p14="http://schemas.microsoft.com/office/powerpoint/2010/main" val="2047350733"/>
      </p:ext>
    </p:extLst>
  </p:cSld>
  <p:clrMapOvr>
    <a:masterClrMapping/>
  </p:clrMapOvr>
  <mc:AlternateContent xmlns:mc="http://schemas.openxmlformats.org/markup-compatibility/2006">
    <mc:Choice xmlns:p14="http://schemas.microsoft.com/office/powerpoint/2010/main" Requires="p14">
      <p:transition p14:dur="10" advClick="0" advTm="3000">
        <p:sndAc>
          <p:endSnd/>
        </p:sndAc>
      </p:transition>
    </mc:Choice>
    <mc:Fallback>
      <p:transition advClick="0" advTm="3000">
        <p:sndAc>
          <p:end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10394" y="1076445"/>
            <a:ext cx="5181119" cy="4456254"/>
          </a:xfrm>
          <a:prstGeom prst="rect">
            <a:avLst/>
          </a:prstGeom>
        </p:spPr>
      </p:pic>
      <p:pic>
        <p:nvPicPr>
          <p:cNvPr id="3" name="Picture 2"/>
          <p:cNvPicPr>
            <a:picLocks noChangeAspect="1"/>
          </p:cNvPicPr>
          <p:nvPr/>
        </p:nvPicPr>
        <p:blipFill>
          <a:blip r:embed="rId3"/>
          <a:stretch>
            <a:fillRect/>
          </a:stretch>
        </p:blipFill>
        <p:spPr>
          <a:xfrm>
            <a:off x="6227181" y="1076445"/>
            <a:ext cx="5092860" cy="4457700"/>
          </a:xfrm>
          <a:prstGeom prst="rect">
            <a:avLst/>
          </a:prstGeom>
        </p:spPr>
      </p:pic>
    </p:spTree>
    <p:extLst>
      <p:ext uri="{BB962C8B-B14F-4D97-AF65-F5344CB8AC3E}">
        <p14:creationId xmlns:p14="http://schemas.microsoft.com/office/powerpoint/2010/main" val="2512614250"/>
      </p:ext>
    </p:extLst>
  </p:cSld>
  <p:clrMapOvr>
    <a:masterClrMapping/>
  </p:clrMapOvr>
  <mc:AlternateContent xmlns:mc="http://schemas.openxmlformats.org/markup-compatibility/2006" xmlns:p14="http://schemas.microsoft.com/office/powerpoint/2010/main">
    <mc:Choice Requires="p14">
      <p:transition spd="slow" p14:dur="1250" advClick="0" advTm="3000">
        <p:random/>
        <p:sndAc>
          <p:endSnd/>
        </p:sndAc>
      </p:transition>
    </mc:Choice>
    <mc:Fallback xmlns="">
      <p:transition spd="slow" advClick="0" advTm="3000">
        <p:random/>
        <p:sndAc>
          <p:end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24DB150-57E2-4867-BB2F-F4A73E9B337F}"/>
              </a:ext>
            </a:extLst>
          </p:cNvPr>
          <p:cNvGrpSpPr/>
          <p:nvPr/>
        </p:nvGrpSpPr>
        <p:grpSpPr>
          <a:xfrm>
            <a:off x="212917" y="602138"/>
            <a:ext cx="4653662" cy="377156"/>
            <a:chOff x="567034" y="540059"/>
            <a:chExt cx="4653662" cy="377156"/>
          </a:xfrm>
        </p:grpSpPr>
        <p:sp>
          <p:nvSpPr>
            <p:cNvPr id="3" name="文本框 2">
              <a:extLst>
                <a:ext uri="{FF2B5EF4-FFF2-40B4-BE49-F238E27FC236}">
                  <a16:creationId xmlns:a16="http://schemas.microsoft.com/office/drawing/2014/main" id="{A1783258-8C66-4BEB-8DAB-667A978C9A6F}"/>
                </a:ext>
              </a:extLst>
            </p:cNvPr>
            <p:cNvSpPr txBox="1"/>
            <p:nvPr/>
          </p:nvSpPr>
          <p:spPr>
            <a:xfrm>
              <a:off x="944444" y="540059"/>
              <a:ext cx="4276252" cy="365760"/>
            </a:xfrm>
            <a:prstGeom prst="rect">
              <a:avLst/>
            </a:prstGeom>
            <a:noFill/>
          </p:spPr>
          <p:txBody>
            <a:bodyPr wrap="square" rtlCol="0">
              <a:normAutofit/>
            </a:bodyPr>
            <a:lstStyle/>
            <a:p>
              <a:r>
                <a:rPr lang="en-US" b="1" dirty="0" err="1" smtClean="0">
                  <a:latin typeface="Times New Roman" panose="02020603050405020304" pitchFamily="18" charset="0"/>
                  <a:ea typeface="Times New Roman" panose="02020603050405020304" pitchFamily="18" charset="0"/>
                </a:rPr>
                <a:t>Kết</a:t>
              </a:r>
              <a:r>
                <a:rPr lang="en-US" b="1" dirty="0" smtClean="0">
                  <a:latin typeface="Times New Roman" panose="02020603050405020304" pitchFamily="18" charset="0"/>
                  <a:ea typeface="Times New Roman" panose="02020603050405020304" pitchFamily="18" charset="0"/>
                </a:rPr>
                <a:t> </a:t>
              </a:r>
              <a:r>
                <a:rPr lang="en-US" b="1" dirty="0" err="1" smtClean="0">
                  <a:latin typeface="Times New Roman" panose="02020603050405020304" pitchFamily="18" charset="0"/>
                  <a:ea typeface="Times New Roman" panose="02020603050405020304" pitchFamily="18" charset="0"/>
                </a:rPr>
                <a:t>luận</a:t>
              </a:r>
              <a:r>
                <a:rPr lang="en-US" sz="1800" b="1" dirty="0" smtClean="0">
                  <a:effectLst/>
                  <a:latin typeface="Times New Roman" panose="02020603050405020304" pitchFamily="18" charset="0"/>
                  <a:ea typeface="Times New Roman" panose="02020603050405020304" pitchFamily="18" charset="0"/>
                </a:rPr>
                <a:t>.</a:t>
              </a:r>
              <a:endParaRPr lang="vi-VN" altLang="vi-VN" dirty="0">
                <a:solidFill>
                  <a:schemeClr val="tx1">
                    <a:lumMod val="75000"/>
                    <a:lumOff val="25000"/>
                  </a:schemeClr>
                </a:solidFill>
                <a:latin typeface="Noto Sans"/>
                <a:ea typeface="Noto Sans"/>
              </a:endParaRPr>
            </a:p>
          </p:txBody>
        </p:sp>
        <p:grpSp>
          <p:nvGrpSpPr>
            <p:cNvPr id="4" name="组合 3">
              <a:extLst>
                <a:ext uri="{FF2B5EF4-FFF2-40B4-BE49-F238E27FC236}">
                  <a16:creationId xmlns:a16="http://schemas.microsoft.com/office/drawing/2014/main" id="{E33F60D2-06A1-4095-97EA-8E2223F74941}"/>
                </a:ext>
              </a:extLst>
            </p:cNvPr>
            <p:cNvGrpSpPr/>
            <p:nvPr/>
          </p:nvGrpSpPr>
          <p:grpSpPr>
            <a:xfrm>
              <a:off x="567034" y="554816"/>
              <a:ext cx="4507269" cy="362399"/>
              <a:chOff x="567034" y="554816"/>
              <a:chExt cx="4507269" cy="362399"/>
            </a:xfrm>
          </p:grpSpPr>
          <p:cxnSp>
            <p:nvCxnSpPr>
              <p:cNvPr id="5" name="直接连接符 4">
                <a:extLst>
                  <a:ext uri="{FF2B5EF4-FFF2-40B4-BE49-F238E27FC236}">
                    <a16:creationId xmlns:a16="http://schemas.microsoft.com/office/drawing/2014/main" id="{317653ED-7D0D-4000-8AE5-A720F833E890}"/>
                  </a:ext>
                </a:extLst>
              </p:cNvPr>
              <p:cNvCxnSpPr/>
              <p:nvPr/>
            </p:nvCxnSpPr>
            <p:spPr>
              <a:xfrm>
                <a:off x="798051" y="900707"/>
                <a:ext cx="4276252"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52B4E871-CF0C-4155-951B-445477FA7AA2}"/>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7500" lnSpcReduction="10000"/>
              </a:bodyPr>
              <a:lstStyle/>
              <a:p>
                <a:pPr algn="ctr"/>
                <a:r>
                  <a:rPr lang="en-US" altLang="zh-CN" dirty="0">
                    <a:solidFill>
                      <a:schemeClr val="bg1"/>
                    </a:solidFill>
                    <a:latin typeface="Noto Sans"/>
                    <a:ea typeface="字魂5号-无外润黑体" panose="00000500000000000000" pitchFamily="2" charset="-122"/>
                  </a:rPr>
                  <a:t>2</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sp>
        <p:nvSpPr>
          <p:cNvPr id="9" name="TextBox 8"/>
          <p:cNvSpPr txBox="1"/>
          <p:nvPr/>
        </p:nvSpPr>
        <p:spPr>
          <a:xfrm>
            <a:off x="1241298" y="1152194"/>
            <a:ext cx="9944861" cy="4062651"/>
          </a:xfrm>
          <a:prstGeom prst="rect">
            <a:avLst/>
          </a:prstGeom>
          <a:noFill/>
        </p:spPr>
        <p:txBody>
          <a:bodyPr wrap="square" rtlCol="0">
            <a:spAutoFit/>
          </a:bodyPr>
          <a:lstStyle/>
          <a:p>
            <a:r>
              <a:rPr lang="en-US" sz="1500" dirty="0" smtClean="0">
                <a:latin typeface="Times New Roman" panose="02020603050405020304" pitchFamily="18" charset="0"/>
                <a:cs typeface="Times New Roman" panose="02020603050405020304" pitchFamily="18" charset="0"/>
              </a:rPr>
              <a:t>       </a:t>
            </a:r>
            <a:r>
              <a:rPr lang="vi-VN" sz="1500" dirty="0" smtClean="0">
                <a:latin typeface="Times New Roman" panose="02020603050405020304" pitchFamily="18" charset="0"/>
                <a:cs typeface="Times New Roman" panose="02020603050405020304" pitchFamily="18" charset="0"/>
              </a:rPr>
              <a:t>Qua </a:t>
            </a:r>
            <a:r>
              <a:rPr lang="vi-VN" sz="1500" dirty="0">
                <a:latin typeface="Times New Roman" panose="02020603050405020304" pitchFamily="18" charset="0"/>
                <a:cs typeface="Times New Roman" panose="02020603050405020304" pitchFamily="18" charset="0"/>
              </a:rPr>
              <a:t>quá trình thực nghiệm và đánh giá, đề tài “Xây dựng game Astrocrash – Điều khiển, Bắn asteroid và Hiệu ứng Âm thanh” đã được triển khai thành công, hoàn thiện đúng yêu cầu kỹ thuật.</a:t>
            </a:r>
          </a:p>
          <a:p>
            <a:pPr marL="342900" indent="-342900">
              <a:buFont typeface="+mj-lt"/>
              <a:buAutoNum type="arabicPeriod"/>
            </a:pPr>
            <a:r>
              <a:rPr lang="vi-VN" sz="1500" dirty="0">
                <a:latin typeface="Times New Roman" panose="02020603050405020304" pitchFamily="18" charset="0"/>
                <a:cs typeface="Times New Roman" panose="02020603050405020304" pitchFamily="18" charset="0"/>
              </a:rPr>
              <a:t>Ưu điểm:</a:t>
            </a:r>
          </a:p>
          <a:p>
            <a:pPr marL="285750" indent="-285750">
              <a:buFont typeface="Arial" panose="020B0604020202020204" pitchFamily="34" charset="0"/>
              <a:buChar char="•"/>
            </a:pPr>
            <a:r>
              <a:rPr lang="vi-VN" sz="1500" dirty="0">
                <a:latin typeface="Times New Roman" panose="02020603050405020304" pitchFamily="18" charset="0"/>
                <a:cs typeface="Times New Roman" panose="02020603050405020304" pitchFamily="18" charset="0"/>
              </a:rPr>
              <a:t>Giao diện trực quan, dễ sử dụng.</a:t>
            </a:r>
          </a:p>
          <a:p>
            <a:pPr marL="285750" indent="-285750">
              <a:buFont typeface="Arial" panose="020B0604020202020204" pitchFamily="34" charset="0"/>
              <a:buChar char="•"/>
            </a:pPr>
            <a:r>
              <a:rPr lang="vi-VN" sz="1500" dirty="0">
                <a:latin typeface="Times New Roman" panose="02020603050405020304" pitchFamily="18" charset="0"/>
                <a:cs typeface="Times New Roman" panose="02020603050405020304" pitchFamily="18" charset="0"/>
              </a:rPr>
              <a:t>Hiệu ứng nổ và âm thanh sống động.</a:t>
            </a:r>
          </a:p>
          <a:p>
            <a:pPr marL="285750" indent="-285750">
              <a:buFont typeface="Arial" panose="020B0604020202020204" pitchFamily="34" charset="0"/>
              <a:buChar char="•"/>
            </a:pPr>
            <a:r>
              <a:rPr lang="vi-VN" sz="1500" dirty="0">
                <a:latin typeface="Times New Roman" panose="02020603050405020304" pitchFamily="18" charset="0"/>
                <a:cs typeface="Times New Roman" panose="02020603050405020304" pitchFamily="18" charset="0"/>
              </a:rPr>
              <a:t>Tàu điều khiển mượt, vật thể chuyển động logic.</a:t>
            </a:r>
          </a:p>
          <a:p>
            <a:pPr marL="285750" indent="-285750">
              <a:buFont typeface="Arial" panose="020B0604020202020204" pitchFamily="34" charset="0"/>
              <a:buChar char="•"/>
            </a:pPr>
            <a:r>
              <a:rPr lang="vi-VN" sz="1500" dirty="0">
                <a:latin typeface="Times New Roman" panose="02020603050405020304" pitchFamily="18" charset="0"/>
                <a:cs typeface="Times New Roman" panose="02020603050405020304" pitchFamily="18" charset="0"/>
              </a:rPr>
              <a:t>Tính năng hoàn chỉnh: quay, bắn, va chạm, điểm số, âm thanh.</a:t>
            </a:r>
          </a:p>
          <a:p>
            <a:r>
              <a:rPr lang="en-US" sz="1500" dirty="0" smtClean="0">
                <a:latin typeface="Times New Roman" panose="02020603050405020304" pitchFamily="18" charset="0"/>
                <a:cs typeface="Times New Roman" panose="02020603050405020304" pitchFamily="18" charset="0"/>
              </a:rPr>
              <a:t>2.     </a:t>
            </a:r>
            <a:r>
              <a:rPr lang="vi-VN" sz="1500" dirty="0" smtClean="0">
                <a:latin typeface="Times New Roman" panose="02020603050405020304" pitchFamily="18" charset="0"/>
                <a:cs typeface="Times New Roman" panose="02020603050405020304" pitchFamily="18" charset="0"/>
              </a:rPr>
              <a:t>Hạn </a:t>
            </a:r>
            <a:r>
              <a:rPr lang="vi-VN" sz="1500" dirty="0">
                <a:latin typeface="Times New Roman" panose="02020603050405020304" pitchFamily="18" charset="0"/>
                <a:cs typeface="Times New Roman" panose="02020603050405020304" pitchFamily="18" charset="0"/>
              </a:rPr>
              <a:t>chế:</a:t>
            </a:r>
          </a:p>
          <a:p>
            <a:pPr marL="285750" indent="-285750">
              <a:buFont typeface="Arial" panose="020B0604020202020204" pitchFamily="34" charset="0"/>
              <a:buChar char="•"/>
            </a:pPr>
            <a:r>
              <a:rPr lang="vi-VN" sz="1500" dirty="0">
                <a:latin typeface="Times New Roman" panose="02020603050405020304" pitchFamily="18" charset="0"/>
                <a:cs typeface="Times New Roman" panose="02020603050405020304" pitchFamily="18" charset="0"/>
              </a:rPr>
              <a:t>Thiếu hệ thống tính mạng hoặc mức độ chơi (level).</a:t>
            </a:r>
          </a:p>
          <a:p>
            <a:pPr marL="285750" indent="-285750">
              <a:buFont typeface="Arial" panose="020B0604020202020204" pitchFamily="34" charset="0"/>
              <a:buChar char="•"/>
            </a:pPr>
            <a:r>
              <a:rPr lang="vi-VN" sz="1500" dirty="0">
                <a:latin typeface="Times New Roman" panose="02020603050405020304" pitchFamily="18" charset="0"/>
                <a:cs typeface="Times New Roman" panose="02020603050405020304" pitchFamily="18" charset="0"/>
              </a:rPr>
              <a:t>Chưa có chức năng thua cuộc hoặc kết thúc trò chơi rõ ràng.</a:t>
            </a:r>
          </a:p>
          <a:p>
            <a:pPr marL="285750" indent="-285750">
              <a:buFont typeface="Arial" panose="020B0604020202020204" pitchFamily="34" charset="0"/>
              <a:buChar char="•"/>
            </a:pPr>
            <a:r>
              <a:rPr lang="vi-VN" sz="1500" dirty="0">
                <a:latin typeface="Times New Roman" panose="02020603050405020304" pitchFamily="18" charset="0"/>
                <a:cs typeface="Times New Roman" panose="02020603050405020304" pitchFamily="18" charset="0"/>
              </a:rPr>
              <a:t>Còn ít loại thiên thạch và hiệu ứng đa dạng.</a:t>
            </a:r>
          </a:p>
          <a:p>
            <a:r>
              <a:rPr lang="en-US" sz="1500" dirty="0" smtClean="0">
                <a:latin typeface="Times New Roman" panose="02020603050405020304" pitchFamily="18" charset="0"/>
                <a:cs typeface="Times New Roman" panose="02020603050405020304" pitchFamily="18" charset="0"/>
              </a:rPr>
              <a:t>3.     </a:t>
            </a:r>
            <a:r>
              <a:rPr lang="vi-VN" sz="1500" dirty="0" smtClean="0">
                <a:latin typeface="Times New Roman" panose="02020603050405020304" pitchFamily="18" charset="0"/>
                <a:cs typeface="Times New Roman" panose="02020603050405020304" pitchFamily="18" charset="0"/>
              </a:rPr>
              <a:t>Hướng </a:t>
            </a:r>
            <a:r>
              <a:rPr lang="vi-VN" sz="1500" dirty="0">
                <a:latin typeface="Times New Roman" panose="02020603050405020304" pitchFamily="18" charset="0"/>
                <a:cs typeface="Times New Roman" panose="02020603050405020304" pitchFamily="18" charset="0"/>
              </a:rPr>
              <a:t>phát triển:</a:t>
            </a:r>
          </a:p>
          <a:p>
            <a:pPr marL="285750" indent="-285750">
              <a:buFont typeface="Arial" panose="020B0604020202020204" pitchFamily="34" charset="0"/>
              <a:buChar char="•"/>
            </a:pPr>
            <a:r>
              <a:rPr lang="vi-VN" sz="1500" dirty="0">
                <a:latin typeface="Times New Roman" panose="02020603050405020304" pitchFamily="18" charset="0"/>
                <a:cs typeface="Times New Roman" panose="02020603050405020304" pitchFamily="18" charset="0"/>
              </a:rPr>
              <a:t>Thêm chức năng mạng sống, màn chơi (level) và trùm (boss).</a:t>
            </a:r>
          </a:p>
          <a:p>
            <a:pPr marL="285750" indent="-285750">
              <a:buFont typeface="Arial" panose="020B0604020202020204" pitchFamily="34" charset="0"/>
              <a:buChar char="•"/>
            </a:pPr>
            <a:r>
              <a:rPr lang="vi-VN" sz="1500" dirty="0">
                <a:latin typeface="Times New Roman" panose="02020603050405020304" pitchFamily="18" charset="0"/>
                <a:cs typeface="Times New Roman" panose="02020603050405020304" pitchFamily="18" charset="0"/>
              </a:rPr>
              <a:t>Cải thiện giao diện và thêm menu chính / màn hình game over.</a:t>
            </a:r>
          </a:p>
          <a:p>
            <a:pPr marL="285750" indent="-285750">
              <a:buFont typeface="Arial" panose="020B0604020202020204" pitchFamily="34" charset="0"/>
              <a:buChar char="•"/>
            </a:pPr>
            <a:r>
              <a:rPr lang="vi-VN" sz="1500" dirty="0">
                <a:latin typeface="Times New Roman" panose="02020603050405020304" pitchFamily="18" charset="0"/>
                <a:cs typeface="Times New Roman" panose="02020603050405020304" pitchFamily="18" charset="0"/>
              </a:rPr>
              <a:t>Mở rộng hiệu ứng: lửa đuôi tàu, tia laser, thiên thạch lớn – nhỏ.</a:t>
            </a:r>
          </a:p>
          <a:p>
            <a:pPr marL="285750" indent="-285750">
              <a:buFont typeface="Arial" panose="020B0604020202020204" pitchFamily="34" charset="0"/>
              <a:buChar char="•"/>
            </a:pPr>
            <a:r>
              <a:rPr lang="vi-VN" sz="1500" dirty="0">
                <a:latin typeface="Times New Roman" panose="02020603050405020304" pitchFamily="18" charset="0"/>
                <a:cs typeface="Times New Roman" panose="02020603050405020304" pitchFamily="18" charset="0"/>
              </a:rPr>
              <a:t>Tối ưu hóa hiệu suất cho thiết bị cấu hình thấp hơn.</a:t>
            </a:r>
          </a:p>
          <a:p>
            <a:endParaRPr lang="en-US" dirty="0"/>
          </a:p>
        </p:txBody>
      </p:sp>
    </p:spTree>
    <p:extLst>
      <p:ext uri="{BB962C8B-B14F-4D97-AF65-F5344CB8AC3E}">
        <p14:creationId xmlns:p14="http://schemas.microsoft.com/office/powerpoint/2010/main" val="3245705275"/>
      </p:ext>
    </p:extLst>
  </p:cSld>
  <p:clrMapOvr>
    <a:masterClrMapping/>
  </p:clrMapOvr>
  <mc:AlternateContent xmlns:mc="http://schemas.openxmlformats.org/markup-compatibility/2006" xmlns:p14="http://schemas.microsoft.com/office/powerpoint/2010/main">
    <mc:Choice Requires="p14">
      <p:transition p14:dur="0" advClick="0" advTm="3000">
        <p:sndAc>
          <p:endSnd/>
        </p:sndAc>
      </p:transition>
    </mc:Choice>
    <mc:Fallback xmlns="">
      <p:transition advClick="0" advTm="3000">
        <p:sndAc>
          <p:end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B89B18B9-870C-4646-998D-284D5D6B96C3}"/>
              </a:ext>
            </a:extLst>
          </p:cNvPr>
          <p:cNvSpPr txBox="1"/>
          <p:nvPr/>
        </p:nvSpPr>
        <p:spPr>
          <a:xfrm>
            <a:off x="1334903" y="2557517"/>
            <a:ext cx="7987862" cy="1432560"/>
          </a:xfrm>
          <a:prstGeom prst="rect">
            <a:avLst/>
          </a:prstGeom>
          <a:noFill/>
        </p:spPr>
        <p:txBody>
          <a:bodyPr wrap="square" rtlCol="0">
            <a:normAutofit/>
          </a:bodyPr>
          <a:lstStyle/>
          <a:p>
            <a:pPr algn="ctr"/>
            <a:r>
              <a:rPr lang="vi-VN" altLang="vi-VN" sz="4400" b="1" dirty="0">
                <a:solidFill>
                  <a:srgbClr val="595959"/>
                </a:solidFill>
                <a:latin typeface="Noto Sans"/>
                <a:ea typeface="Noto Sans"/>
              </a:rPr>
              <a:t>Cảm </a:t>
            </a:r>
            <a:r>
              <a:rPr lang="vi-VN" altLang="vi-VN" sz="4400" b="1" dirty="0" smtClean="0">
                <a:solidFill>
                  <a:srgbClr val="595959"/>
                </a:solidFill>
                <a:latin typeface="Noto Sans"/>
                <a:ea typeface="Noto Sans"/>
              </a:rPr>
              <a:t>ơn</a:t>
            </a:r>
            <a:r>
              <a:rPr lang="en-US" altLang="vi-VN" sz="4400" b="1" dirty="0" smtClean="0">
                <a:solidFill>
                  <a:srgbClr val="595959"/>
                </a:solidFill>
                <a:latin typeface="Noto Sans"/>
                <a:ea typeface="Noto Sans"/>
              </a:rPr>
              <a:t> </a:t>
            </a:r>
            <a:r>
              <a:rPr lang="en-US" altLang="vi-VN" sz="4400" b="1" dirty="0" err="1" smtClean="0">
                <a:solidFill>
                  <a:srgbClr val="595959"/>
                </a:solidFill>
                <a:latin typeface="Noto Sans"/>
                <a:ea typeface="Noto Sans"/>
              </a:rPr>
              <a:t>thầy</a:t>
            </a:r>
            <a:r>
              <a:rPr lang="en-US" altLang="vi-VN" sz="4400" b="1" dirty="0" smtClean="0">
                <a:solidFill>
                  <a:srgbClr val="595959"/>
                </a:solidFill>
                <a:latin typeface="Noto Sans"/>
                <a:ea typeface="Noto Sans"/>
              </a:rPr>
              <a:t> </a:t>
            </a:r>
            <a:r>
              <a:rPr lang="en-US" altLang="vi-VN" sz="4400" b="1" dirty="0" err="1" smtClean="0">
                <a:solidFill>
                  <a:srgbClr val="595959"/>
                </a:solidFill>
                <a:latin typeface="Noto Sans"/>
                <a:ea typeface="Noto Sans"/>
              </a:rPr>
              <a:t>và</a:t>
            </a:r>
            <a:r>
              <a:rPr lang="en-US" altLang="vi-VN" sz="4400" b="1" dirty="0" smtClean="0">
                <a:solidFill>
                  <a:srgbClr val="595959"/>
                </a:solidFill>
                <a:latin typeface="Noto Sans"/>
                <a:ea typeface="Noto Sans"/>
              </a:rPr>
              <a:t> </a:t>
            </a:r>
            <a:r>
              <a:rPr lang="en-US" altLang="vi-VN" sz="4400" b="1" dirty="0" err="1" smtClean="0">
                <a:solidFill>
                  <a:srgbClr val="595959"/>
                </a:solidFill>
                <a:latin typeface="Noto Sans"/>
                <a:ea typeface="Noto Sans"/>
              </a:rPr>
              <a:t>các</a:t>
            </a:r>
            <a:r>
              <a:rPr lang="vi-VN" altLang="vi-VN" sz="4400" b="1" dirty="0" smtClean="0">
                <a:solidFill>
                  <a:srgbClr val="595959"/>
                </a:solidFill>
                <a:latin typeface="Noto Sans"/>
                <a:ea typeface="Noto Sans"/>
              </a:rPr>
              <a:t> </a:t>
            </a:r>
            <a:r>
              <a:rPr lang="vi-VN" altLang="vi-VN" sz="4400" b="1" dirty="0">
                <a:solidFill>
                  <a:srgbClr val="595959"/>
                </a:solidFill>
                <a:latin typeface="Noto Sans"/>
                <a:ea typeface="Noto Sans"/>
              </a:rPr>
              <a:t>bạn </a:t>
            </a:r>
            <a:r>
              <a:rPr lang="en-US" altLang="vi-VN" sz="4400" b="1" dirty="0" err="1">
                <a:solidFill>
                  <a:srgbClr val="595959"/>
                </a:solidFill>
                <a:latin typeface="Noto Sans"/>
                <a:ea typeface="Noto Sans"/>
              </a:rPr>
              <a:t>đã</a:t>
            </a:r>
            <a:endParaRPr lang="vi-VN" altLang="vi-VN" sz="4400" b="1" dirty="0">
              <a:solidFill>
                <a:srgbClr val="595959"/>
              </a:solidFill>
              <a:latin typeface="Noto Sans"/>
              <a:ea typeface="Noto Sans"/>
            </a:endParaRPr>
          </a:p>
          <a:p>
            <a:pPr algn="ctr"/>
            <a:r>
              <a:rPr lang="en-US" altLang="vi-VN" sz="4400" b="1" dirty="0" err="1">
                <a:solidFill>
                  <a:srgbClr val="595959"/>
                </a:solidFill>
                <a:latin typeface="Noto Sans"/>
                <a:ea typeface="Noto Sans"/>
              </a:rPr>
              <a:t>xem</a:t>
            </a:r>
            <a:r>
              <a:rPr lang="en-US" altLang="vi-VN" sz="4400" b="1" dirty="0">
                <a:solidFill>
                  <a:srgbClr val="595959"/>
                </a:solidFill>
                <a:latin typeface="Noto Sans"/>
                <a:ea typeface="Noto Sans"/>
              </a:rPr>
              <a:t> </a:t>
            </a:r>
            <a:r>
              <a:rPr lang="en-US" altLang="vi-VN" sz="4400" b="1" dirty="0" err="1">
                <a:solidFill>
                  <a:srgbClr val="595959"/>
                </a:solidFill>
                <a:latin typeface="Noto Sans"/>
                <a:ea typeface="Noto Sans"/>
              </a:rPr>
              <a:t>và</a:t>
            </a:r>
            <a:r>
              <a:rPr lang="en-US" altLang="vi-VN" sz="4400" b="1" dirty="0">
                <a:solidFill>
                  <a:srgbClr val="595959"/>
                </a:solidFill>
                <a:latin typeface="Noto Sans"/>
                <a:ea typeface="Noto Sans"/>
              </a:rPr>
              <a:t> </a:t>
            </a:r>
            <a:r>
              <a:rPr lang="en-US" altLang="vi-VN" sz="4400" b="1" dirty="0" err="1">
                <a:solidFill>
                  <a:srgbClr val="595959"/>
                </a:solidFill>
                <a:latin typeface="Noto Sans"/>
                <a:ea typeface="Noto Sans"/>
              </a:rPr>
              <a:t>lắng</a:t>
            </a:r>
            <a:r>
              <a:rPr lang="vi-VN" altLang="vi-VN" sz="4400" b="1" dirty="0">
                <a:solidFill>
                  <a:srgbClr val="595959"/>
                </a:solidFill>
                <a:latin typeface="Noto Sans"/>
                <a:ea typeface="Noto Sans"/>
              </a:rPr>
              <a:t> nghe!</a:t>
            </a:r>
            <a:endParaRPr lang="zh-CN" altLang="en-US" sz="4400" b="1" dirty="0">
              <a:solidFill>
                <a:srgbClr val="595959"/>
              </a:solidFill>
              <a:latin typeface="Yeseva One" panose="00000500000000000000" pitchFamily="2" charset="0"/>
              <a:ea typeface="字魂5号-无外润黑体" panose="00000500000000000000" pitchFamily="2" charset="-122"/>
            </a:endParaRPr>
          </a:p>
        </p:txBody>
      </p:sp>
      <p:cxnSp>
        <p:nvCxnSpPr>
          <p:cNvPr id="22" name="直接连接符 21">
            <a:extLst>
              <a:ext uri="{FF2B5EF4-FFF2-40B4-BE49-F238E27FC236}">
                <a16:creationId xmlns:a16="http://schemas.microsoft.com/office/drawing/2014/main" id="{2731CBAE-E947-48C4-A3F9-78D647A81A67}"/>
              </a:ext>
            </a:extLst>
          </p:cNvPr>
          <p:cNvCxnSpPr/>
          <p:nvPr/>
        </p:nvCxnSpPr>
        <p:spPr>
          <a:xfrm>
            <a:off x="4836769" y="4192108"/>
            <a:ext cx="984131" cy="0"/>
          </a:xfrm>
          <a:prstGeom prst="line">
            <a:avLst/>
          </a:prstGeom>
          <a:ln w="15875">
            <a:solidFill>
              <a:srgbClr val="595959"/>
            </a:solidFill>
          </a:ln>
        </p:spPr>
        <p:style>
          <a:lnRef idx="1">
            <a:schemeClr val="accent1"/>
          </a:lnRef>
          <a:fillRef idx="0">
            <a:schemeClr val="accent1"/>
          </a:fillRef>
          <a:effectRef idx="0">
            <a:schemeClr val="accent1"/>
          </a:effectRef>
          <a:fontRef idx="minor">
            <a:schemeClr val="tx1"/>
          </a:fontRef>
        </p:style>
      </p:cxnSp>
      <p:sp>
        <p:nvSpPr>
          <p:cNvPr id="26" name="Freeform 5">
            <a:extLst>
              <a:ext uri="{FF2B5EF4-FFF2-40B4-BE49-F238E27FC236}">
                <a16:creationId xmlns:a16="http://schemas.microsoft.com/office/drawing/2014/main" id="{38897DA8-617D-46D0-B55B-7AB8DBB5214F}"/>
              </a:ext>
            </a:extLst>
          </p:cNvPr>
          <p:cNvSpPr/>
          <p:nvPr/>
        </p:nvSpPr>
        <p:spPr>
          <a:xfrm>
            <a:off x="4420262" y="1270206"/>
            <a:ext cx="1866266" cy="1085280"/>
          </a:xfrm>
          <a:custGeom>
            <a:avLst/>
            <a:gdLst/>
            <a:ahLst/>
            <a:cxnLst>
              <a:cxn ang="0">
                <a:pos x="wd2" y="hd2"/>
              </a:cxn>
              <a:cxn ang="5400000">
                <a:pos x="wd2" y="hd2"/>
              </a:cxn>
              <a:cxn ang="10800000">
                <a:pos x="wd2" y="hd2"/>
              </a:cxn>
              <a:cxn ang="16200000">
                <a:pos x="wd2" y="hd2"/>
              </a:cxn>
            </a:cxnLst>
            <a:rect l="0" t="0" r="r" b="b"/>
            <a:pathLst>
              <a:path w="21600" h="21600" extrusionOk="0">
                <a:moveTo>
                  <a:pt x="20978" y="16267"/>
                </a:moveTo>
                <a:cubicBezTo>
                  <a:pt x="20978" y="15467"/>
                  <a:pt x="20823" y="14933"/>
                  <a:pt x="20357" y="14933"/>
                </a:cubicBezTo>
                <a:cubicBezTo>
                  <a:pt x="20357" y="7200"/>
                  <a:pt x="20357" y="7200"/>
                  <a:pt x="20357" y="7200"/>
                </a:cubicBezTo>
                <a:cubicBezTo>
                  <a:pt x="21600" y="6400"/>
                  <a:pt x="21600" y="6400"/>
                  <a:pt x="21600" y="6400"/>
                </a:cubicBezTo>
                <a:cubicBezTo>
                  <a:pt x="10878" y="0"/>
                  <a:pt x="10878" y="0"/>
                  <a:pt x="10878" y="0"/>
                </a:cubicBezTo>
                <a:cubicBezTo>
                  <a:pt x="0" y="6400"/>
                  <a:pt x="0" y="6400"/>
                  <a:pt x="0" y="6400"/>
                </a:cubicBezTo>
                <a:cubicBezTo>
                  <a:pt x="10878" y="12800"/>
                  <a:pt x="10878" y="12800"/>
                  <a:pt x="10878" y="12800"/>
                </a:cubicBezTo>
                <a:cubicBezTo>
                  <a:pt x="19735" y="7467"/>
                  <a:pt x="19735" y="7467"/>
                  <a:pt x="19735" y="7467"/>
                </a:cubicBezTo>
                <a:cubicBezTo>
                  <a:pt x="19735" y="14933"/>
                  <a:pt x="19735" y="14933"/>
                  <a:pt x="19735" y="14933"/>
                </a:cubicBezTo>
                <a:cubicBezTo>
                  <a:pt x="19424" y="14933"/>
                  <a:pt x="19114" y="15467"/>
                  <a:pt x="19114" y="16267"/>
                </a:cubicBezTo>
                <a:cubicBezTo>
                  <a:pt x="19114" y="16800"/>
                  <a:pt x="19424" y="17067"/>
                  <a:pt x="19580" y="17067"/>
                </a:cubicBezTo>
                <a:cubicBezTo>
                  <a:pt x="19114" y="21600"/>
                  <a:pt x="19114" y="21600"/>
                  <a:pt x="19114" y="21600"/>
                </a:cubicBezTo>
                <a:cubicBezTo>
                  <a:pt x="20978" y="21600"/>
                  <a:pt x="20978" y="21600"/>
                  <a:pt x="20978" y="21600"/>
                </a:cubicBezTo>
                <a:cubicBezTo>
                  <a:pt x="20512" y="17067"/>
                  <a:pt x="20512" y="17067"/>
                  <a:pt x="20512" y="17067"/>
                </a:cubicBezTo>
                <a:cubicBezTo>
                  <a:pt x="20823" y="17067"/>
                  <a:pt x="20978" y="16800"/>
                  <a:pt x="20978" y="16267"/>
                </a:cubicBezTo>
                <a:close/>
                <a:moveTo>
                  <a:pt x="4351" y="11200"/>
                </a:moveTo>
                <a:cubicBezTo>
                  <a:pt x="4351" y="18400"/>
                  <a:pt x="4351" y="18400"/>
                  <a:pt x="4351" y="18400"/>
                </a:cubicBezTo>
                <a:cubicBezTo>
                  <a:pt x="4351" y="20267"/>
                  <a:pt x="7304" y="21600"/>
                  <a:pt x="10878" y="21600"/>
                </a:cubicBezTo>
                <a:cubicBezTo>
                  <a:pt x="14296" y="21600"/>
                  <a:pt x="17249" y="20267"/>
                  <a:pt x="17249" y="18400"/>
                </a:cubicBezTo>
                <a:cubicBezTo>
                  <a:pt x="17249" y="11200"/>
                  <a:pt x="17249" y="11200"/>
                  <a:pt x="17249" y="11200"/>
                </a:cubicBezTo>
                <a:cubicBezTo>
                  <a:pt x="10878" y="14933"/>
                  <a:pt x="10878" y="14933"/>
                  <a:pt x="10878" y="14933"/>
                </a:cubicBezTo>
                <a:lnTo>
                  <a:pt x="4351" y="11200"/>
                </a:lnTo>
                <a:close/>
              </a:path>
            </a:pathLst>
          </a:custGeom>
          <a:solidFill>
            <a:srgbClr val="1671C2"/>
          </a:solidFill>
          <a:ln w="12700" cap="flat">
            <a:noFill/>
            <a:miter lim="400000"/>
          </a:ln>
          <a:effectLst/>
        </p:spPr>
        <p:txBody>
          <a:bodyPr wrap="square" lIns="91439" tIns="91439" rIns="91439" bIns="91439" numCol="1" anchor="t">
            <a:noAutofit/>
          </a:bodyPr>
          <a:lstStyle/>
          <a:p>
            <a:endParaRPr>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3130227285"/>
      </p:ext>
    </p:extLst>
  </p:cSld>
  <p:clrMapOvr>
    <a:masterClrMapping/>
  </p:clrMapOvr>
  <mc:AlternateContent xmlns:mc="http://schemas.openxmlformats.org/markup-compatibility/2006" xmlns:p14="http://schemas.microsoft.com/office/powerpoint/2010/main">
    <mc:Choice Requires="p14">
      <p:transition p14:dur="0" advClick="0" advTm="3000">
        <p:sndAc>
          <p:endSnd/>
        </p:sndAc>
      </p:transition>
    </mc:Choice>
    <mc:Fallback xmlns="">
      <p:transition advClick="0" advTm="3000">
        <p:sndAc>
          <p:end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par>
                                <p:cTn id="14" presetID="16" presetClass="entr" presetSubtype="37" fill="hold" nodeType="withEffect">
                                  <p:stCondLst>
                                    <p:cond delay="250"/>
                                  </p:stCondLst>
                                  <p:childTnLst>
                                    <p:set>
                                      <p:cBhvr>
                                        <p:cTn id="15" dur="1" fill="hold">
                                          <p:stCondLst>
                                            <p:cond delay="0"/>
                                          </p:stCondLst>
                                        </p:cTn>
                                        <p:tgtEl>
                                          <p:spTgt spid="22"/>
                                        </p:tgtEl>
                                        <p:attrNameLst>
                                          <p:attrName>style.visibility</p:attrName>
                                        </p:attrNameLst>
                                      </p:cBhvr>
                                      <p:to>
                                        <p:strVal val="visible"/>
                                      </p:to>
                                    </p:set>
                                    <p:animEffect transition="in" filter="barn(outVertical)">
                                      <p:cBhvr>
                                        <p:cTn id="1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70BAF6EC-C6F9-44A7-B59A-24409FC23976}"/>
              </a:ext>
            </a:extLst>
          </p:cNvPr>
          <p:cNvSpPr txBox="1"/>
          <p:nvPr/>
        </p:nvSpPr>
        <p:spPr>
          <a:xfrm>
            <a:off x="4334600" y="730262"/>
            <a:ext cx="3017520" cy="944880"/>
          </a:xfrm>
          <a:prstGeom prst="rect">
            <a:avLst/>
          </a:prstGeom>
          <a:noFill/>
        </p:spPr>
        <p:txBody>
          <a:bodyPr wrap="square" rtlCol="0">
            <a:normAutofit fontScale="55000" lnSpcReduction="20000"/>
          </a:bodyPr>
          <a:lstStyle/>
          <a:p>
            <a:pPr algn="ctr"/>
            <a:r>
              <a:rPr lang="vi-VN" altLang="vi-VN" sz="5100" b="1" dirty="0" err="1">
                <a:solidFill>
                  <a:srgbClr val="1671C2"/>
                </a:solidFill>
                <a:latin typeface="Noto Sans"/>
                <a:ea typeface="Noto Sans"/>
              </a:rPr>
              <a:t>Mục</a:t>
            </a:r>
            <a:r>
              <a:rPr lang="vi-VN" altLang="vi-VN" sz="5100" b="1" dirty="0">
                <a:solidFill>
                  <a:srgbClr val="1671C2"/>
                </a:solidFill>
                <a:latin typeface="Noto Sans"/>
                <a:ea typeface="Noto Sans"/>
              </a:rPr>
              <a:t> </a:t>
            </a:r>
            <a:r>
              <a:rPr lang="vi-VN" altLang="vi-VN" sz="5100" b="1" dirty="0" err="1">
                <a:solidFill>
                  <a:srgbClr val="1671C2"/>
                </a:solidFill>
                <a:latin typeface="Noto Sans"/>
                <a:ea typeface="Noto Sans"/>
              </a:rPr>
              <a:t>lục</a:t>
            </a:r>
            <a:endParaRPr lang="en-US" altLang="vi-VN" sz="5100" b="1" dirty="0">
              <a:solidFill>
                <a:srgbClr val="1671C2"/>
              </a:solidFill>
              <a:latin typeface="Noto Sans"/>
              <a:ea typeface="Noto Sans"/>
            </a:endParaRPr>
          </a:p>
          <a:p>
            <a:pPr algn="ctr"/>
            <a:endParaRPr lang="vi-VN" altLang="vi-VN" sz="3600" dirty="0">
              <a:solidFill>
                <a:srgbClr val="1671C2"/>
              </a:solidFill>
              <a:latin typeface="Noto Sans"/>
              <a:ea typeface="Noto Sans"/>
            </a:endParaRPr>
          </a:p>
          <a:p>
            <a:pPr algn="ctr"/>
            <a:r>
              <a:rPr lang="vi-VN" altLang="vi-VN" sz="3200" dirty="0" err="1">
                <a:solidFill>
                  <a:srgbClr val="1671C2"/>
                </a:solidFill>
                <a:latin typeface="Noto Sans"/>
                <a:ea typeface="Noto Sans"/>
              </a:rPr>
              <a:t>Nội</a:t>
            </a:r>
            <a:r>
              <a:rPr lang="vi-VN" altLang="vi-VN" sz="3200" dirty="0">
                <a:solidFill>
                  <a:srgbClr val="1671C2"/>
                </a:solidFill>
                <a:latin typeface="Noto Sans"/>
                <a:ea typeface="Noto Sans"/>
              </a:rPr>
              <a:t> dung</a:t>
            </a:r>
            <a:endParaRPr lang="zh-CN" altLang="en-US" sz="3200" dirty="0">
              <a:solidFill>
                <a:srgbClr val="1671C2"/>
              </a:solidFill>
              <a:latin typeface="Yeseva One" panose="00000500000000000000" pitchFamily="2" charset="0"/>
              <a:ea typeface="字魂5号-无外润黑体" panose="00000500000000000000" pitchFamily="2" charset="-122"/>
            </a:endParaRPr>
          </a:p>
        </p:txBody>
      </p:sp>
      <p:grpSp>
        <p:nvGrpSpPr>
          <p:cNvPr id="15" name="组合 14">
            <a:extLst>
              <a:ext uri="{FF2B5EF4-FFF2-40B4-BE49-F238E27FC236}">
                <a16:creationId xmlns:a16="http://schemas.microsoft.com/office/drawing/2014/main" id="{FF0C1FEF-9E77-42A9-BD92-F4FAE1BE95C9}"/>
              </a:ext>
            </a:extLst>
          </p:cNvPr>
          <p:cNvGrpSpPr/>
          <p:nvPr/>
        </p:nvGrpSpPr>
        <p:grpSpPr>
          <a:xfrm>
            <a:off x="1521369" y="1968321"/>
            <a:ext cx="4314371" cy="800219"/>
            <a:chOff x="1315958" y="2802054"/>
            <a:chExt cx="4314371" cy="800219"/>
          </a:xfrm>
        </p:grpSpPr>
        <p:sp>
          <p:nvSpPr>
            <p:cNvPr id="16" name="文本框 15">
              <a:extLst>
                <a:ext uri="{FF2B5EF4-FFF2-40B4-BE49-F238E27FC236}">
                  <a16:creationId xmlns:a16="http://schemas.microsoft.com/office/drawing/2014/main" id="{94C57869-ED60-4650-9C98-C334FB8D913E}"/>
                </a:ext>
              </a:extLst>
            </p:cNvPr>
            <p:cNvSpPr txBox="1"/>
            <p:nvPr/>
          </p:nvSpPr>
          <p:spPr>
            <a:xfrm>
              <a:off x="2220839" y="3097696"/>
              <a:ext cx="3409490" cy="381000"/>
            </a:xfrm>
            <a:prstGeom prst="rect">
              <a:avLst/>
            </a:prstGeom>
            <a:noFill/>
          </p:spPr>
          <p:txBody>
            <a:bodyPr wrap="square" rtlCol="0">
              <a:normAutofit lnSpcReduction="10000"/>
            </a:bodyPr>
            <a:lstStyle/>
            <a:p>
              <a:r>
                <a:rPr lang="en-US" altLang="zh-CN" sz="2000" dirty="0">
                  <a:latin typeface="Times New Roman" panose="02020603050405020304" pitchFamily="18" charset="0"/>
                  <a:ea typeface="字魂5号-无外润黑体" panose="00000500000000000000" pitchFamily="2" charset="-122"/>
                  <a:cs typeface="Times New Roman" panose="02020603050405020304" pitchFamily="18" charset="0"/>
                </a:rPr>
                <a:t> </a:t>
              </a:r>
              <a:r>
                <a:rPr lang="en-US" altLang="zh-CN" sz="2000" dirty="0" err="1">
                  <a:latin typeface="Times New Roman" panose="02020603050405020304" pitchFamily="18" charset="0"/>
                  <a:ea typeface="字魂5号-无外润黑体" panose="00000500000000000000" pitchFamily="2" charset="-122"/>
                  <a:cs typeface="Times New Roman" panose="02020603050405020304" pitchFamily="18" charset="0"/>
                </a:rPr>
                <a:t>Giới</a:t>
              </a:r>
              <a:r>
                <a:rPr lang="en-US" altLang="zh-CN" sz="2000" dirty="0">
                  <a:latin typeface="Times New Roman" panose="02020603050405020304" pitchFamily="18" charset="0"/>
                  <a:ea typeface="字魂5号-无外润黑体" panose="00000500000000000000" pitchFamily="2" charset="-122"/>
                  <a:cs typeface="Times New Roman" panose="02020603050405020304" pitchFamily="18" charset="0"/>
                </a:rPr>
                <a:t> </a:t>
              </a:r>
              <a:r>
                <a:rPr lang="en-US" altLang="zh-CN" sz="2000" dirty="0" err="1" smtClean="0">
                  <a:latin typeface="Times New Roman" panose="02020603050405020304" pitchFamily="18" charset="0"/>
                  <a:ea typeface="字魂5号-无外润黑体" panose="00000500000000000000" pitchFamily="2" charset="-122"/>
                  <a:cs typeface="Times New Roman" panose="02020603050405020304" pitchFamily="18" charset="0"/>
                </a:rPr>
                <a:t>thiệu</a:t>
              </a:r>
              <a:r>
                <a:rPr lang="en-US" altLang="zh-CN" sz="2000" dirty="0" smtClean="0">
                  <a:latin typeface="Times New Roman" panose="02020603050405020304" pitchFamily="18" charset="0"/>
                  <a:ea typeface="字魂5号-无外润黑体" panose="00000500000000000000" pitchFamily="2" charset="-122"/>
                  <a:cs typeface="Times New Roman" panose="02020603050405020304" pitchFamily="18" charset="0"/>
                </a:rPr>
                <a:t> </a:t>
              </a:r>
              <a:r>
                <a:rPr lang="en-US" altLang="zh-CN" sz="2000" dirty="0" err="1" smtClean="0">
                  <a:latin typeface="Times New Roman" panose="02020603050405020304" pitchFamily="18" charset="0"/>
                  <a:ea typeface="字魂5号-无外润黑体" panose="00000500000000000000" pitchFamily="2" charset="-122"/>
                  <a:cs typeface="Times New Roman" panose="02020603050405020304" pitchFamily="18" charset="0"/>
                </a:rPr>
                <a:t>tổng</a:t>
              </a:r>
              <a:r>
                <a:rPr lang="en-US" altLang="zh-CN" sz="2000" dirty="0" smtClean="0">
                  <a:latin typeface="Times New Roman" panose="02020603050405020304" pitchFamily="18" charset="0"/>
                  <a:ea typeface="字魂5号-无外润黑体" panose="00000500000000000000" pitchFamily="2" charset="-122"/>
                  <a:cs typeface="Times New Roman" panose="02020603050405020304" pitchFamily="18" charset="0"/>
                </a:rPr>
                <a:t> </a:t>
              </a:r>
              <a:r>
                <a:rPr lang="en-US" altLang="zh-CN" sz="2000" dirty="0" err="1" smtClean="0">
                  <a:latin typeface="Times New Roman" panose="02020603050405020304" pitchFamily="18" charset="0"/>
                  <a:ea typeface="字魂5号-无外润黑体" panose="00000500000000000000" pitchFamily="2" charset="-122"/>
                  <a:cs typeface="Times New Roman" panose="02020603050405020304" pitchFamily="18" charset="0"/>
                </a:rPr>
                <a:t>quan</a:t>
              </a:r>
              <a:r>
                <a:rPr lang="en-US" altLang="zh-CN" sz="2000" dirty="0" smtClean="0">
                  <a:latin typeface="Times New Roman" panose="02020603050405020304" pitchFamily="18" charset="0"/>
                  <a:ea typeface="字魂5号-无外润黑体" panose="00000500000000000000" pitchFamily="2" charset="-122"/>
                  <a:cs typeface="Times New Roman" panose="02020603050405020304" pitchFamily="18" charset="0"/>
                </a:rPr>
                <a:t> </a:t>
              </a:r>
              <a:r>
                <a:rPr lang="en-US" altLang="zh-CN" sz="2000" dirty="0" err="1" smtClean="0">
                  <a:latin typeface="Times New Roman" panose="02020603050405020304" pitchFamily="18" charset="0"/>
                  <a:ea typeface="字魂5号-无外润黑体" panose="00000500000000000000" pitchFamily="2" charset="-122"/>
                  <a:cs typeface="Times New Roman" panose="02020603050405020304" pitchFamily="18" charset="0"/>
                </a:rPr>
                <a:t>về</a:t>
              </a:r>
              <a:r>
                <a:rPr lang="en-US" altLang="zh-CN" sz="2000" dirty="0" smtClean="0">
                  <a:latin typeface="Times New Roman" panose="02020603050405020304" pitchFamily="18" charset="0"/>
                  <a:ea typeface="字魂5号-无外润黑体" panose="00000500000000000000" pitchFamily="2" charset="-122"/>
                  <a:cs typeface="Times New Roman" panose="02020603050405020304" pitchFamily="18" charset="0"/>
                </a:rPr>
                <a:t> </a:t>
              </a:r>
              <a:r>
                <a:rPr lang="en-US" altLang="zh-CN" sz="2000" dirty="0" err="1">
                  <a:latin typeface="Times New Roman" panose="02020603050405020304" pitchFamily="18" charset="0"/>
                  <a:ea typeface="字魂5号-无外润黑体" panose="00000500000000000000" pitchFamily="2" charset="-122"/>
                  <a:cs typeface="Times New Roman" panose="02020603050405020304" pitchFamily="18" charset="0"/>
                </a:rPr>
                <a:t>đề</a:t>
              </a:r>
              <a:r>
                <a:rPr lang="en-US" altLang="zh-CN" sz="2000" dirty="0">
                  <a:latin typeface="Times New Roman" panose="02020603050405020304" pitchFamily="18" charset="0"/>
                  <a:ea typeface="字魂5号-无外润黑体" panose="00000500000000000000" pitchFamily="2" charset="-122"/>
                  <a:cs typeface="Times New Roman" panose="02020603050405020304" pitchFamily="18" charset="0"/>
                </a:rPr>
                <a:t> </a:t>
              </a:r>
              <a:r>
                <a:rPr lang="en-US" altLang="zh-CN" sz="2000" dirty="0" err="1">
                  <a:latin typeface="Times New Roman" panose="02020603050405020304" pitchFamily="18" charset="0"/>
                  <a:ea typeface="字魂5号-无外润黑体" panose="00000500000000000000" pitchFamily="2" charset="-122"/>
                  <a:cs typeface="Times New Roman" panose="02020603050405020304" pitchFamily="18" charset="0"/>
                </a:rPr>
                <a:t>tài</a:t>
              </a:r>
              <a:endParaRPr lang="zh-CN" altLang="en-US" sz="2000" dirty="0">
                <a:latin typeface="Times New Roman" panose="02020603050405020304" pitchFamily="18" charset="0"/>
                <a:ea typeface="字魂5号-无外润黑体" panose="00000500000000000000" pitchFamily="2" charset="-122"/>
                <a:cs typeface="Times New Roman" panose="02020603050405020304" pitchFamily="18" charset="0"/>
              </a:endParaRPr>
            </a:p>
          </p:txBody>
        </p:sp>
        <p:sp>
          <p:nvSpPr>
            <p:cNvPr id="17" name="文本框 16">
              <a:extLst>
                <a:ext uri="{FF2B5EF4-FFF2-40B4-BE49-F238E27FC236}">
                  <a16:creationId xmlns:a16="http://schemas.microsoft.com/office/drawing/2014/main" id="{A4FE2E44-7E57-4041-B4AE-B1CA15A24295}"/>
                </a:ext>
              </a:extLst>
            </p:cNvPr>
            <p:cNvSpPr txBox="1"/>
            <p:nvPr/>
          </p:nvSpPr>
          <p:spPr>
            <a:xfrm>
              <a:off x="1315958" y="2802054"/>
              <a:ext cx="939846" cy="800219"/>
            </a:xfrm>
            <a:prstGeom prst="rect">
              <a:avLst/>
            </a:prstGeom>
            <a:noFill/>
          </p:spPr>
          <p:txBody>
            <a:bodyPr wrap="square" rtlCol="0">
              <a:normAutofit fontScale="85000" lnSpcReduction="10000"/>
            </a:bodyPr>
            <a:lstStyle/>
            <a:p>
              <a:pPr algn="dist"/>
              <a:r>
                <a:rPr lang="vi-VN" altLang="vi-VN" sz="4600" dirty="0">
                  <a:latin typeface="Noto Sans"/>
                  <a:ea typeface="Noto Sans"/>
                </a:rPr>
                <a:t>01.</a:t>
              </a:r>
              <a:endParaRPr lang="zh-CN" altLang="en-US" sz="4600" dirty="0">
                <a:latin typeface="Yeseva One" panose="00000500000000000000" pitchFamily="2" charset="0"/>
                <a:ea typeface="字魂5号-无外润黑体" panose="00000500000000000000" pitchFamily="2" charset="-122"/>
              </a:endParaRPr>
            </a:p>
          </p:txBody>
        </p:sp>
      </p:grpSp>
      <p:grpSp>
        <p:nvGrpSpPr>
          <p:cNvPr id="18" name="组合 17">
            <a:extLst>
              <a:ext uri="{FF2B5EF4-FFF2-40B4-BE49-F238E27FC236}">
                <a16:creationId xmlns:a16="http://schemas.microsoft.com/office/drawing/2014/main" id="{0CF87C51-974D-4115-9E55-8903AFE79DCA}"/>
              </a:ext>
            </a:extLst>
          </p:cNvPr>
          <p:cNvGrpSpPr/>
          <p:nvPr/>
        </p:nvGrpSpPr>
        <p:grpSpPr>
          <a:xfrm>
            <a:off x="1425218" y="3264570"/>
            <a:ext cx="4157881" cy="800219"/>
            <a:chOff x="1404398" y="4491623"/>
            <a:chExt cx="4157881" cy="800219"/>
          </a:xfrm>
        </p:grpSpPr>
        <p:sp>
          <p:nvSpPr>
            <p:cNvPr id="19" name="文本框 18">
              <a:extLst>
                <a:ext uri="{FF2B5EF4-FFF2-40B4-BE49-F238E27FC236}">
                  <a16:creationId xmlns:a16="http://schemas.microsoft.com/office/drawing/2014/main" id="{16457ABB-31AE-42F3-AFC7-32AA5B2CA561}"/>
                </a:ext>
              </a:extLst>
            </p:cNvPr>
            <p:cNvSpPr txBox="1"/>
            <p:nvPr/>
          </p:nvSpPr>
          <p:spPr>
            <a:xfrm>
              <a:off x="2378085" y="4563695"/>
              <a:ext cx="3184194" cy="365760"/>
            </a:xfrm>
            <a:prstGeom prst="rect">
              <a:avLst/>
            </a:prstGeom>
            <a:noFill/>
          </p:spPr>
          <p:txBody>
            <a:bodyPr wrap="square" rtlCol="0">
              <a:noAutofit/>
            </a:bodyPr>
            <a:lstStyle/>
            <a:p>
              <a:r>
                <a:rPr lang="en-US" altLang="vi-VN" sz="2000" dirty="0" err="1">
                  <a:latin typeface="Times New Roman" panose="02020603050405020304" pitchFamily="18" charset="0"/>
                  <a:ea typeface="Noto Sans"/>
                  <a:cs typeface="Times New Roman" panose="02020603050405020304" pitchFamily="18" charset="0"/>
                </a:rPr>
                <a:t>Cơ</a:t>
              </a:r>
              <a:r>
                <a:rPr lang="en-US" altLang="vi-VN" sz="2000" dirty="0">
                  <a:latin typeface="Times New Roman" panose="02020603050405020304" pitchFamily="18" charset="0"/>
                  <a:ea typeface="Noto Sans"/>
                  <a:cs typeface="Times New Roman" panose="02020603050405020304" pitchFamily="18" charset="0"/>
                </a:rPr>
                <a:t> </a:t>
              </a:r>
              <a:r>
                <a:rPr lang="en-US" altLang="vi-VN" sz="2000" dirty="0" err="1">
                  <a:latin typeface="Times New Roman" panose="02020603050405020304" pitchFamily="18" charset="0"/>
                  <a:ea typeface="Noto Sans"/>
                  <a:cs typeface="Times New Roman" panose="02020603050405020304" pitchFamily="18" charset="0"/>
                </a:rPr>
                <a:t>sở</a:t>
              </a:r>
              <a:r>
                <a:rPr lang="en-US" altLang="vi-VN" sz="2000" dirty="0">
                  <a:latin typeface="Times New Roman" panose="02020603050405020304" pitchFamily="18" charset="0"/>
                  <a:ea typeface="Noto Sans"/>
                  <a:cs typeface="Times New Roman" panose="02020603050405020304" pitchFamily="18" charset="0"/>
                </a:rPr>
                <a:t> </a:t>
              </a:r>
              <a:r>
                <a:rPr lang="en-US" altLang="vi-VN" sz="2000" dirty="0" err="1">
                  <a:latin typeface="Times New Roman" panose="02020603050405020304" pitchFamily="18" charset="0"/>
                  <a:ea typeface="Noto Sans"/>
                  <a:cs typeface="Times New Roman" panose="02020603050405020304" pitchFamily="18" charset="0"/>
                </a:rPr>
                <a:t>lý</a:t>
              </a:r>
              <a:r>
                <a:rPr lang="en-US" altLang="vi-VN" sz="2000" dirty="0">
                  <a:latin typeface="Times New Roman" panose="02020603050405020304" pitchFamily="18" charset="0"/>
                  <a:ea typeface="Noto Sans"/>
                  <a:cs typeface="Times New Roman" panose="02020603050405020304" pitchFamily="18" charset="0"/>
                </a:rPr>
                <a:t> </a:t>
              </a:r>
              <a:r>
                <a:rPr lang="en-US" altLang="vi-VN" sz="2000" dirty="0" err="1">
                  <a:latin typeface="Times New Roman" panose="02020603050405020304" pitchFamily="18" charset="0"/>
                  <a:ea typeface="Noto Sans"/>
                  <a:cs typeface="Times New Roman" panose="02020603050405020304" pitchFamily="18" charset="0"/>
                </a:rPr>
                <a:t>thuyết</a:t>
              </a:r>
              <a:endParaRPr lang="zh-CN" altLang="en-US" sz="2400" dirty="0">
                <a:latin typeface="Times New Roman" panose="02020603050405020304" pitchFamily="18" charset="0"/>
                <a:ea typeface="字魂5号-无外润黑体" panose="00000500000000000000" pitchFamily="2" charset="-122"/>
                <a:cs typeface="Times New Roman" panose="02020603050405020304" pitchFamily="18" charset="0"/>
              </a:endParaRPr>
            </a:p>
          </p:txBody>
        </p:sp>
        <p:sp>
          <p:nvSpPr>
            <p:cNvPr id="20" name="文本框 19">
              <a:extLst>
                <a:ext uri="{FF2B5EF4-FFF2-40B4-BE49-F238E27FC236}">
                  <a16:creationId xmlns:a16="http://schemas.microsoft.com/office/drawing/2014/main" id="{06C2D143-579D-4DAC-94C0-BD1D86BF1C4C}"/>
                </a:ext>
              </a:extLst>
            </p:cNvPr>
            <p:cNvSpPr txBox="1"/>
            <p:nvPr/>
          </p:nvSpPr>
          <p:spPr>
            <a:xfrm>
              <a:off x="1404398" y="4491623"/>
              <a:ext cx="939846" cy="800219"/>
            </a:xfrm>
            <a:prstGeom prst="rect">
              <a:avLst/>
            </a:prstGeom>
            <a:noFill/>
          </p:spPr>
          <p:txBody>
            <a:bodyPr wrap="square" rtlCol="0">
              <a:normAutofit fontScale="85000" lnSpcReduction="10000"/>
            </a:bodyPr>
            <a:lstStyle/>
            <a:p>
              <a:r>
                <a:rPr lang="vi-VN" altLang="vi-VN" sz="4600" dirty="0">
                  <a:latin typeface="Noto Sans"/>
                  <a:ea typeface="Noto Sans"/>
                </a:rPr>
                <a:t>03.</a:t>
              </a:r>
              <a:endParaRPr lang="zh-CN" altLang="en-US" sz="4600" dirty="0">
                <a:latin typeface="Yeseva One" panose="00000500000000000000" pitchFamily="2" charset="0"/>
                <a:ea typeface="字魂5号-无外润黑体" panose="00000500000000000000" pitchFamily="2" charset="-122"/>
              </a:endParaRPr>
            </a:p>
          </p:txBody>
        </p:sp>
      </p:grpSp>
      <p:grpSp>
        <p:nvGrpSpPr>
          <p:cNvPr id="21" name="组合 20">
            <a:extLst>
              <a:ext uri="{FF2B5EF4-FFF2-40B4-BE49-F238E27FC236}">
                <a16:creationId xmlns:a16="http://schemas.microsoft.com/office/drawing/2014/main" id="{D852C84A-13DE-429F-B2B1-D5C8657CDF73}"/>
              </a:ext>
            </a:extLst>
          </p:cNvPr>
          <p:cNvGrpSpPr/>
          <p:nvPr/>
        </p:nvGrpSpPr>
        <p:grpSpPr>
          <a:xfrm>
            <a:off x="6740621" y="1968321"/>
            <a:ext cx="4158823" cy="966202"/>
            <a:chOff x="6473534" y="2802054"/>
            <a:chExt cx="4158823" cy="966202"/>
          </a:xfrm>
        </p:grpSpPr>
        <p:sp>
          <p:nvSpPr>
            <p:cNvPr id="22" name="文本框 21">
              <a:extLst>
                <a:ext uri="{FF2B5EF4-FFF2-40B4-BE49-F238E27FC236}">
                  <a16:creationId xmlns:a16="http://schemas.microsoft.com/office/drawing/2014/main" id="{8D44CE2B-0A37-402A-B860-1266F166933F}"/>
                </a:ext>
              </a:extLst>
            </p:cNvPr>
            <p:cNvSpPr txBox="1"/>
            <p:nvPr/>
          </p:nvSpPr>
          <p:spPr>
            <a:xfrm>
              <a:off x="7448163" y="3097696"/>
              <a:ext cx="3184194" cy="670560"/>
            </a:xfrm>
            <a:prstGeom prst="rect">
              <a:avLst/>
            </a:prstGeom>
            <a:noFill/>
          </p:spPr>
          <p:txBody>
            <a:bodyPr wrap="square" rtlCol="0">
              <a:normAutofit lnSpcReduction="10000"/>
            </a:bodyPr>
            <a:lstStyle/>
            <a:p>
              <a:r>
                <a:rPr lang="en-US" altLang="vi-VN" sz="2000" dirty="0" err="1" smtClean="0">
                  <a:latin typeface="Times New Roman" panose="02020603050405020304" pitchFamily="18" charset="0"/>
                  <a:ea typeface="Noto Sans"/>
                  <a:cs typeface="Times New Roman" panose="02020603050405020304" pitchFamily="18" charset="0"/>
                </a:rPr>
                <a:t>Thiết</a:t>
              </a:r>
              <a:r>
                <a:rPr lang="en-US" altLang="vi-VN" sz="2000" dirty="0" smtClean="0">
                  <a:latin typeface="Times New Roman" panose="02020603050405020304" pitchFamily="18" charset="0"/>
                  <a:ea typeface="Noto Sans"/>
                  <a:cs typeface="Times New Roman" panose="02020603050405020304" pitchFamily="18" charset="0"/>
                </a:rPr>
                <a:t> </a:t>
              </a:r>
              <a:r>
                <a:rPr lang="en-US" altLang="vi-VN" sz="2000" dirty="0" err="1" smtClean="0">
                  <a:latin typeface="Times New Roman" panose="02020603050405020304" pitchFamily="18" charset="0"/>
                  <a:ea typeface="Noto Sans"/>
                  <a:cs typeface="Times New Roman" panose="02020603050405020304" pitchFamily="18" charset="0"/>
                </a:rPr>
                <a:t>kế</a:t>
              </a:r>
              <a:r>
                <a:rPr lang="en-US" altLang="vi-VN" sz="2000" dirty="0" smtClean="0">
                  <a:latin typeface="Times New Roman" panose="02020603050405020304" pitchFamily="18" charset="0"/>
                  <a:ea typeface="Noto Sans"/>
                  <a:cs typeface="Times New Roman" panose="02020603050405020304" pitchFamily="18" charset="0"/>
                </a:rPr>
                <a:t> </a:t>
              </a:r>
              <a:r>
                <a:rPr lang="en-US" altLang="vi-VN" sz="2000" dirty="0" err="1" smtClean="0">
                  <a:latin typeface="Times New Roman" panose="02020603050405020304" pitchFamily="18" charset="0"/>
                  <a:ea typeface="Noto Sans"/>
                  <a:cs typeface="Times New Roman" panose="02020603050405020304" pitchFamily="18" charset="0"/>
                </a:rPr>
                <a:t>và</a:t>
              </a:r>
              <a:r>
                <a:rPr lang="en-US" altLang="vi-VN" sz="2000" dirty="0" smtClean="0">
                  <a:latin typeface="Times New Roman" panose="02020603050405020304" pitchFamily="18" charset="0"/>
                  <a:ea typeface="Noto Sans"/>
                  <a:cs typeface="Times New Roman" panose="02020603050405020304" pitchFamily="18" charset="0"/>
                </a:rPr>
                <a:t> </a:t>
              </a:r>
              <a:r>
                <a:rPr lang="en-US" altLang="vi-VN" sz="2000" dirty="0" err="1" smtClean="0">
                  <a:latin typeface="Times New Roman" panose="02020603050405020304" pitchFamily="18" charset="0"/>
                  <a:ea typeface="Noto Sans"/>
                  <a:cs typeface="Times New Roman" panose="02020603050405020304" pitchFamily="18" charset="0"/>
                </a:rPr>
                <a:t>xây</a:t>
              </a:r>
              <a:r>
                <a:rPr lang="en-US" altLang="vi-VN" sz="2000" dirty="0" smtClean="0">
                  <a:latin typeface="Times New Roman" panose="02020603050405020304" pitchFamily="18" charset="0"/>
                  <a:ea typeface="Noto Sans"/>
                  <a:cs typeface="Times New Roman" panose="02020603050405020304" pitchFamily="18" charset="0"/>
                </a:rPr>
                <a:t> </a:t>
              </a:r>
              <a:r>
                <a:rPr lang="en-US" altLang="vi-VN" sz="2000" dirty="0" err="1" smtClean="0">
                  <a:latin typeface="Times New Roman" panose="02020603050405020304" pitchFamily="18" charset="0"/>
                  <a:ea typeface="Noto Sans"/>
                  <a:cs typeface="Times New Roman" panose="02020603050405020304" pitchFamily="18" charset="0"/>
                </a:rPr>
                <a:t>dựng</a:t>
              </a:r>
              <a:r>
                <a:rPr lang="en-US" altLang="vi-VN" sz="2000" dirty="0">
                  <a:latin typeface="Times New Roman" panose="02020603050405020304" pitchFamily="18" charset="0"/>
                  <a:ea typeface="Noto Sans"/>
                  <a:cs typeface="Times New Roman" panose="02020603050405020304" pitchFamily="18" charset="0"/>
                </a:rPr>
                <a:t> </a:t>
              </a:r>
              <a:r>
                <a:rPr lang="en-US" altLang="vi-VN" sz="2000" dirty="0" err="1" smtClean="0">
                  <a:latin typeface="Times New Roman" panose="02020603050405020304" pitchFamily="18" charset="0"/>
                  <a:ea typeface="Noto Sans"/>
                  <a:cs typeface="Times New Roman" panose="02020603050405020304" pitchFamily="18" charset="0"/>
                </a:rPr>
                <a:t>chương</a:t>
              </a:r>
              <a:r>
                <a:rPr lang="en-US" altLang="vi-VN" sz="2000" dirty="0" smtClean="0">
                  <a:latin typeface="Times New Roman" panose="02020603050405020304" pitchFamily="18" charset="0"/>
                  <a:ea typeface="Noto Sans"/>
                  <a:cs typeface="Times New Roman" panose="02020603050405020304" pitchFamily="18" charset="0"/>
                </a:rPr>
                <a:t> </a:t>
              </a:r>
              <a:r>
                <a:rPr lang="en-US" altLang="vi-VN" sz="2000" dirty="0" err="1" smtClean="0">
                  <a:latin typeface="Times New Roman" panose="02020603050405020304" pitchFamily="18" charset="0"/>
                  <a:ea typeface="Noto Sans"/>
                  <a:cs typeface="Times New Roman" panose="02020603050405020304" pitchFamily="18" charset="0"/>
                </a:rPr>
                <a:t>trình</a:t>
              </a:r>
              <a:endParaRPr lang="zh-CN" altLang="en-US" sz="2400" dirty="0">
                <a:latin typeface="Times New Roman" panose="02020603050405020304" pitchFamily="18" charset="0"/>
                <a:ea typeface="字魂5号-无外润黑体" panose="00000500000000000000" pitchFamily="2" charset="-122"/>
                <a:cs typeface="Times New Roman" panose="02020603050405020304" pitchFamily="18" charset="0"/>
              </a:endParaRPr>
            </a:p>
          </p:txBody>
        </p:sp>
        <p:sp>
          <p:nvSpPr>
            <p:cNvPr id="23" name="文本框 22">
              <a:extLst>
                <a:ext uri="{FF2B5EF4-FFF2-40B4-BE49-F238E27FC236}">
                  <a16:creationId xmlns:a16="http://schemas.microsoft.com/office/drawing/2014/main" id="{4C2CDE47-6E0E-4CD8-8556-CE87612CD35A}"/>
                </a:ext>
              </a:extLst>
            </p:cNvPr>
            <p:cNvSpPr txBox="1"/>
            <p:nvPr/>
          </p:nvSpPr>
          <p:spPr>
            <a:xfrm>
              <a:off x="6473534" y="2802054"/>
              <a:ext cx="993140" cy="800219"/>
            </a:xfrm>
            <a:prstGeom prst="rect">
              <a:avLst/>
            </a:prstGeom>
            <a:noFill/>
          </p:spPr>
          <p:txBody>
            <a:bodyPr wrap="square" rtlCol="0">
              <a:normAutofit/>
            </a:bodyPr>
            <a:lstStyle/>
            <a:p>
              <a:r>
                <a:rPr lang="vi-VN" altLang="vi-VN" sz="4200" dirty="0">
                  <a:latin typeface="Noto Sans"/>
                  <a:ea typeface="Noto Sans"/>
                </a:rPr>
                <a:t>02</a:t>
              </a:r>
              <a:r>
                <a:rPr lang="vi-VN" altLang="vi-VN" sz="4600" dirty="0">
                  <a:latin typeface="Noto Sans"/>
                  <a:ea typeface="Noto Sans"/>
                </a:rPr>
                <a:t>.</a:t>
              </a:r>
              <a:endParaRPr lang="zh-CN" altLang="en-US" sz="4600" dirty="0">
                <a:latin typeface="Yeseva One" panose="00000500000000000000" pitchFamily="2" charset="0"/>
                <a:ea typeface="字魂5号-无外润黑体" panose="00000500000000000000" pitchFamily="2" charset="-122"/>
              </a:endParaRPr>
            </a:p>
          </p:txBody>
        </p:sp>
      </p:grpSp>
      <p:grpSp>
        <p:nvGrpSpPr>
          <p:cNvPr id="24" name="组合 23">
            <a:extLst>
              <a:ext uri="{FF2B5EF4-FFF2-40B4-BE49-F238E27FC236}">
                <a16:creationId xmlns:a16="http://schemas.microsoft.com/office/drawing/2014/main" id="{04CD9341-116D-47F8-8A81-0E4E009CE304}"/>
              </a:ext>
            </a:extLst>
          </p:cNvPr>
          <p:cNvGrpSpPr/>
          <p:nvPr/>
        </p:nvGrpSpPr>
        <p:grpSpPr>
          <a:xfrm>
            <a:off x="6722110" y="3140649"/>
            <a:ext cx="4177334" cy="987139"/>
            <a:chOff x="6473534" y="4491623"/>
            <a:chExt cx="4177334" cy="987139"/>
          </a:xfrm>
        </p:grpSpPr>
        <p:sp>
          <p:nvSpPr>
            <p:cNvPr id="25" name="文本框 24">
              <a:extLst>
                <a:ext uri="{FF2B5EF4-FFF2-40B4-BE49-F238E27FC236}">
                  <a16:creationId xmlns:a16="http://schemas.microsoft.com/office/drawing/2014/main" id="{D52D3BF2-2E6A-4866-BA5E-6B201A5455CB}"/>
                </a:ext>
              </a:extLst>
            </p:cNvPr>
            <p:cNvSpPr txBox="1"/>
            <p:nvPr/>
          </p:nvSpPr>
          <p:spPr>
            <a:xfrm>
              <a:off x="7466674" y="4777722"/>
              <a:ext cx="3184194" cy="701040"/>
            </a:xfrm>
            <a:prstGeom prst="rect">
              <a:avLst/>
            </a:prstGeom>
            <a:noFill/>
          </p:spPr>
          <p:txBody>
            <a:bodyPr wrap="square" rtlCol="0">
              <a:normAutofit/>
            </a:bodyPr>
            <a:lstStyle/>
            <a:p>
              <a:r>
                <a:rPr lang="en-US" altLang="vi-VN" sz="2000" dirty="0" err="1" smtClean="0">
                  <a:latin typeface="Times New Roman" panose="02020603050405020304" pitchFamily="18" charset="0"/>
                  <a:ea typeface="Noto Sans"/>
                  <a:cs typeface="Times New Roman" panose="02020603050405020304" pitchFamily="18" charset="0"/>
                </a:rPr>
                <a:t>Thực</a:t>
              </a:r>
              <a:r>
                <a:rPr lang="en-US" altLang="vi-VN" sz="2000" dirty="0" smtClean="0">
                  <a:latin typeface="Times New Roman" panose="02020603050405020304" pitchFamily="18" charset="0"/>
                  <a:ea typeface="Noto Sans"/>
                  <a:cs typeface="Times New Roman" panose="02020603050405020304" pitchFamily="18" charset="0"/>
                </a:rPr>
                <a:t> </a:t>
              </a:r>
              <a:r>
                <a:rPr lang="en-US" altLang="vi-VN" sz="2000" dirty="0" err="1" smtClean="0">
                  <a:latin typeface="Times New Roman" panose="02020603050405020304" pitchFamily="18" charset="0"/>
                  <a:ea typeface="Noto Sans"/>
                  <a:cs typeface="Times New Roman" panose="02020603050405020304" pitchFamily="18" charset="0"/>
                </a:rPr>
                <a:t>nghiệm</a:t>
              </a:r>
              <a:r>
                <a:rPr lang="en-US" altLang="vi-VN" sz="2000" dirty="0" smtClean="0">
                  <a:latin typeface="Times New Roman" panose="02020603050405020304" pitchFamily="18" charset="0"/>
                  <a:ea typeface="Noto Sans"/>
                  <a:cs typeface="Times New Roman" panose="02020603050405020304" pitchFamily="18" charset="0"/>
                </a:rPr>
                <a:t> </a:t>
              </a:r>
              <a:r>
                <a:rPr lang="en-US" altLang="vi-VN" sz="2000" dirty="0" err="1" smtClean="0">
                  <a:latin typeface="Times New Roman" panose="02020603050405020304" pitchFamily="18" charset="0"/>
                  <a:ea typeface="Noto Sans"/>
                  <a:cs typeface="Times New Roman" panose="02020603050405020304" pitchFamily="18" charset="0"/>
                </a:rPr>
                <a:t>và</a:t>
              </a:r>
              <a:r>
                <a:rPr lang="en-US" altLang="vi-VN" sz="2000" dirty="0" smtClean="0">
                  <a:latin typeface="Times New Roman" panose="02020603050405020304" pitchFamily="18" charset="0"/>
                  <a:ea typeface="Noto Sans"/>
                  <a:cs typeface="Times New Roman" panose="02020603050405020304" pitchFamily="18" charset="0"/>
                </a:rPr>
                <a:t> </a:t>
              </a:r>
              <a:r>
                <a:rPr lang="en-US" altLang="vi-VN" sz="2000" dirty="0" err="1" smtClean="0">
                  <a:latin typeface="Times New Roman" panose="02020603050405020304" pitchFamily="18" charset="0"/>
                  <a:ea typeface="Noto Sans"/>
                  <a:cs typeface="Times New Roman" panose="02020603050405020304" pitchFamily="18" charset="0"/>
                </a:rPr>
                <a:t>kết</a:t>
              </a:r>
              <a:r>
                <a:rPr lang="en-US" altLang="vi-VN" sz="2000" dirty="0">
                  <a:latin typeface="Times New Roman" panose="02020603050405020304" pitchFamily="18" charset="0"/>
                  <a:ea typeface="Noto Sans"/>
                  <a:cs typeface="Times New Roman" panose="02020603050405020304" pitchFamily="18" charset="0"/>
                </a:rPr>
                <a:t> </a:t>
              </a:r>
              <a:r>
                <a:rPr lang="en-US" altLang="vi-VN" sz="2000" dirty="0" err="1" smtClean="0">
                  <a:latin typeface="Times New Roman" panose="02020603050405020304" pitchFamily="18" charset="0"/>
                  <a:ea typeface="Noto Sans"/>
                  <a:cs typeface="Times New Roman" panose="02020603050405020304" pitchFamily="18" charset="0"/>
                </a:rPr>
                <a:t>luận</a:t>
              </a:r>
              <a:endParaRPr lang="zh-CN" altLang="en-US" sz="2000" dirty="0">
                <a:latin typeface="Times New Roman" panose="02020603050405020304" pitchFamily="18" charset="0"/>
                <a:ea typeface="字魂5号-无外润黑体" panose="00000500000000000000" pitchFamily="2" charset="-122"/>
                <a:cs typeface="Times New Roman" panose="02020603050405020304" pitchFamily="18" charset="0"/>
              </a:endParaRPr>
            </a:p>
          </p:txBody>
        </p:sp>
        <p:sp>
          <p:nvSpPr>
            <p:cNvPr id="26" name="文本框 25">
              <a:extLst>
                <a:ext uri="{FF2B5EF4-FFF2-40B4-BE49-F238E27FC236}">
                  <a16:creationId xmlns:a16="http://schemas.microsoft.com/office/drawing/2014/main" id="{C4B25173-DF2D-45D1-85C2-8021DBBB05E3}"/>
                </a:ext>
              </a:extLst>
            </p:cNvPr>
            <p:cNvSpPr txBox="1"/>
            <p:nvPr/>
          </p:nvSpPr>
          <p:spPr>
            <a:xfrm>
              <a:off x="6473534" y="4491623"/>
              <a:ext cx="1069340" cy="800219"/>
            </a:xfrm>
            <a:prstGeom prst="rect">
              <a:avLst/>
            </a:prstGeom>
            <a:noFill/>
          </p:spPr>
          <p:txBody>
            <a:bodyPr wrap="square" rtlCol="0">
              <a:normAutofit/>
            </a:bodyPr>
            <a:lstStyle/>
            <a:p>
              <a:r>
                <a:rPr lang="vi-VN" altLang="vi-VN" sz="3900" dirty="0">
                  <a:latin typeface="Noto Sans"/>
                  <a:ea typeface="Noto Sans"/>
                </a:rPr>
                <a:t>04</a:t>
              </a:r>
              <a:r>
                <a:rPr lang="vi-VN" altLang="vi-VN" sz="4600" dirty="0">
                  <a:latin typeface="Noto Sans"/>
                  <a:ea typeface="Noto Sans"/>
                </a:rPr>
                <a:t>.</a:t>
              </a:r>
              <a:endParaRPr lang="zh-CN" altLang="en-US" sz="4600" dirty="0">
                <a:latin typeface="Yeseva One" panose="00000500000000000000" pitchFamily="2" charset="0"/>
                <a:ea typeface="字魂5号-无外润黑体" panose="00000500000000000000" pitchFamily="2" charset="-122"/>
              </a:endParaRPr>
            </a:p>
          </p:txBody>
        </p:sp>
      </p:grpSp>
    </p:spTree>
    <p:extLst>
      <p:ext uri="{BB962C8B-B14F-4D97-AF65-F5344CB8AC3E}">
        <p14:creationId xmlns:p14="http://schemas.microsoft.com/office/powerpoint/2010/main" val="878822201"/>
      </p:ext>
    </p:extLst>
  </p:cSld>
  <p:clrMapOvr>
    <a:masterClrMapping/>
  </p:clrMapOvr>
  <mc:AlternateContent xmlns:mc="http://schemas.openxmlformats.org/markup-compatibility/2006" xmlns:p14="http://schemas.microsoft.com/office/powerpoint/2010/main">
    <mc:Choice Requires="p14">
      <p:transition p14:dur="0" advClick="0" advTm="3000">
        <p:sndAc>
          <p:endSnd/>
        </p:sndAc>
      </p:transition>
    </mc:Choice>
    <mc:Fallback xmlns="">
      <p:transition advClick="0" advTm="3000">
        <p:sndAc>
          <p:end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22" presetClass="entr" presetSubtype="8"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1750"/>
                                        <p:tgtEl>
                                          <p:spTgt spid="15"/>
                                        </p:tgtEl>
                                      </p:cBhvr>
                                    </p:animEffect>
                                  </p:childTnLst>
                                </p:cTn>
                              </p:par>
                              <p:par>
                                <p:cTn id="14" presetID="22" presetClass="entr" presetSubtype="8"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1750"/>
                                        <p:tgtEl>
                                          <p:spTgt spid="21"/>
                                        </p:tgtEl>
                                      </p:cBhvr>
                                    </p:animEffect>
                                  </p:childTnLst>
                                </p:cTn>
                              </p:par>
                              <p:par>
                                <p:cTn id="17" presetID="22" presetClass="entr" presetSubtype="8"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1750"/>
                                        <p:tgtEl>
                                          <p:spTgt spid="18"/>
                                        </p:tgtEl>
                                      </p:cBhvr>
                                    </p:animEffect>
                                  </p:childTnLst>
                                </p:cTn>
                              </p:par>
                              <p:par>
                                <p:cTn id="20" presetID="22" presetClass="entr" presetSubtype="8"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17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A300D5C0-5A2D-4566-B462-F779A743D293}"/>
              </a:ext>
            </a:extLst>
          </p:cNvPr>
          <p:cNvCxnSpPr/>
          <p:nvPr/>
        </p:nvCxnSpPr>
        <p:spPr>
          <a:xfrm>
            <a:off x="1877650" y="4758274"/>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4CCB9CA6-03BF-44DF-8B41-9C7248C425E0}"/>
              </a:ext>
            </a:extLst>
          </p:cNvPr>
          <p:cNvCxnSpPr/>
          <p:nvPr/>
        </p:nvCxnSpPr>
        <p:spPr>
          <a:xfrm>
            <a:off x="1877650" y="3147841"/>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ED674280-670A-4570-8D1A-B557603AB6EE}"/>
              </a:ext>
            </a:extLst>
          </p:cNvPr>
          <p:cNvGrpSpPr/>
          <p:nvPr/>
        </p:nvGrpSpPr>
        <p:grpSpPr>
          <a:xfrm>
            <a:off x="2038675" y="3012656"/>
            <a:ext cx="8009052" cy="1785104"/>
            <a:chOff x="2508242" y="2488758"/>
            <a:chExt cx="8009052" cy="1785104"/>
          </a:xfrm>
        </p:grpSpPr>
        <p:sp>
          <p:nvSpPr>
            <p:cNvPr id="5" name="文本框 4">
              <a:extLst>
                <a:ext uri="{FF2B5EF4-FFF2-40B4-BE49-F238E27FC236}">
                  <a16:creationId xmlns:a16="http://schemas.microsoft.com/office/drawing/2014/main" id="{6ADE981A-0C52-4FEA-8366-AF22518F339A}"/>
                </a:ext>
              </a:extLst>
            </p:cNvPr>
            <p:cNvSpPr txBox="1"/>
            <p:nvPr/>
          </p:nvSpPr>
          <p:spPr>
            <a:xfrm>
              <a:off x="4428641" y="3116740"/>
              <a:ext cx="6088653" cy="624840"/>
            </a:xfrm>
            <a:prstGeom prst="rect">
              <a:avLst/>
            </a:prstGeom>
            <a:noFill/>
          </p:spPr>
          <p:txBody>
            <a:bodyPr wrap="square" rtlCol="0">
              <a:normAutofit/>
            </a:bodyPr>
            <a:lstStyle/>
            <a:p>
              <a:pPr algn="ctr"/>
              <a:r>
                <a:rPr lang="en-US" altLang="vi-VN" sz="3500" dirty="0" err="1">
                  <a:latin typeface="Times New Roman" panose="02020603050405020304" pitchFamily="18" charset="0"/>
                  <a:ea typeface="Noto Sans"/>
                  <a:cs typeface="Times New Roman" panose="02020603050405020304" pitchFamily="18" charset="0"/>
                </a:rPr>
                <a:t>Giới</a:t>
              </a:r>
              <a:r>
                <a:rPr lang="en-US" altLang="vi-VN" sz="3500" dirty="0">
                  <a:latin typeface="Times New Roman" panose="02020603050405020304" pitchFamily="18" charset="0"/>
                  <a:ea typeface="Noto Sans"/>
                  <a:cs typeface="Times New Roman" panose="02020603050405020304" pitchFamily="18" charset="0"/>
                </a:rPr>
                <a:t> </a:t>
              </a:r>
              <a:r>
                <a:rPr lang="en-US" altLang="vi-VN" sz="3500" dirty="0" err="1" smtClean="0">
                  <a:latin typeface="Times New Roman" panose="02020603050405020304" pitchFamily="18" charset="0"/>
                  <a:ea typeface="Noto Sans"/>
                  <a:cs typeface="Times New Roman" panose="02020603050405020304" pitchFamily="18" charset="0"/>
                </a:rPr>
                <a:t>thiệu</a:t>
              </a:r>
              <a:r>
                <a:rPr lang="en-US" altLang="vi-VN" sz="3500" dirty="0" smtClean="0">
                  <a:latin typeface="Times New Roman" panose="02020603050405020304" pitchFamily="18" charset="0"/>
                  <a:ea typeface="Noto Sans"/>
                  <a:cs typeface="Times New Roman" panose="02020603050405020304" pitchFamily="18" charset="0"/>
                </a:rPr>
                <a:t> </a:t>
              </a:r>
              <a:r>
                <a:rPr lang="en-US" altLang="vi-VN" sz="3500" dirty="0" err="1" smtClean="0">
                  <a:latin typeface="Times New Roman" panose="02020603050405020304" pitchFamily="18" charset="0"/>
                  <a:ea typeface="Noto Sans"/>
                  <a:cs typeface="Times New Roman" panose="02020603050405020304" pitchFamily="18" charset="0"/>
                </a:rPr>
                <a:t>tổng</a:t>
              </a:r>
              <a:r>
                <a:rPr lang="en-US" altLang="vi-VN" sz="3500" dirty="0" smtClean="0">
                  <a:latin typeface="Times New Roman" panose="02020603050405020304" pitchFamily="18" charset="0"/>
                  <a:ea typeface="Noto Sans"/>
                  <a:cs typeface="Times New Roman" panose="02020603050405020304" pitchFamily="18" charset="0"/>
                </a:rPr>
                <a:t> </a:t>
              </a:r>
              <a:r>
                <a:rPr lang="en-US" altLang="vi-VN" sz="3500" dirty="0" err="1" smtClean="0">
                  <a:latin typeface="Times New Roman" panose="02020603050405020304" pitchFamily="18" charset="0"/>
                  <a:ea typeface="Noto Sans"/>
                  <a:cs typeface="Times New Roman" panose="02020603050405020304" pitchFamily="18" charset="0"/>
                </a:rPr>
                <a:t>quan</a:t>
              </a:r>
              <a:r>
                <a:rPr lang="en-US" altLang="vi-VN" sz="3500" dirty="0" smtClean="0">
                  <a:latin typeface="Times New Roman" panose="02020603050405020304" pitchFamily="18" charset="0"/>
                  <a:ea typeface="Noto Sans"/>
                  <a:cs typeface="Times New Roman" panose="02020603050405020304" pitchFamily="18" charset="0"/>
                </a:rPr>
                <a:t> </a:t>
              </a:r>
              <a:r>
                <a:rPr lang="en-US" altLang="vi-VN" sz="3500" dirty="0" err="1" smtClean="0">
                  <a:latin typeface="Times New Roman" panose="02020603050405020304" pitchFamily="18" charset="0"/>
                  <a:ea typeface="Noto Sans"/>
                  <a:cs typeface="Times New Roman" panose="02020603050405020304" pitchFamily="18" charset="0"/>
                </a:rPr>
                <a:t>về</a:t>
              </a:r>
              <a:r>
                <a:rPr lang="en-US" altLang="vi-VN" sz="3500" dirty="0" smtClean="0">
                  <a:latin typeface="Times New Roman" panose="02020603050405020304" pitchFamily="18" charset="0"/>
                  <a:ea typeface="Noto Sans"/>
                  <a:cs typeface="Times New Roman" panose="02020603050405020304" pitchFamily="18" charset="0"/>
                </a:rPr>
                <a:t> </a:t>
              </a:r>
              <a:r>
                <a:rPr lang="en-US" altLang="vi-VN" sz="3500" dirty="0" err="1">
                  <a:latin typeface="Times New Roman" panose="02020603050405020304" pitchFamily="18" charset="0"/>
                  <a:ea typeface="Noto Sans"/>
                  <a:cs typeface="Times New Roman" panose="02020603050405020304" pitchFamily="18" charset="0"/>
                </a:rPr>
                <a:t>đề</a:t>
              </a:r>
              <a:r>
                <a:rPr lang="en-US" altLang="vi-VN" sz="3500" dirty="0">
                  <a:latin typeface="Times New Roman" panose="02020603050405020304" pitchFamily="18" charset="0"/>
                  <a:ea typeface="Noto Sans"/>
                  <a:cs typeface="Times New Roman" panose="02020603050405020304" pitchFamily="18" charset="0"/>
                </a:rPr>
                <a:t> </a:t>
              </a:r>
              <a:r>
                <a:rPr lang="en-US" altLang="vi-VN" sz="3500" dirty="0" err="1">
                  <a:latin typeface="Times New Roman" panose="02020603050405020304" pitchFamily="18" charset="0"/>
                  <a:ea typeface="Noto Sans"/>
                  <a:cs typeface="Times New Roman" panose="02020603050405020304" pitchFamily="18" charset="0"/>
                </a:rPr>
                <a:t>tài</a:t>
              </a:r>
              <a:endParaRPr lang="vi-VN" altLang="vi-VN" sz="3500" dirty="0">
                <a:latin typeface="Times New Roman" panose="02020603050405020304" pitchFamily="18" charset="0"/>
                <a:ea typeface="Noto Sans"/>
                <a:cs typeface="Times New Roman" panose="02020603050405020304" pitchFamily="18" charset="0"/>
              </a:endParaRPr>
            </a:p>
          </p:txBody>
        </p:sp>
        <p:sp>
          <p:nvSpPr>
            <p:cNvPr id="6" name="文本框 5">
              <a:extLst>
                <a:ext uri="{FF2B5EF4-FFF2-40B4-BE49-F238E27FC236}">
                  <a16:creationId xmlns:a16="http://schemas.microsoft.com/office/drawing/2014/main" id="{DE0D2056-7B33-43BE-BFF5-073FE32644E0}"/>
                </a:ext>
              </a:extLst>
            </p:cNvPr>
            <p:cNvSpPr txBox="1"/>
            <p:nvPr/>
          </p:nvSpPr>
          <p:spPr>
            <a:xfrm>
              <a:off x="2508242" y="2488758"/>
              <a:ext cx="2011840" cy="1785104"/>
            </a:xfrm>
            <a:prstGeom prst="rect">
              <a:avLst/>
            </a:prstGeom>
            <a:noFill/>
          </p:spPr>
          <p:txBody>
            <a:bodyPr wrap="square" rtlCol="0">
              <a:normAutofit fontScale="92500"/>
            </a:bodyPr>
            <a:lstStyle/>
            <a:p>
              <a:r>
                <a:rPr lang="vi-VN" altLang="vi-VN" sz="11000">
                  <a:latin typeface="Noto Sans"/>
                  <a:ea typeface="Noto Sans"/>
                </a:rPr>
                <a:t>01.</a:t>
              </a:r>
              <a:endParaRPr lang="zh-CN" altLang="en-US" sz="11000">
                <a:latin typeface="Yeseva One" panose="00000500000000000000" pitchFamily="2" charset="0"/>
                <a:ea typeface="字魂5号-无外润黑体" panose="00000500000000000000" pitchFamily="2" charset="-122"/>
              </a:endParaRPr>
            </a:p>
          </p:txBody>
        </p:sp>
      </p:grpSp>
      <p:sp>
        <p:nvSpPr>
          <p:cNvPr id="7" name="Freeform 27">
            <a:extLst>
              <a:ext uri="{FF2B5EF4-FFF2-40B4-BE49-F238E27FC236}">
                <a16:creationId xmlns:a16="http://schemas.microsoft.com/office/drawing/2014/main" id="{830170EF-4C39-439F-AC00-A3193987BD97}"/>
              </a:ext>
            </a:extLst>
          </p:cNvPr>
          <p:cNvSpPr/>
          <p:nvPr/>
        </p:nvSpPr>
        <p:spPr>
          <a:xfrm>
            <a:off x="5555311" y="1900088"/>
            <a:ext cx="1068678" cy="1078086"/>
          </a:xfrm>
          <a:custGeom>
            <a:avLst/>
            <a:gdLst/>
            <a:ahLst/>
            <a:cxnLst>
              <a:cxn ang="0">
                <a:pos x="wd2" y="hd2"/>
              </a:cxn>
              <a:cxn ang="5400000">
                <a:pos x="wd2" y="hd2"/>
              </a:cxn>
              <a:cxn ang="10800000">
                <a:pos x="wd2" y="hd2"/>
              </a:cxn>
              <a:cxn ang="16200000">
                <a:pos x="wd2" y="hd2"/>
              </a:cxn>
            </a:cxnLst>
            <a:rect l="0" t="0" r="r" b="b"/>
            <a:pathLst>
              <a:path w="20792" h="20761" extrusionOk="0">
                <a:moveTo>
                  <a:pt x="20241" y="17586"/>
                </a:moveTo>
                <a:cubicBezTo>
                  <a:pt x="14805" y="12186"/>
                  <a:pt x="14805" y="12186"/>
                  <a:pt x="14805" y="12186"/>
                </a:cubicBezTo>
                <a:cubicBezTo>
                  <a:pt x="14364" y="11748"/>
                  <a:pt x="13923" y="11602"/>
                  <a:pt x="13335" y="11602"/>
                </a:cubicBezTo>
                <a:cubicBezTo>
                  <a:pt x="12160" y="10289"/>
                  <a:pt x="12160" y="10289"/>
                  <a:pt x="12160" y="10289"/>
                </a:cubicBezTo>
                <a:cubicBezTo>
                  <a:pt x="13923" y="7808"/>
                  <a:pt x="13629" y="4159"/>
                  <a:pt x="11278" y="1970"/>
                </a:cubicBezTo>
                <a:cubicBezTo>
                  <a:pt x="8780" y="-657"/>
                  <a:pt x="4519" y="-657"/>
                  <a:pt x="1874" y="1970"/>
                </a:cubicBezTo>
                <a:cubicBezTo>
                  <a:pt x="-624" y="4451"/>
                  <a:pt x="-624" y="8684"/>
                  <a:pt x="1874" y="11311"/>
                </a:cubicBezTo>
                <a:cubicBezTo>
                  <a:pt x="4225" y="13500"/>
                  <a:pt x="7752" y="13792"/>
                  <a:pt x="10396" y="12040"/>
                </a:cubicBezTo>
                <a:cubicBezTo>
                  <a:pt x="11719" y="13354"/>
                  <a:pt x="11719" y="13354"/>
                  <a:pt x="11719" y="13354"/>
                </a:cubicBezTo>
                <a:cubicBezTo>
                  <a:pt x="11719" y="13792"/>
                  <a:pt x="11866" y="14229"/>
                  <a:pt x="12160" y="14667"/>
                </a:cubicBezTo>
                <a:cubicBezTo>
                  <a:pt x="17743" y="20213"/>
                  <a:pt x="17743" y="20213"/>
                  <a:pt x="17743" y="20213"/>
                </a:cubicBezTo>
                <a:cubicBezTo>
                  <a:pt x="18478" y="20943"/>
                  <a:pt x="19654" y="20943"/>
                  <a:pt x="20241" y="20213"/>
                </a:cubicBezTo>
                <a:cubicBezTo>
                  <a:pt x="20976" y="19484"/>
                  <a:pt x="20976" y="18316"/>
                  <a:pt x="20241" y="17586"/>
                </a:cubicBezTo>
                <a:close/>
                <a:moveTo>
                  <a:pt x="10103" y="9997"/>
                </a:moveTo>
                <a:cubicBezTo>
                  <a:pt x="8192" y="11894"/>
                  <a:pt x="5107" y="11894"/>
                  <a:pt x="3196" y="9997"/>
                </a:cubicBezTo>
                <a:cubicBezTo>
                  <a:pt x="1286" y="8100"/>
                  <a:pt x="1286" y="5035"/>
                  <a:pt x="3196" y="3284"/>
                </a:cubicBezTo>
                <a:cubicBezTo>
                  <a:pt x="5107" y="1386"/>
                  <a:pt x="8192" y="1386"/>
                  <a:pt x="10103" y="3284"/>
                </a:cubicBezTo>
                <a:cubicBezTo>
                  <a:pt x="12013" y="5035"/>
                  <a:pt x="12013" y="8100"/>
                  <a:pt x="10103" y="9997"/>
                </a:cubicBezTo>
                <a:close/>
                <a:moveTo>
                  <a:pt x="7164" y="3284"/>
                </a:moveTo>
                <a:cubicBezTo>
                  <a:pt x="5107" y="2846"/>
                  <a:pt x="2756" y="5035"/>
                  <a:pt x="3196" y="7078"/>
                </a:cubicBezTo>
                <a:cubicBezTo>
                  <a:pt x="3490" y="7954"/>
                  <a:pt x="4225" y="8246"/>
                  <a:pt x="4372" y="7954"/>
                </a:cubicBezTo>
                <a:cubicBezTo>
                  <a:pt x="4666" y="7662"/>
                  <a:pt x="4372" y="7224"/>
                  <a:pt x="4372" y="6786"/>
                </a:cubicBezTo>
                <a:cubicBezTo>
                  <a:pt x="4078" y="5473"/>
                  <a:pt x="5547" y="4013"/>
                  <a:pt x="6870" y="4305"/>
                </a:cubicBezTo>
                <a:cubicBezTo>
                  <a:pt x="7311" y="4451"/>
                  <a:pt x="7752" y="4597"/>
                  <a:pt x="8045" y="4451"/>
                </a:cubicBezTo>
                <a:cubicBezTo>
                  <a:pt x="8339" y="4159"/>
                  <a:pt x="7898" y="3429"/>
                  <a:pt x="7164" y="3284"/>
                </a:cubicBezTo>
                <a:close/>
              </a:path>
            </a:pathLst>
          </a:custGeom>
          <a:solidFill>
            <a:srgbClr val="3F3B3A"/>
          </a:solidFill>
          <a:ln w="12700" cap="flat">
            <a:noFill/>
            <a:miter lim="400000"/>
          </a:ln>
          <a:effectLst/>
        </p:spPr>
        <p:txBody>
          <a:bodyPr wrap="square" lIns="91439" tIns="91439" rIns="91439" bIns="91439" numCol="1" anchor="t">
            <a:noAutofit/>
          </a:bodyPr>
          <a:lstStyle/>
          <a:p>
            <a:endParaRPr>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318804477"/>
      </p:ext>
    </p:extLst>
  </p:cSld>
  <p:clrMapOvr>
    <a:masterClrMapping/>
  </p:clrMapOvr>
  <mc:AlternateContent xmlns:mc="http://schemas.openxmlformats.org/markup-compatibility/2006" xmlns:p14="http://schemas.microsoft.com/office/powerpoint/2010/main">
    <mc:Choice Requires="p14">
      <p:transition p14:dur="0" advTm="3000">
        <p:sndAc>
          <p:endSnd/>
        </p:sndAc>
      </p:transition>
    </mc:Choice>
    <mc:Fallback xmlns="">
      <p:transition advTm="3000">
        <p:sndAc>
          <p:end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16" presetClass="entr" presetSubtype="37" fill="hold" nodeType="withEffect">
                                  <p:stCondLst>
                                    <p:cond delay="750"/>
                                  </p:stCondLst>
                                  <p:childTnLst>
                                    <p:set>
                                      <p:cBhvr>
                                        <p:cTn id="16" dur="1" fill="hold">
                                          <p:stCondLst>
                                            <p:cond delay="0"/>
                                          </p:stCondLst>
                                        </p:cTn>
                                        <p:tgtEl>
                                          <p:spTgt spid="3"/>
                                        </p:tgtEl>
                                        <p:attrNameLst>
                                          <p:attrName>style.visibility</p:attrName>
                                        </p:attrNameLst>
                                      </p:cBhvr>
                                      <p:to>
                                        <p:strVal val="visible"/>
                                      </p:to>
                                    </p:set>
                                    <p:animEffect transition="in" filter="barn(outVertical)">
                                      <p:cBhvr>
                                        <p:cTn id="17" dur="1500"/>
                                        <p:tgtEl>
                                          <p:spTgt spid="3"/>
                                        </p:tgtEl>
                                      </p:cBhvr>
                                    </p:animEffect>
                                  </p:childTnLst>
                                </p:cTn>
                              </p:par>
                              <p:par>
                                <p:cTn id="18" presetID="16" presetClass="entr" presetSubtype="37" fill="hold" nodeType="withEffect">
                                  <p:stCondLst>
                                    <p:cond delay="750"/>
                                  </p:stCondLst>
                                  <p:childTnLst>
                                    <p:set>
                                      <p:cBhvr>
                                        <p:cTn id="19" dur="1" fill="hold">
                                          <p:stCondLst>
                                            <p:cond delay="0"/>
                                          </p:stCondLst>
                                        </p:cTn>
                                        <p:tgtEl>
                                          <p:spTgt spid="2"/>
                                        </p:tgtEl>
                                        <p:attrNameLst>
                                          <p:attrName>style.visibility</p:attrName>
                                        </p:attrNameLst>
                                      </p:cBhvr>
                                      <p:to>
                                        <p:strVal val="visible"/>
                                      </p:to>
                                    </p:set>
                                    <p:animEffect transition="in" filter="barn(outVertical)">
                                      <p:cBhvr>
                                        <p:cTn id="20"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descr="e7d195523061f1c01d60fa9f1cfcbfb3d7dea265119d71e15FBB43640B43E9A75E03FE54C774D5D4779ED45933E78901D3CB0E69E39D04A9E1E9B25CF060C4BCA4D072860494D0D8E683C2FE58414E15B63C70C4C8B9477359C4843631B7D8526D8C0421086FB665DAFA59B5ED4B1771BCD061971E23E37FB2928C5FD25A25F5E7350DE85368FF49">
            <a:extLst>
              <a:ext uri="{FF2B5EF4-FFF2-40B4-BE49-F238E27FC236}">
                <a16:creationId xmlns:a16="http://schemas.microsoft.com/office/drawing/2014/main" id="{6176476B-4307-426A-92CC-6EDF57492BA2}"/>
              </a:ext>
            </a:extLst>
          </p:cNvPr>
          <p:cNvSpPr/>
          <p:nvPr/>
        </p:nvSpPr>
        <p:spPr>
          <a:xfrm>
            <a:off x="8356764" y="1100329"/>
            <a:ext cx="2985105" cy="1404938"/>
          </a:xfrm>
          <a:prstGeom prst="rect">
            <a:avLst/>
          </a:prstGeom>
          <a:solidFill>
            <a:srgbClr val="199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号-无外润黑体" panose="00000500000000000000" pitchFamily="2" charset="-122"/>
              <a:ea typeface="字魂5号-无外润黑体" panose="00000500000000000000" pitchFamily="2" charset="-122"/>
            </a:endParaRPr>
          </a:p>
        </p:txBody>
      </p:sp>
      <p:sp>
        <p:nvSpPr>
          <p:cNvPr id="10" name="文本框 9">
            <a:extLst>
              <a:ext uri="{FF2B5EF4-FFF2-40B4-BE49-F238E27FC236}">
                <a16:creationId xmlns:a16="http://schemas.microsoft.com/office/drawing/2014/main" id="{444C4935-9511-4802-8C94-66BB56A13CBE}"/>
              </a:ext>
            </a:extLst>
          </p:cNvPr>
          <p:cNvSpPr txBox="1"/>
          <p:nvPr/>
        </p:nvSpPr>
        <p:spPr>
          <a:xfrm>
            <a:off x="8809892" y="1473228"/>
            <a:ext cx="2365131" cy="707264"/>
          </a:xfrm>
          <a:prstGeom prst="rect">
            <a:avLst/>
          </a:prstGeom>
          <a:noFill/>
        </p:spPr>
        <p:txBody>
          <a:bodyPr wrap="square" rtlCol="0">
            <a:normAutofit/>
          </a:bodyPr>
          <a:lstStyle/>
          <a:p>
            <a:pPr algn="dist"/>
            <a:r>
              <a:rPr lang="en-US" altLang="zh-CN" sz="3600" b="1" dirty="0" err="1" smtClean="0">
                <a:solidFill>
                  <a:schemeClr val="bg1"/>
                </a:solidFill>
                <a:latin typeface="Times New Roman" panose="02020603050405020304" pitchFamily="18" charset="0"/>
                <a:ea typeface="字魂5号-无外润黑体" panose="00000500000000000000" pitchFamily="2" charset="-122"/>
                <a:cs typeface="Times New Roman" panose="02020603050405020304" pitchFamily="18" charset="0"/>
              </a:rPr>
              <a:t>Giới</a:t>
            </a:r>
            <a:r>
              <a:rPr lang="en-US" altLang="zh-CN" sz="3600" b="1" dirty="0">
                <a:solidFill>
                  <a:schemeClr val="bg1"/>
                </a:solidFill>
                <a:latin typeface="Times New Roman" panose="02020603050405020304" pitchFamily="18" charset="0"/>
                <a:ea typeface="字魂5号-无外润黑体" panose="00000500000000000000" pitchFamily="2" charset="-122"/>
                <a:cs typeface="Times New Roman" panose="02020603050405020304" pitchFamily="18" charset="0"/>
              </a:rPr>
              <a:t> </a:t>
            </a:r>
            <a:r>
              <a:rPr lang="en-US" altLang="zh-CN" sz="3600" b="1" dirty="0" err="1" smtClean="0">
                <a:solidFill>
                  <a:schemeClr val="bg1"/>
                </a:solidFill>
                <a:latin typeface="Times New Roman" panose="02020603050405020304" pitchFamily="18" charset="0"/>
                <a:ea typeface="字魂5号-无外润黑体" panose="00000500000000000000" pitchFamily="2" charset="-122"/>
                <a:cs typeface="Times New Roman" panose="02020603050405020304" pitchFamily="18" charset="0"/>
              </a:rPr>
              <a:t>thiệu</a:t>
            </a:r>
            <a:endParaRPr lang="zh-CN" altLang="en-US" sz="3600" b="1" dirty="0">
              <a:solidFill>
                <a:schemeClr val="bg1"/>
              </a:solidFill>
              <a:latin typeface="Times New Roman" panose="02020603050405020304" pitchFamily="18" charset="0"/>
              <a:ea typeface="字魂5号-无外润黑体" panose="00000500000000000000" pitchFamily="2" charset="-122"/>
              <a:cs typeface="Times New Roman" panose="02020603050405020304" pitchFamily="18" charset="0"/>
            </a:endParaRPr>
          </a:p>
        </p:txBody>
      </p:sp>
      <p:sp>
        <p:nvSpPr>
          <p:cNvPr id="11" name="矩形 10">
            <a:extLst>
              <a:ext uri="{FF2B5EF4-FFF2-40B4-BE49-F238E27FC236}">
                <a16:creationId xmlns:a16="http://schemas.microsoft.com/office/drawing/2014/main" id="{F2B7934D-442A-4186-962C-249F0303FCA9}"/>
              </a:ext>
            </a:extLst>
          </p:cNvPr>
          <p:cNvSpPr/>
          <p:nvPr/>
        </p:nvSpPr>
        <p:spPr>
          <a:xfrm>
            <a:off x="8356766" y="2998178"/>
            <a:ext cx="3523972" cy="1858302"/>
          </a:xfrm>
          <a:prstGeom prst="rect">
            <a:avLst/>
          </a:prstGeom>
        </p:spPr>
        <p:txBody>
          <a:bodyPr wrap="square">
            <a:noAutofit/>
          </a:bodyPr>
          <a:lstStyle/>
          <a:p>
            <a:pPr algn="just">
              <a:lnSpc>
                <a:spcPct val="120000"/>
              </a:lnSpc>
            </a:pPr>
            <a:r>
              <a:rPr lang="vi-VN" sz="1300" b="1" dirty="0">
                <a:latin typeface="+mj-lt"/>
              </a:rPr>
              <a:t>Astrocrash</a:t>
            </a:r>
            <a:r>
              <a:rPr lang="vi-VN" sz="1300" dirty="0">
                <a:latin typeface="+mj-lt"/>
              </a:rPr>
              <a:t> là một trò chơi bắn súng không gian đơn giản được xây dựng bằng ngôn ngữ lập trình </a:t>
            </a:r>
            <a:r>
              <a:rPr lang="vi-VN" sz="1300" b="1" dirty="0">
                <a:latin typeface="+mj-lt"/>
              </a:rPr>
              <a:t>Python</a:t>
            </a:r>
            <a:r>
              <a:rPr lang="vi-VN" sz="1300" dirty="0">
                <a:latin typeface="+mj-lt"/>
              </a:rPr>
              <a:t> kết hợp với thư viện </a:t>
            </a:r>
            <a:r>
              <a:rPr lang="vi-VN" sz="1300" b="1" dirty="0">
                <a:latin typeface="+mj-lt"/>
              </a:rPr>
              <a:t>Pygame</a:t>
            </a:r>
            <a:r>
              <a:rPr lang="vi-VN" sz="1300" dirty="0">
                <a:latin typeface="+mj-lt"/>
              </a:rPr>
              <a:t> – một thư viện mã nguồn mở chuyên dùng để phát triển các ứng dụng game 2D. Trò chơi mô phỏng một cuộc chiến ngoài không gian, nơi người chơi điều khiển một con tàu vũ trụ để tránh va chạm với các thiên thạch (asteroids) và tiêu diệt chúng bằng tên lửa.</a:t>
            </a:r>
            <a:endParaRPr lang="vi-VN" altLang="vi-VN" sz="1300" dirty="0">
              <a:solidFill>
                <a:schemeClr val="bg2">
                  <a:lumMod val="25000"/>
                </a:schemeClr>
              </a:solidFill>
              <a:latin typeface="+mj-lt"/>
              <a:ea typeface="Noto Sans"/>
              <a:sym typeface="Arial" panose="020B0604020202020204" pitchFamily="34" charset="0"/>
            </a:endParaRPr>
          </a:p>
        </p:txBody>
      </p:sp>
      <p:pic>
        <p:nvPicPr>
          <p:cNvPr id="1026" name="Picture 2" descr="https://avatars.mds.yandex.net/get-games/10152950/2a00000193ad7416c5cddd907f9ad4f3251f/default526x3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463" y="1100329"/>
            <a:ext cx="7060222" cy="4772932"/>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圆角 5"/>
          <p:cNvSpPr/>
          <p:nvPr/>
        </p:nvSpPr>
        <p:spPr>
          <a:xfrm>
            <a:off x="1445087" y="570970"/>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5000" lnSpcReduction="10000"/>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vi-VN" altLang="vi-VN" dirty="0">
                <a:solidFill>
                  <a:schemeClr val="bg1"/>
                </a:solidFill>
                <a:latin typeface="Noto Sans"/>
                <a:ea typeface="Noto Sans"/>
              </a:rPr>
              <a:t>1</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nvGrpSpPr>
          <p:cNvPr id="13" name="组合 1"/>
          <p:cNvGrpSpPr/>
          <p:nvPr/>
        </p:nvGrpSpPr>
        <p:grpSpPr>
          <a:xfrm>
            <a:off x="1445087" y="570970"/>
            <a:ext cx="4062059" cy="362399"/>
            <a:chOff x="567034" y="554816"/>
            <a:chExt cx="4062059" cy="362399"/>
          </a:xfrm>
        </p:grpSpPr>
        <p:sp>
          <p:nvSpPr>
            <p:cNvPr id="14" name="文本框 2"/>
            <p:cNvSpPr txBox="1"/>
            <p:nvPr/>
          </p:nvSpPr>
          <p:spPr>
            <a:xfrm>
              <a:off x="1015183" y="554816"/>
              <a:ext cx="3613910" cy="33528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altLang="vi-VN" sz="1600">
                  <a:solidFill>
                    <a:schemeClr val="tx1">
                      <a:lumMod val="75000"/>
                      <a:lumOff val="25000"/>
                    </a:schemeClr>
                  </a:solidFill>
                  <a:latin typeface="Noto Sans"/>
                  <a:ea typeface="Noto Sans"/>
                </a:rPr>
                <a:t>Ý nghĩa nền tảng</a:t>
              </a:r>
              <a:endParaRPr lang="zh-CN" altLang="en-US" sz="2800">
                <a:solidFill>
                  <a:schemeClr val="tx1">
                    <a:lumMod val="75000"/>
                    <a:lumOff val="25000"/>
                  </a:schemeClr>
                </a:solidFill>
                <a:latin typeface="Yeseva One" panose="00000500000000000000" pitchFamily="2" charset="0"/>
                <a:ea typeface="字魂5号-无外润黑体" panose="00000500000000000000" pitchFamily="2" charset="-122"/>
              </a:endParaRPr>
            </a:p>
          </p:txBody>
        </p:sp>
        <p:grpSp>
          <p:nvGrpSpPr>
            <p:cNvPr id="15" name="组合 3"/>
            <p:cNvGrpSpPr/>
            <p:nvPr/>
          </p:nvGrpSpPr>
          <p:grpSpPr>
            <a:xfrm>
              <a:off x="567034" y="554816"/>
              <a:ext cx="3945816" cy="362399"/>
              <a:chOff x="567034" y="554816"/>
              <a:chExt cx="3945816" cy="362399"/>
            </a:xfrm>
          </p:grpSpPr>
          <p:cxnSp>
            <p:nvCxnSpPr>
              <p:cNvPr id="16" name="直接连接符 4"/>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17" name="矩形: 圆角 5"/>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5000" lnSpcReduction="10000"/>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vi-VN" altLang="vi-VN" dirty="0">
                    <a:solidFill>
                      <a:schemeClr val="bg1"/>
                    </a:solidFill>
                    <a:latin typeface="Noto Sans"/>
                    <a:ea typeface="Noto Sans"/>
                  </a:rPr>
                  <a:t>1</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spTree>
    <p:extLst>
      <p:ext uri="{BB962C8B-B14F-4D97-AF65-F5344CB8AC3E}">
        <p14:creationId xmlns:p14="http://schemas.microsoft.com/office/powerpoint/2010/main" val="1102363753"/>
      </p:ext>
    </p:extLst>
  </p:cSld>
  <p:clrMapOvr>
    <a:masterClrMapping/>
  </p:clrMapOvr>
  <mc:AlternateContent xmlns:mc="http://schemas.openxmlformats.org/markup-compatibility/2006" xmlns:p14="http://schemas.microsoft.com/office/powerpoint/2010/main">
    <mc:Choice Requires="p14">
      <p:transition p14:dur="0" advClick="0" advTm="3000">
        <p:sndAc>
          <p:endSnd/>
        </p:sndAc>
      </p:transition>
    </mc:Choice>
    <mc:Fallback xmlns="">
      <p:transition advClick="0" advTm="3000">
        <p:sndAc>
          <p:end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childTnLst>
                          </p:cTn>
                        </p:par>
                        <p:par>
                          <p:cTn id="11" fill="hold" nodeType="afterGroup">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75D56054-277F-44AA-8855-7A7A59ABA629}"/>
              </a:ext>
            </a:extLst>
          </p:cNvPr>
          <p:cNvCxnSpPr/>
          <p:nvPr/>
        </p:nvCxnSpPr>
        <p:spPr>
          <a:xfrm>
            <a:off x="1909400" y="4758274"/>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a16="http://schemas.microsoft.com/office/drawing/2014/main" id="{E2816035-9AA6-4DBC-A4D3-D8EE0059BC98}"/>
              </a:ext>
            </a:extLst>
          </p:cNvPr>
          <p:cNvCxnSpPr/>
          <p:nvPr/>
        </p:nvCxnSpPr>
        <p:spPr>
          <a:xfrm>
            <a:off x="1909400" y="3147841"/>
            <a:ext cx="8424000" cy="0"/>
          </a:xfrm>
          <a:prstGeom prst="line">
            <a:avLst/>
          </a:prstGeom>
          <a:ln w="15875">
            <a:solidFill>
              <a:srgbClr val="3F3B3A"/>
            </a:solidFill>
          </a:ln>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A6080D1E-5B61-42C4-8CDC-C32327B33B87}"/>
              </a:ext>
            </a:extLst>
          </p:cNvPr>
          <p:cNvGrpSpPr/>
          <p:nvPr/>
        </p:nvGrpSpPr>
        <p:grpSpPr>
          <a:xfrm>
            <a:off x="2141545" y="3147841"/>
            <a:ext cx="7969870" cy="2209320"/>
            <a:chOff x="2508242" y="2488758"/>
            <a:chExt cx="7969870" cy="2209320"/>
          </a:xfrm>
        </p:grpSpPr>
        <p:sp>
          <p:nvSpPr>
            <p:cNvPr id="5" name="文本框 4">
              <a:extLst>
                <a:ext uri="{FF2B5EF4-FFF2-40B4-BE49-F238E27FC236}">
                  <a16:creationId xmlns:a16="http://schemas.microsoft.com/office/drawing/2014/main" id="{5E8DAB8D-1C44-492E-997A-22F3F364E5EE}"/>
                </a:ext>
              </a:extLst>
            </p:cNvPr>
            <p:cNvSpPr txBox="1"/>
            <p:nvPr/>
          </p:nvSpPr>
          <p:spPr>
            <a:xfrm>
              <a:off x="4389459" y="3265518"/>
              <a:ext cx="6088653" cy="1432560"/>
            </a:xfrm>
            <a:prstGeom prst="rect">
              <a:avLst/>
            </a:prstGeom>
            <a:noFill/>
          </p:spPr>
          <p:txBody>
            <a:bodyPr wrap="square" rtlCol="0">
              <a:normAutofit/>
            </a:bodyPr>
            <a:lstStyle/>
            <a:p>
              <a:r>
                <a:rPr lang="en-US" sz="3000" b="1" dirty="0" err="1">
                  <a:latin typeface="Times New Roman" panose="02020603050405020304" pitchFamily="18" charset="0"/>
                  <a:cs typeface="Times New Roman" panose="02020603050405020304" pitchFamily="18" charset="0"/>
                </a:rPr>
                <a:t>Thiết</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kế</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và</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xây</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dựng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chương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trình</a:t>
              </a:r>
              <a:endParaRPr lang="en-US" sz="3000" b="1" dirty="0">
                <a:effectLst/>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6ADA4AB3-EC67-46AB-B4D6-264603B27E54}"/>
                </a:ext>
              </a:extLst>
            </p:cNvPr>
            <p:cNvSpPr txBox="1"/>
            <p:nvPr/>
          </p:nvSpPr>
          <p:spPr>
            <a:xfrm>
              <a:off x="2508242" y="2488758"/>
              <a:ext cx="2011840" cy="1785104"/>
            </a:xfrm>
            <a:prstGeom prst="rect">
              <a:avLst/>
            </a:prstGeom>
            <a:noFill/>
          </p:spPr>
          <p:txBody>
            <a:bodyPr wrap="square" rtlCol="0">
              <a:normAutofit fontScale="92500"/>
            </a:bodyPr>
            <a:lstStyle/>
            <a:p>
              <a:r>
                <a:rPr lang="vi-VN" altLang="vi-VN" sz="11000" dirty="0">
                  <a:latin typeface="Noto Sans"/>
                  <a:ea typeface="Noto Sans"/>
                </a:rPr>
                <a:t>02.</a:t>
              </a:r>
              <a:endParaRPr lang="zh-CN" altLang="en-US" sz="11000" dirty="0">
                <a:latin typeface="Yeseva One" panose="00000500000000000000" pitchFamily="2" charset="0"/>
                <a:ea typeface="字魂5号-无外润黑体" panose="00000500000000000000" pitchFamily="2" charset="-122"/>
              </a:endParaRPr>
            </a:p>
          </p:txBody>
        </p:sp>
      </p:grpSp>
      <p:sp>
        <p:nvSpPr>
          <p:cNvPr id="7" name="Freeform 22">
            <a:extLst>
              <a:ext uri="{FF2B5EF4-FFF2-40B4-BE49-F238E27FC236}">
                <a16:creationId xmlns:a16="http://schemas.microsoft.com/office/drawing/2014/main" id="{001265C3-CD7A-43C9-A0CE-C920CCE9FCBF}"/>
              </a:ext>
            </a:extLst>
          </p:cNvPr>
          <p:cNvSpPr/>
          <p:nvPr/>
        </p:nvSpPr>
        <p:spPr>
          <a:xfrm>
            <a:off x="5463635" y="1987369"/>
            <a:ext cx="1315530" cy="986650"/>
          </a:xfrm>
          <a:custGeom>
            <a:avLst/>
            <a:gdLst/>
            <a:ahLst/>
            <a:cxnLst>
              <a:cxn ang="0">
                <a:pos x="wd2" y="hd2"/>
              </a:cxn>
              <a:cxn ang="5400000">
                <a:pos x="wd2" y="hd2"/>
              </a:cxn>
              <a:cxn ang="10800000">
                <a:pos x="wd2" y="hd2"/>
              </a:cxn>
              <a:cxn ang="16200000">
                <a:pos x="wd2" y="hd2"/>
              </a:cxn>
            </a:cxnLst>
            <a:rect l="0" t="0" r="r" b="b"/>
            <a:pathLst>
              <a:path w="21600" h="21600" extrusionOk="0">
                <a:moveTo>
                  <a:pt x="16994" y="424"/>
                </a:moveTo>
                <a:cubicBezTo>
                  <a:pt x="17312" y="1482"/>
                  <a:pt x="17312" y="2753"/>
                  <a:pt x="16994" y="3812"/>
                </a:cubicBezTo>
                <a:cubicBezTo>
                  <a:pt x="16994" y="4024"/>
                  <a:pt x="16835" y="4235"/>
                  <a:pt x="16676" y="4235"/>
                </a:cubicBezTo>
                <a:cubicBezTo>
                  <a:pt x="18265" y="4235"/>
                  <a:pt x="18265" y="4235"/>
                  <a:pt x="18265" y="4235"/>
                </a:cubicBezTo>
                <a:cubicBezTo>
                  <a:pt x="18582" y="4235"/>
                  <a:pt x="18900" y="3812"/>
                  <a:pt x="18900" y="3388"/>
                </a:cubicBezTo>
                <a:cubicBezTo>
                  <a:pt x="18900" y="847"/>
                  <a:pt x="18900" y="847"/>
                  <a:pt x="18900" y="847"/>
                </a:cubicBezTo>
                <a:cubicBezTo>
                  <a:pt x="18900" y="212"/>
                  <a:pt x="18582" y="0"/>
                  <a:pt x="18265" y="0"/>
                </a:cubicBezTo>
                <a:cubicBezTo>
                  <a:pt x="16676" y="0"/>
                  <a:pt x="16676" y="0"/>
                  <a:pt x="16676" y="0"/>
                </a:cubicBezTo>
                <a:cubicBezTo>
                  <a:pt x="16835" y="0"/>
                  <a:pt x="16994" y="212"/>
                  <a:pt x="16994" y="424"/>
                </a:cubicBezTo>
                <a:close/>
                <a:moveTo>
                  <a:pt x="5400" y="12918"/>
                </a:moveTo>
                <a:cubicBezTo>
                  <a:pt x="5082" y="15882"/>
                  <a:pt x="5082" y="18847"/>
                  <a:pt x="5400" y="21600"/>
                </a:cubicBezTo>
                <a:cubicBezTo>
                  <a:pt x="18582" y="21600"/>
                  <a:pt x="18582" y="21600"/>
                  <a:pt x="18582" y="21600"/>
                </a:cubicBezTo>
                <a:cubicBezTo>
                  <a:pt x="19218" y="19694"/>
                  <a:pt x="19218" y="14824"/>
                  <a:pt x="18582" y="12918"/>
                </a:cubicBezTo>
                <a:lnTo>
                  <a:pt x="5400" y="12918"/>
                </a:lnTo>
                <a:close/>
                <a:moveTo>
                  <a:pt x="635" y="12918"/>
                </a:moveTo>
                <a:cubicBezTo>
                  <a:pt x="318" y="12918"/>
                  <a:pt x="0" y="13341"/>
                  <a:pt x="0" y="13765"/>
                </a:cubicBezTo>
                <a:cubicBezTo>
                  <a:pt x="0" y="20753"/>
                  <a:pt x="0" y="20753"/>
                  <a:pt x="0" y="20753"/>
                </a:cubicBezTo>
                <a:cubicBezTo>
                  <a:pt x="0" y="21388"/>
                  <a:pt x="318" y="21600"/>
                  <a:pt x="635" y="21600"/>
                </a:cubicBezTo>
                <a:cubicBezTo>
                  <a:pt x="1588" y="21600"/>
                  <a:pt x="1588" y="21600"/>
                  <a:pt x="1588" y="21600"/>
                </a:cubicBezTo>
                <a:cubicBezTo>
                  <a:pt x="1271" y="20753"/>
                  <a:pt x="1271" y="13976"/>
                  <a:pt x="1588" y="12918"/>
                </a:cubicBezTo>
                <a:lnTo>
                  <a:pt x="635" y="12918"/>
                </a:lnTo>
                <a:close/>
                <a:moveTo>
                  <a:pt x="20806" y="12918"/>
                </a:moveTo>
                <a:cubicBezTo>
                  <a:pt x="19218" y="12918"/>
                  <a:pt x="19218" y="12918"/>
                  <a:pt x="19218" y="12918"/>
                </a:cubicBezTo>
                <a:cubicBezTo>
                  <a:pt x="19853" y="14824"/>
                  <a:pt x="19694" y="20118"/>
                  <a:pt x="19218" y="21600"/>
                </a:cubicBezTo>
                <a:cubicBezTo>
                  <a:pt x="20806" y="21600"/>
                  <a:pt x="20806" y="21600"/>
                  <a:pt x="20806" y="21600"/>
                </a:cubicBezTo>
                <a:cubicBezTo>
                  <a:pt x="21282" y="21600"/>
                  <a:pt x="21600" y="21388"/>
                  <a:pt x="21600" y="20753"/>
                </a:cubicBezTo>
                <a:cubicBezTo>
                  <a:pt x="21600" y="13765"/>
                  <a:pt x="21600" y="13765"/>
                  <a:pt x="21600" y="13765"/>
                </a:cubicBezTo>
                <a:cubicBezTo>
                  <a:pt x="21600" y="13341"/>
                  <a:pt x="21282" y="12918"/>
                  <a:pt x="20806" y="12918"/>
                </a:cubicBezTo>
                <a:close/>
                <a:moveTo>
                  <a:pt x="3494" y="12918"/>
                </a:moveTo>
                <a:cubicBezTo>
                  <a:pt x="3018" y="14612"/>
                  <a:pt x="3018" y="20118"/>
                  <a:pt x="3494" y="21600"/>
                </a:cubicBezTo>
                <a:cubicBezTo>
                  <a:pt x="4765" y="21600"/>
                  <a:pt x="4765" y="21600"/>
                  <a:pt x="4765" y="21600"/>
                </a:cubicBezTo>
                <a:cubicBezTo>
                  <a:pt x="4447" y="18847"/>
                  <a:pt x="4447" y="15882"/>
                  <a:pt x="4765" y="12918"/>
                </a:cubicBezTo>
                <a:lnTo>
                  <a:pt x="3494" y="12918"/>
                </a:lnTo>
                <a:close/>
                <a:moveTo>
                  <a:pt x="20171" y="10376"/>
                </a:moveTo>
                <a:cubicBezTo>
                  <a:pt x="20171" y="6988"/>
                  <a:pt x="20171" y="6988"/>
                  <a:pt x="20171" y="6988"/>
                </a:cubicBezTo>
                <a:cubicBezTo>
                  <a:pt x="20171" y="6353"/>
                  <a:pt x="19853" y="5929"/>
                  <a:pt x="19535" y="5929"/>
                </a:cubicBezTo>
                <a:cubicBezTo>
                  <a:pt x="1906" y="5929"/>
                  <a:pt x="1906" y="5929"/>
                  <a:pt x="1906" y="5929"/>
                </a:cubicBezTo>
                <a:cubicBezTo>
                  <a:pt x="1588" y="5929"/>
                  <a:pt x="1271" y="6353"/>
                  <a:pt x="1271" y="6988"/>
                </a:cubicBezTo>
                <a:cubicBezTo>
                  <a:pt x="1271" y="10376"/>
                  <a:pt x="1271" y="10376"/>
                  <a:pt x="1271" y="10376"/>
                </a:cubicBezTo>
                <a:cubicBezTo>
                  <a:pt x="1271" y="10800"/>
                  <a:pt x="1588" y="11224"/>
                  <a:pt x="1906" y="11224"/>
                </a:cubicBezTo>
                <a:cubicBezTo>
                  <a:pt x="19535" y="11224"/>
                  <a:pt x="19535" y="11224"/>
                  <a:pt x="19535" y="11224"/>
                </a:cubicBezTo>
                <a:cubicBezTo>
                  <a:pt x="19853" y="11224"/>
                  <a:pt x="20171" y="10800"/>
                  <a:pt x="20171" y="10376"/>
                </a:cubicBezTo>
                <a:close/>
                <a:moveTo>
                  <a:pt x="4924" y="6988"/>
                </a:moveTo>
                <a:cubicBezTo>
                  <a:pt x="5082" y="6988"/>
                  <a:pt x="5241" y="6988"/>
                  <a:pt x="5241" y="7412"/>
                </a:cubicBezTo>
                <a:cubicBezTo>
                  <a:pt x="5241" y="7624"/>
                  <a:pt x="5082" y="7835"/>
                  <a:pt x="4924" y="7835"/>
                </a:cubicBezTo>
                <a:cubicBezTo>
                  <a:pt x="4606" y="7835"/>
                  <a:pt x="4606" y="7624"/>
                  <a:pt x="4606" y="7412"/>
                </a:cubicBezTo>
                <a:cubicBezTo>
                  <a:pt x="4606" y="6988"/>
                  <a:pt x="4606" y="6988"/>
                  <a:pt x="4924" y="6988"/>
                </a:cubicBezTo>
                <a:close/>
                <a:moveTo>
                  <a:pt x="3812" y="9953"/>
                </a:moveTo>
                <a:cubicBezTo>
                  <a:pt x="3812" y="10165"/>
                  <a:pt x="3812" y="10376"/>
                  <a:pt x="3494" y="10376"/>
                </a:cubicBezTo>
                <a:cubicBezTo>
                  <a:pt x="3335" y="10376"/>
                  <a:pt x="3176" y="10165"/>
                  <a:pt x="3176" y="9953"/>
                </a:cubicBezTo>
                <a:cubicBezTo>
                  <a:pt x="3176" y="7412"/>
                  <a:pt x="3176" y="7412"/>
                  <a:pt x="3176" y="7412"/>
                </a:cubicBezTo>
                <a:cubicBezTo>
                  <a:pt x="3176" y="6988"/>
                  <a:pt x="3335" y="6988"/>
                  <a:pt x="3494" y="6988"/>
                </a:cubicBezTo>
                <a:cubicBezTo>
                  <a:pt x="3812" y="6988"/>
                  <a:pt x="3812" y="6988"/>
                  <a:pt x="3812" y="7412"/>
                </a:cubicBezTo>
                <a:lnTo>
                  <a:pt x="3812" y="9953"/>
                </a:lnTo>
                <a:close/>
                <a:moveTo>
                  <a:pt x="4924" y="9529"/>
                </a:moveTo>
                <a:cubicBezTo>
                  <a:pt x="4606" y="9529"/>
                  <a:pt x="4606" y="9318"/>
                  <a:pt x="4606" y="9106"/>
                </a:cubicBezTo>
                <a:cubicBezTo>
                  <a:pt x="4606" y="8894"/>
                  <a:pt x="4606" y="8682"/>
                  <a:pt x="4924" y="8682"/>
                </a:cubicBezTo>
                <a:cubicBezTo>
                  <a:pt x="5082" y="8682"/>
                  <a:pt x="5241" y="8894"/>
                  <a:pt x="5241" y="9106"/>
                </a:cubicBezTo>
                <a:cubicBezTo>
                  <a:pt x="5241" y="9318"/>
                  <a:pt x="5082" y="9529"/>
                  <a:pt x="4924" y="9529"/>
                </a:cubicBezTo>
                <a:close/>
                <a:moveTo>
                  <a:pt x="5559" y="10376"/>
                </a:moveTo>
                <a:cubicBezTo>
                  <a:pt x="5400" y="10376"/>
                  <a:pt x="5241" y="10165"/>
                  <a:pt x="5241" y="9953"/>
                </a:cubicBezTo>
                <a:cubicBezTo>
                  <a:pt x="5241" y="9741"/>
                  <a:pt x="5400" y="9529"/>
                  <a:pt x="5559" y="9529"/>
                </a:cubicBezTo>
                <a:cubicBezTo>
                  <a:pt x="5718" y="9529"/>
                  <a:pt x="5876" y="9741"/>
                  <a:pt x="5876" y="9953"/>
                </a:cubicBezTo>
                <a:cubicBezTo>
                  <a:pt x="5876" y="10165"/>
                  <a:pt x="5718" y="10376"/>
                  <a:pt x="5559" y="10376"/>
                </a:cubicBezTo>
                <a:close/>
                <a:moveTo>
                  <a:pt x="5559" y="8682"/>
                </a:moveTo>
                <a:cubicBezTo>
                  <a:pt x="5400" y="8682"/>
                  <a:pt x="5241" y="8471"/>
                  <a:pt x="5241" y="8259"/>
                </a:cubicBezTo>
                <a:cubicBezTo>
                  <a:pt x="5241" y="8047"/>
                  <a:pt x="5400" y="7835"/>
                  <a:pt x="5559" y="7835"/>
                </a:cubicBezTo>
                <a:cubicBezTo>
                  <a:pt x="5718" y="7835"/>
                  <a:pt x="5876" y="8047"/>
                  <a:pt x="5876" y="8259"/>
                </a:cubicBezTo>
                <a:cubicBezTo>
                  <a:pt x="5876" y="8471"/>
                  <a:pt x="5718" y="8682"/>
                  <a:pt x="5559" y="8682"/>
                </a:cubicBezTo>
                <a:close/>
                <a:moveTo>
                  <a:pt x="18900" y="9529"/>
                </a:moveTo>
                <a:cubicBezTo>
                  <a:pt x="18900" y="9953"/>
                  <a:pt x="18582" y="10376"/>
                  <a:pt x="18265" y="10376"/>
                </a:cubicBezTo>
                <a:cubicBezTo>
                  <a:pt x="17947" y="10376"/>
                  <a:pt x="17629" y="9953"/>
                  <a:pt x="17629" y="9529"/>
                </a:cubicBezTo>
                <a:cubicBezTo>
                  <a:pt x="17629" y="7835"/>
                  <a:pt x="17629" y="7835"/>
                  <a:pt x="17629" y="7835"/>
                </a:cubicBezTo>
                <a:cubicBezTo>
                  <a:pt x="17629" y="7200"/>
                  <a:pt x="17947" y="6988"/>
                  <a:pt x="18265" y="6988"/>
                </a:cubicBezTo>
                <a:cubicBezTo>
                  <a:pt x="18582" y="6988"/>
                  <a:pt x="18900" y="7200"/>
                  <a:pt x="18900" y="7835"/>
                </a:cubicBezTo>
                <a:lnTo>
                  <a:pt x="18900" y="9529"/>
                </a:lnTo>
                <a:close/>
                <a:moveTo>
                  <a:pt x="3176" y="4235"/>
                </a:moveTo>
                <a:cubicBezTo>
                  <a:pt x="16676" y="4235"/>
                  <a:pt x="16676" y="4235"/>
                  <a:pt x="16676" y="4235"/>
                </a:cubicBezTo>
                <a:cubicBezTo>
                  <a:pt x="16518" y="4235"/>
                  <a:pt x="16359" y="4024"/>
                  <a:pt x="16359" y="3812"/>
                </a:cubicBezTo>
                <a:cubicBezTo>
                  <a:pt x="16676" y="2753"/>
                  <a:pt x="16676" y="1482"/>
                  <a:pt x="16359" y="424"/>
                </a:cubicBezTo>
                <a:cubicBezTo>
                  <a:pt x="16359" y="212"/>
                  <a:pt x="16518" y="0"/>
                  <a:pt x="16676" y="0"/>
                </a:cubicBezTo>
                <a:cubicBezTo>
                  <a:pt x="3176" y="0"/>
                  <a:pt x="3176" y="0"/>
                  <a:pt x="3176" y="0"/>
                </a:cubicBezTo>
                <a:cubicBezTo>
                  <a:pt x="2859" y="0"/>
                  <a:pt x="2541" y="212"/>
                  <a:pt x="2541" y="847"/>
                </a:cubicBezTo>
                <a:cubicBezTo>
                  <a:pt x="2541" y="3388"/>
                  <a:pt x="2541" y="3388"/>
                  <a:pt x="2541" y="3388"/>
                </a:cubicBezTo>
                <a:cubicBezTo>
                  <a:pt x="2541" y="3812"/>
                  <a:pt x="2859" y="4235"/>
                  <a:pt x="3176" y="4235"/>
                </a:cubicBezTo>
                <a:close/>
                <a:moveTo>
                  <a:pt x="13024" y="847"/>
                </a:moveTo>
                <a:cubicBezTo>
                  <a:pt x="15724" y="847"/>
                  <a:pt x="15724" y="847"/>
                  <a:pt x="15724" y="847"/>
                </a:cubicBezTo>
                <a:cubicBezTo>
                  <a:pt x="15724" y="3388"/>
                  <a:pt x="15724" y="3388"/>
                  <a:pt x="15724" y="3388"/>
                </a:cubicBezTo>
                <a:cubicBezTo>
                  <a:pt x="13024" y="3388"/>
                  <a:pt x="13024" y="3388"/>
                  <a:pt x="13024" y="3388"/>
                </a:cubicBezTo>
                <a:lnTo>
                  <a:pt x="13024" y="847"/>
                </a:lnTo>
                <a:close/>
              </a:path>
            </a:pathLst>
          </a:custGeom>
          <a:solidFill>
            <a:srgbClr val="3F3B3A"/>
          </a:solidFill>
          <a:ln w="12700" cap="flat">
            <a:noFill/>
            <a:miter lim="400000"/>
          </a:ln>
          <a:effectLst/>
        </p:spPr>
        <p:txBody>
          <a:bodyPr wrap="square" lIns="91439" tIns="91439" rIns="91439" bIns="91439" numCol="1" anchor="t">
            <a:noAutofit/>
          </a:bodyPr>
          <a:lstStyle/>
          <a:p>
            <a:endParaRPr>
              <a:latin typeface="字魂5号-无外润黑体" panose="00000500000000000000" pitchFamily="2" charset="-122"/>
              <a:ea typeface="字魂5号-无外润黑体" panose="00000500000000000000" pitchFamily="2" charset="-122"/>
            </a:endParaRPr>
          </a:p>
        </p:txBody>
      </p:sp>
    </p:spTree>
    <p:extLst>
      <p:ext uri="{BB962C8B-B14F-4D97-AF65-F5344CB8AC3E}">
        <p14:creationId xmlns:p14="http://schemas.microsoft.com/office/powerpoint/2010/main" val="2256423371"/>
      </p:ext>
    </p:extLst>
  </p:cSld>
  <p:clrMapOvr>
    <a:masterClrMapping/>
  </p:clrMapOvr>
  <mc:AlternateContent xmlns:mc="http://schemas.openxmlformats.org/markup-compatibility/2006" xmlns:p14="http://schemas.microsoft.com/office/powerpoint/2010/main">
    <mc:Choice Requires="p14">
      <p:transition p14:dur="0" advClick="0" advTm="3000">
        <p:sndAc>
          <p:endSnd/>
        </p:sndAc>
      </p:transition>
    </mc:Choice>
    <mc:Fallback xmlns="">
      <p:transition advClick="0" advTm="3000">
        <p:sndAc>
          <p:end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16" presetClass="entr" presetSubtype="37" fill="hold" nodeType="withEffect">
                                  <p:stCondLst>
                                    <p:cond delay="750"/>
                                  </p:stCondLst>
                                  <p:childTnLst>
                                    <p:set>
                                      <p:cBhvr>
                                        <p:cTn id="16" dur="1" fill="hold">
                                          <p:stCondLst>
                                            <p:cond delay="0"/>
                                          </p:stCondLst>
                                        </p:cTn>
                                        <p:tgtEl>
                                          <p:spTgt spid="3"/>
                                        </p:tgtEl>
                                        <p:attrNameLst>
                                          <p:attrName>style.visibility</p:attrName>
                                        </p:attrNameLst>
                                      </p:cBhvr>
                                      <p:to>
                                        <p:strVal val="visible"/>
                                      </p:to>
                                    </p:set>
                                    <p:animEffect transition="in" filter="barn(outVertical)">
                                      <p:cBhvr>
                                        <p:cTn id="17" dur="1500"/>
                                        <p:tgtEl>
                                          <p:spTgt spid="3"/>
                                        </p:tgtEl>
                                      </p:cBhvr>
                                    </p:animEffect>
                                  </p:childTnLst>
                                </p:cTn>
                              </p:par>
                              <p:par>
                                <p:cTn id="18" presetID="16" presetClass="entr" presetSubtype="37" fill="hold" nodeType="withEffect">
                                  <p:stCondLst>
                                    <p:cond delay="750"/>
                                  </p:stCondLst>
                                  <p:childTnLst>
                                    <p:set>
                                      <p:cBhvr>
                                        <p:cTn id="19" dur="1" fill="hold">
                                          <p:stCondLst>
                                            <p:cond delay="0"/>
                                          </p:stCondLst>
                                        </p:cTn>
                                        <p:tgtEl>
                                          <p:spTgt spid="2"/>
                                        </p:tgtEl>
                                        <p:attrNameLst>
                                          <p:attrName>style.visibility</p:attrName>
                                        </p:attrNameLst>
                                      </p:cBhvr>
                                      <p:to>
                                        <p:strVal val="visible"/>
                                      </p:to>
                                    </p:set>
                                    <p:animEffect transition="in" filter="barn(outVertical)">
                                      <p:cBhvr>
                                        <p:cTn id="20"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5E1E791-B17D-46A7-A8A1-D8017D740AE4}"/>
              </a:ext>
            </a:extLst>
          </p:cNvPr>
          <p:cNvGrpSpPr/>
          <p:nvPr/>
        </p:nvGrpSpPr>
        <p:grpSpPr>
          <a:xfrm>
            <a:off x="4123091" y="452280"/>
            <a:ext cx="4246928" cy="721863"/>
            <a:chOff x="567034" y="554816"/>
            <a:chExt cx="4429016" cy="681034"/>
          </a:xfrm>
        </p:grpSpPr>
        <p:sp>
          <p:nvSpPr>
            <p:cNvPr id="3" name="文本框 2">
              <a:extLst>
                <a:ext uri="{FF2B5EF4-FFF2-40B4-BE49-F238E27FC236}">
                  <a16:creationId xmlns:a16="http://schemas.microsoft.com/office/drawing/2014/main" id="{09B56DBD-806E-487C-A195-406670334867}"/>
                </a:ext>
              </a:extLst>
            </p:cNvPr>
            <p:cNvSpPr txBox="1"/>
            <p:nvPr/>
          </p:nvSpPr>
          <p:spPr>
            <a:xfrm>
              <a:off x="929348" y="565290"/>
              <a:ext cx="4066702" cy="670560"/>
            </a:xfrm>
            <a:prstGeom prst="rect">
              <a:avLst/>
            </a:prstGeom>
            <a:noFill/>
          </p:spPr>
          <p:txBody>
            <a:bodyPr wrap="square" rtlCol="0">
              <a:normAutofit/>
            </a:bodyPr>
            <a:lstStyle/>
            <a:p>
              <a:r>
                <a:rPr lang="en-US" altLang="vi-VN" dirty="0" err="1">
                  <a:solidFill>
                    <a:schemeClr val="tx1">
                      <a:lumMod val="75000"/>
                      <a:lumOff val="25000"/>
                    </a:schemeClr>
                  </a:solidFill>
                  <a:latin typeface="Noto Sans"/>
                  <a:ea typeface="Noto Sans"/>
                </a:rPr>
                <a:t>Thiết</a:t>
              </a:r>
              <a:r>
                <a:rPr lang="en-US" altLang="vi-VN" dirty="0">
                  <a:solidFill>
                    <a:schemeClr val="tx1">
                      <a:lumMod val="75000"/>
                      <a:lumOff val="25000"/>
                    </a:schemeClr>
                  </a:solidFill>
                  <a:latin typeface="Noto Sans"/>
                  <a:ea typeface="Noto Sans"/>
                </a:rPr>
                <a:t> </a:t>
              </a:r>
              <a:r>
                <a:rPr lang="en-US" altLang="vi-VN" dirty="0" err="1">
                  <a:solidFill>
                    <a:schemeClr val="tx1">
                      <a:lumMod val="75000"/>
                      <a:lumOff val="25000"/>
                    </a:schemeClr>
                  </a:solidFill>
                  <a:latin typeface="Noto Sans"/>
                  <a:ea typeface="Noto Sans"/>
                </a:rPr>
                <a:t>kế</a:t>
              </a:r>
              <a:r>
                <a:rPr lang="en-US" altLang="vi-VN" dirty="0">
                  <a:solidFill>
                    <a:schemeClr val="tx1">
                      <a:lumMod val="75000"/>
                      <a:lumOff val="25000"/>
                    </a:schemeClr>
                  </a:solidFill>
                  <a:latin typeface="Noto Sans"/>
                  <a:ea typeface="Noto Sans"/>
                </a:rPr>
                <a:t> </a:t>
              </a:r>
              <a:r>
                <a:rPr lang="en-US" altLang="vi-VN" dirty="0" err="1">
                  <a:solidFill>
                    <a:schemeClr val="tx1">
                      <a:lumMod val="75000"/>
                      <a:lumOff val="25000"/>
                    </a:schemeClr>
                  </a:solidFill>
                  <a:latin typeface="Noto Sans"/>
                  <a:ea typeface="Noto Sans"/>
                </a:rPr>
                <a:t>và</a:t>
              </a:r>
              <a:r>
                <a:rPr lang="en-US" altLang="vi-VN" dirty="0">
                  <a:solidFill>
                    <a:schemeClr val="tx1">
                      <a:lumMod val="75000"/>
                      <a:lumOff val="25000"/>
                    </a:schemeClr>
                  </a:solidFill>
                  <a:latin typeface="Noto Sans"/>
                  <a:ea typeface="Noto Sans"/>
                </a:rPr>
                <a:t> </a:t>
              </a:r>
              <a:r>
                <a:rPr lang="en-US" altLang="vi-VN" dirty="0" err="1">
                  <a:solidFill>
                    <a:schemeClr val="tx1">
                      <a:lumMod val="75000"/>
                      <a:lumOff val="25000"/>
                    </a:schemeClr>
                  </a:solidFill>
                  <a:latin typeface="Noto Sans"/>
                  <a:ea typeface="Noto Sans"/>
                </a:rPr>
                <a:t>xây</a:t>
              </a:r>
              <a:r>
                <a:rPr lang="en-US" altLang="vi-VN" dirty="0">
                  <a:solidFill>
                    <a:schemeClr val="tx1">
                      <a:lumMod val="75000"/>
                      <a:lumOff val="25000"/>
                    </a:schemeClr>
                  </a:solidFill>
                  <a:latin typeface="Noto Sans"/>
                  <a:ea typeface="Noto Sans"/>
                </a:rPr>
                <a:t> </a:t>
              </a:r>
              <a:r>
                <a:rPr lang="en-US" altLang="vi-VN" dirty="0" err="1">
                  <a:solidFill>
                    <a:schemeClr val="tx1">
                      <a:lumMod val="75000"/>
                      <a:lumOff val="25000"/>
                    </a:schemeClr>
                  </a:solidFill>
                  <a:latin typeface="Noto Sans"/>
                  <a:ea typeface="Noto Sans"/>
                </a:rPr>
                <a:t>dựng</a:t>
              </a:r>
              <a:r>
                <a:rPr lang="en-US" altLang="vi-VN" dirty="0">
                  <a:solidFill>
                    <a:schemeClr val="tx1">
                      <a:lumMod val="75000"/>
                      <a:lumOff val="25000"/>
                    </a:schemeClr>
                  </a:solidFill>
                  <a:latin typeface="Noto Sans"/>
                  <a:ea typeface="Noto Sans"/>
                </a:rPr>
                <a:t> </a:t>
              </a:r>
              <a:r>
                <a:rPr lang="en-US" altLang="vi-VN" dirty="0" err="1">
                  <a:solidFill>
                    <a:schemeClr val="tx1">
                      <a:lumMod val="75000"/>
                      <a:lumOff val="25000"/>
                    </a:schemeClr>
                  </a:solidFill>
                  <a:latin typeface="Noto Sans"/>
                  <a:ea typeface="Noto Sans"/>
                </a:rPr>
                <a:t>hệ</a:t>
              </a:r>
              <a:r>
                <a:rPr lang="en-US" altLang="vi-VN" dirty="0">
                  <a:solidFill>
                    <a:schemeClr val="tx1">
                      <a:lumMod val="75000"/>
                      <a:lumOff val="25000"/>
                    </a:schemeClr>
                  </a:solidFill>
                  <a:latin typeface="Noto Sans"/>
                  <a:ea typeface="Noto Sans"/>
                </a:rPr>
                <a:t> </a:t>
              </a:r>
              <a:r>
                <a:rPr lang="en-US" altLang="vi-VN" dirty="0" err="1">
                  <a:solidFill>
                    <a:schemeClr val="tx1">
                      <a:lumMod val="75000"/>
                      <a:lumOff val="25000"/>
                    </a:schemeClr>
                  </a:solidFill>
                  <a:latin typeface="Noto Sans"/>
                  <a:ea typeface="Noto Sans"/>
                </a:rPr>
                <a:t>thống</a:t>
              </a:r>
              <a:endParaRPr lang="en-US" altLang="vi-VN" dirty="0">
                <a:solidFill>
                  <a:schemeClr val="tx1">
                    <a:lumMod val="75000"/>
                    <a:lumOff val="25000"/>
                  </a:schemeClr>
                </a:solidFill>
                <a:latin typeface="Noto Sans"/>
                <a:ea typeface="Noto Sans"/>
              </a:endParaRPr>
            </a:p>
            <a:p>
              <a:endParaRPr lang="vi-VN" altLang="vi-VN" dirty="0">
                <a:solidFill>
                  <a:schemeClr val="tx1">
                    <a:lumMod val="75000"/>
                    <a:lumOff val="25000"/>
                  </a:schemeClr>
                </a:solidFill>
                <a:latin typeface="Noto Sans"/>
                <a:ea typeface="Noto Sans"/>
              </a:endParaRPr>
            </a:p>
            <a:p>
              <a:endParaRPr lang="zh-CN" altLang="en-US" sz="2000" dirty="0">
                <a:solidFill>
                  <a:schemeClr val="tx1">
                    <a:lumMod val="75000"/>
                    <a:lumOff val="25000"/>
                  </a:schemeClr>
                </a:solidFill>
                <a:latin typeface="字魂5号-无外润黑体" panose="00000500000000000000" pitchFamily="2" charset="-122"/>
                <a:ea typeface="字魂5号-无外润黑体" panose="00000500000000000000" pitchFamily="2" charset="-122"/>
              </a:endParaRPr>
            </a:p>
          </p:txBody>
        </p:sp>
        <p:grpSp>
          <p:nvGrpSpPr>
            <p:cNvPr id="4" name="组合 3">
              <a:extLst>
                <a:ext uri="{FF2B5EF4-FFF2-40B4-BE49-F238E27FC236}">
                  <a16:creationId xmlns:a16="http://schemas.microsoft.com/office/drawing/2014/main" id="{C401B4A3-D816-4AF5-BAE7-3D61E00A1A84}"/>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86758E49-069F-453C-A786-D1CC18FF23B6}"/>
                  </a:ext>
                </a:extLst>
              </p:cNvPr>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A43915EE-546E-42DB-A554-C91B651450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5000" lnSpcReduction="10000"/>
              </a:bodyPr>
              <a:lstStyle/>
              <a:p>
                <a:pPr algn="ctr"/>
                <a:r>
                  <a:rPr lang="vi-VN" altLang="vi-VN">
                    <a:solidFill>
                      <a:schemeClr val="bg1"/>
                    </a:solidFill>
                    <a:latin typeface="Noto Sans"/>
                    <a:ea typeface="Noto Sans"/>
                  </a:rPr>
                  <a:t>2</a:t>
                </a:r>
                <a:endParaRPr lang="zh-CN" altLang="en-US">
                  <a:solidFill>
                    <a:schemeClr val="bg1"/>
                  </a:solidFill>
                  <a:latin typeface="Yeseva One" panose="00000500000000000000" pitchFamily="2" charset="0"/>
                  <a:ea typeface="字魂5号-无外润黑体" panose="00000500000000000000" pitchFamily="2" charset="-122"/>
                </a:endParaRPr>
              </a:p>
            </p:txBody>
          </p:sp>
        </p:grpSp>
      </p:grpSp>
      <p:sp>
        <p:nvSpPr>
          <p:cNvPr id="8" name="矩形 7">
            <a:extLst>
              <a:ext uri="{FF2B5EF4-FFF2-40B4-BE49-F238E27FC236}">
                <a16:creationId xmlns:a16="http://schemas.microsoft.com/office/drawing/2014/main" id="{0C9BA2CD-CFC4-4E72-ACE9-ECC3E322F5EF}"/>
              </a:ext>
            </a:extLst>
          </p:cNvPr>
          <p:cNvSpPr/>
          <p:nvPr/>
        </p:nvSpPr>
        <p:spPr>
          <a:xfrm>
            <a:off x="6094910" y="1556325"/>
            <a:ext cx="5845378" cy="4308182"/>
          </a:xfrm>
          <a:prstGeom prst="rect">
            <a:avLst/>
          </a:prstGeom>
          <a:solidFill>
            <a:srgbClr val="199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字魂5号-无外润黑体" panose="00000500000000000000" pitchFamily="2" charset="-122"/>
              <a:ea typeface="字魂5号-无外润黑体" panose="00000500000000000000" pitchFamily="2" charset="-122"/>
            </a:endParaRPr>
          </a:p>
        </p:txBody>
      </p:sp>
      <p:sp>
        <p:nvSpPr>
          <p:cNvPr id="16" name="文本框 19">
            <a:extLst>
              <a:ext uri="{FF2B5EF4-FFF2-40B4-BE49-F238E27FC236}">
                <a16:creationId xmlns:a16="http://schemas.microsoft.com/office/drawing/2014/main" id="{3F4CEBC4-4622-4D98-A94E-85B407588453}"/>
              </a:ext>
            </a:extLst>
          </p:cNvPr>
          <p:cNvSpPr txBox="1"/>
          <p:nvPr/>
        </p:nvSpPr>
        <p:spPr>
          <a:xfrm>
            <a:off x="6773753" y="2519891"/>
            <a:ext cx="4284689" cy="413266"/>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vi-VN" dirty="0">
                <a:solidFill>
                  <a:schemeClr val="bg1"/>
                </a:solidFill>
                <a:latin typeface="Times New Roman" panose="02020603050405020304" pitchFamily="18" charset="0"/>
                <a:ea typeface="Noto Sans"/>
                <a:cs typeface="Times New Roman" panose="02020603050405020304" pitchFamily="18" charset="0"/>
              </a:rPr>
              <a:t>1. </a:t>
            </a:r>
            <a:r>
              <a:rPr lang="en-US" altLang="vi-VN" dirty="0" err="1" smtClean="0">
                <a:solidFill>
                  <a:schemeClr val="bg1"/>
                </a:solidFill>
                <a:latin typeface="Times New Roman" panose="02020603050405020304" pitchFamily="18" charset="0"/>
                <a:ea typeface="Noto Sans"/>
                <a:cs typeface="Times New Roman" panose="02020603050405020304" pitchFamily="18" charset="0"/>
              </a:rPr>
              <a:t>Mô</a:t>
            </a:r>
            <a:r>
              <a:rPr lang="en-US" altLang="vi-VN" dirty="0" smtClean="0">
                <a:solidFill>
                  <a:schemeClr val="bg1"/>
                </a:solidFill>
                <a:latin typeface="Times New Roman" panose="02020603050405020304" pitchFamily="18" charset="0"/>
                <a:ea typeface="Noto Sans"/>
                <a:cs typeface="Times New Roman" panose="02020603050405020304" pitchFamily="18" charset="0"/>
              </a:rPr>
              <a:t> </a:t>
            </a:r>
            <a:r>
              <a:rPr lang="en-US" altLang="vi-VN" dirty="0" err="1" smtClean="0">
                <a:solidFill>
                  <a:schemeClr val="bg1"/>
                </a:solidFill>
                <a:latin typeface="Times New Roman" panose="02020603050405020304" pitchFamily="18" charset="0"/>
                <a:ea typeface="Noto Sans"/>
                <a:cs typeface="Times New Roman" panose="02020603050405020304" pitchFamily="18" charset="0"/>
              </a:rPr>
              <a:t>tả</a:t>
            </a:r>
            <a:r>
              <a:rPr lang="en-US" altLang="vi-VN" dirty="0" smtClean="0">
                <a:solidFill>
                  <a:schemeClr val="bg1"/>
                </a:solidFill>
                <a:latin typeface="Times New Roman" panose="02020603050405020304" pitchFamily="18" charset="0"/>
                <a:ea typeface="Noto Sans"/>
                <a:cs typeface="Times New Roman" panose="02020603050405020304" pitchFamily="18" charset="0"/>
              </a:rPr>
              <a:t> </a:t>
            </a:r>
            <a:r>
              <a:rPr lang="en-US" altLang="vi-VN" dirty="0" err="1" smtClean="0">
                <a:solidFill>
                  <a:schemeClr val="bg1"/>
                </a:solidFill>
                <a:latin typeface="Times New Roman" panose="02020603050405020304" pitchFamily="18" charset="0"/>
                <a:ea typeface="Noto Sans"/>
                <a:cs typeface="Times New Roman" panose="02020603050405020304" pitchFamily="18" charset="0"/>
              </a:rPr>
              <a:t>hệ</a:t>
            </a:r>
            <a:r>
              <a:rPr lang="en-US" altLang="vi-VN" dirty="0" smtClean="0">
                <a:solidFill>
                  <a:schemeClr val="bg1"/>
                </a:solidFill>
                <a:latin typeface="Times New Roman" panose="02020603050405020304" pitchFamily="18" charset="0"/>
                <a:ea typeface="Noto Sans"/>
                <a:cs typeface="Times New Roman" panose="02020603050405020304" pitchFamily="18" charset="0"/>
              </a:rPr>
              <a:t> </a:t>
            </a:r>
            <a:r>
              <a:rPr lang="en-US" altLang="vi-VN" dirty="0" err="1" smtClean="0">
                <a:solidFill>
                  <a:schemeClr val="bg1"/>
                </a:solidFill>
                <a:latin typeface="Times New Roman" panose="02020603050405020304" pitchFamily="18" charset="0"/>
                <a:ea typeface="Noto Sans"/>
                <a:cs typeface="Times New Roman" panose="02020603050405020304" pitchFamily="18" charset="0"/>
              </a:rPr>
              <a:t>thống</a:t>
            </a:r>
            <a:endParaRPr lang="zh-CN" altLang="en-US" dirty="0">
              <a:solidFill>
                <a:schemeClr val="bg1"/>
              </a:solidFill>
              <a:latin typeface="Times New Roman" panose="02020603050405020304" pitchFamily="18" charset="0"/>
              <a:ea typeface="字魂5号-无外润黑体" panose="00000500000000000000" pitchFamily="2" charset="-122"/>
              <a:cs typeface="Times New Roman" panose="02020603050405020304" pitchFamily="18" charset="0"/>
            </a:endParaRPr>
          </a:p>
        </p:txBody>
      </p:sp>
      <p:sp>
        <p:nvSpPr>
          <p:cNvPr id="18" name="文本框 21">
            <a:extLst>
              <a:ext uri="{FF2B5EF4-FFF2-40B4-BE49-F238E27FC236}">
                <a16:creationId xmlns:a16="http://schemas.microsoft.com/office/drawing/2014/main" id="{AF309B16-3C1D-4827-99F1-C0A8578B4E64}"/>
              </a:ext>
            </a:extLst>
          </p:cNvPr>
          <p:cNvSpPr txBox="1"/>
          <p:nvPr/>
        </p:nvSpPr>
        <p:spPr>
          <a:xfrm>
            <a:off x="6801431" y="3689783"/>
            <a:ext cx="5283747" cy="73377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solidFill>
                  <a:schemeClr val="bg1"/>
                </a:solidFill>
                <a:latin typeface="Times New Roman" panose="02020603050405020304" pitchFamily="18" charset="0"/>
                <a:ea typeface="Noto Sans"/>
                <a:cs typeface="Times New Roman" panose="02020603050405020304" pitchFamily="18" charset="0"/>
              </a:rPr>
              <a:t>2.Những </a:t>
            </a:r>
            <a:r>
              <a:rPr lang="en-US" altLang="zh-CN" dirty="0" err="1" smtClean="0">
                <a:solidFill>
                  <a:schemeClr val="bg1"/>
                </a:solidFill>
                <a:latin typeface="Times New Roman" panose="02020603050405020304" pitchFamily="18" charset="0"/>
                <a:ea typeface="Noto Sans"/>
                <a:cs typeface="Times New Roman" panose="02020603050405020304" pitchFamily="18" charset="0"/>
              </a:rPr>
              <a:t>gì</a:t>
            </a:r>
            <a:r>
              <a:rPr lang="en-US" altLang="zh-CN" dirty="0" smtClean="0">
                <a:solidFill>
                  <a:schemeClr val="bg1"/>
                </a:solidFill>
                <a:latin typeface="Times New Roman" panose="02020603050405020304" pitchFamily="18" charset="0"/>
                <a:ea typeface="Noto Sans"/>
                <a:cs typeface="Times New Roman" panose="02020603050405020304" pitchFamily="18" charset="0"/>
              </a:rPr>
              <a:t> </a:t>
            </a:r>
            <a:r>
              <a:rPr lang="en-US" altLang="zh-CN" dirty="0" err="1" smtClean="0">
                <a:solidFill>
                  <a:schemeClr val="bg1"/>
                </a:solidFill>
                <a:latin typeface="Times New Roman" panose="02020603050405020304" pitchFamily="18" charset="0"/>
                <a:ea typeface="Noto Sans"/>
                <a:cs typeface="Times New Roman" panose="02020603050405020304" pitchFamily="18" charset="0"/>
              </a:rPr>
              <a:t>đã</a:t>
            </a:r>
            <a:r>
              <a:rPr lang="en-US" altLang="zh-CN" dirty="0" smtClean="0">
                <a:solidFill>
                  <a:schemeClr val="bg1"/>
                </a:solidFill>
                <a:latin typeface="Times New Roman" panose="02020603050405020304" pitchFamily="18" charset="0"/>
                <a:ea typeface="Noto Sans"/>
                <a:cs typeface="Times New Roman" panose="02020603050405020304" pitchFamily="18" charset="0"/>
              </a:rPr>
              <a:t> </a:t>
            </a:r>
            <a:r>
              <a:rPr lang="en-US" altLang="zh-CN" dirty="0" err="1" smtClean="0">
                <a:solidFill>
                  <a:schemeClr val="bg1"/>
                </a:solidFill>
                <a:latin typeface="Times New Roman" panose="02020603050405020304" pitchFamily="18" charset="0"/>
                <a:ea typeface="Noto Sans"/>
                <a:cs typeface="Times New Roman" panose="02020603050405020304" pitchFamily="18" charset="0"/>
              </a:rPr>
              <a:t>thực</a:t>
            </a:r>
            <a:r>
              <a:rPr lang="en-US" altLang="zh-CN" dirty="0" smtClean="0">
                <a:solidFill>
                  <a:schemeClr val="bg1"/>
                </a:solidFill>
                <a:latin typeface="Times New Roman" panose="02020603050405020304" pitchFamily="18" charset="0"/>
                <a:ea typeface="Noto Sans"/>
                <a:cs typeface="Times New Roman" panose="02020603050405020304" pitchFamily="18" charset="0"/>
              </a:rPr>
              <a:t> </a:t>
            </a:r>
            <a:r>
              <a:rPr lang="en-US" altLang="zh-CN" dirty="0" err="1" smtClean="0">
                <a:solidFill>
                  <a:schemeClr val="bg1"/>
                </a:solidFill>
                <a:latin typeface="Times New Roman" panose="02020603050405020304" pitchFamily="18" charset="0"/>
                <a:ea typeface="Noto Sans"/>
                <a:cs typeface="Times New Roman" panose="02020603050405020304" pitchFamily="18" charset="0"/>
              </a:rPr>
              <a:t>hiện</a:t>
            </a:r>
            <a:endParaRPr lang="zh-CN" altLang="en-US" dirty="0">
              <a:solidFill>
                <a:schemeClr val="bg1"/>
              </a:solidFill>
              <a:latin typeface="Times New Roman" panose="02020603050405020304" pitchFamily="18" charset="0"/>
              <a:ea typeface="字魂5号-无外润黑体" panose="00000500000000000000" pitchFamily="2" charset="-122"/>
              <a:cs typeface="Times New Roman" panose="02020603050405020304" pitchFamily="18" charset="0"/>
            </a:endParaRPr>
          </a:p>
        </p:txBody>
      </p:sp>
      <p:pic>
        <p:nvPicPr>
          <p:cNvPr id="34" name="Picture 33">
            <a:extLst>
              <a:ext uri="{FF2B5EF4-FFF2-40B4-BE49-F238E27FC236}">
                <a16:creationId xmlns:a16="http://schemas.microsoft.com/office/drawing/2014/main" id="{CE9610BC-C149-4E06-A6D3-5B7348C07C4E}"/>
              </a:ext>
            </a:extLst>
          </p:cNvPr>
          <p:cNvPicPr>
            <a:picLocks noChangeAspect="1"/>
          </p:cNvPicPr>
          <p:nvPr/>
        </p:nvPicPr>
        <p:blipFill>
          <a:blip r:embed="rId3"/>
          <a:stretch>
            <a:fillRect/>
          </a:stretch>
        </p:blipFill>
        <p:spPr>
          <a:xfrm>
            <a:off x="90607" y="1556325"/>
            <a:ext cx="6035040" cy="4298904"/>
          </a:xfrm>
          <a:prstGeom prst="rect">
            <a:avLst/>
          </a:prstGeom>
        </p:spPr>
      </p:pic>
      <p:sp>
        <p:nvSpPr>
          <p:cNvPr id="19" name="文本框 23">
            <a:extLst>
              <a:ext uri="{FF2B5EF4-FFF2-40B4-BE49-F238E27FC236}">
                <a16:creationId xmlns:a16="http://schemas.microsoft.com/office/drawing/2014/main" id="{FC7913D1-A28F-4614-86AE-F73E32FFBAF0}"/>
              </a:ext>
            </a:extLst>
          </p:cNvPr>
          <p:cNvSpPr txBox="1"/>
          <p:nvPr/>
        </p:nvSpPr>
        <p:spPr>
          <a:xfrm>
            <a:off x="6801432" y="4934787"/>
            <a:ext cx="5283747" cy="73377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solidFill>
                  <a:schemeClr val="bg1"/>
                </a:solidFill>
                <a:latin typeface="Times New Roman" panose="02020603050405020304" pitchFamily="18" charset="0"/>
                <a:ea typeface="Noto Sans"/>
                <a:cs typeface="Times New Roman" panose="02020603050405020304" pitchFamily="18" charset="0"/>
              </a:rPr>
              <a:t>3.Cách </a:t>
            </a:r>
            <a:r>
              <a:rPr lang="en-US" altLang="zh-CN" dirty="0" err="1" smtClean="0">
                <a:solidFill>
                  <a:schemeClr val="bg1"/>
                </a:solidFill>
                <a:latin typeface="Times New Roman" panose="02020603050405020304" pitchFamily="18" charset="0"/>
                <a:ea typeface="Noto Sans"/>
                <a:cs typeface="Times New Roman" panose="02020603050405020304" pitchFamily="18" charset="0"/>
              </a:rPr>
              <a:t>triển</a:t>
            </a:r>
            <a:r>
              <a:rPr lang="en-US" altLang="zh-CN" dirty="0" smtClean="0">
                <a:solidFill>
                  <a:schemeClr val="bg1"/>
                </a:solidFill>
                <a:latin typeface="Times New Roman" panose="02020603050405020304" pitchFamily="18" charset="0"/>
                <a:ea typeface="Noto Sans"/>
                <a:cs typeface="Times New Roman" panose="02020603050405020304" pitchFamily="18" charset="0"/>
              </a:rPr>
              <a:t> </a:t>
            </a:r>
            <a:r>
              <a:rPr lang="en-US" altLang="zh-CN" dirty="0" err="1" smtClean="0">
                <a:solidFill>
                  <a:schemeClr val="bg1"/>
                </a:solidFill>
                <a:latin typeface="Times New Roman" panose="02020603050405020304" pitchFamily="18" charset="0"/>
                <a:ea typeface="Noto Sans"/>
                <a:cs typeface="Times New Roman" panose="02020603050405020304" pitchFamily="18" charset="0"/>
              </a:rPr>
              <a:t>khai</a:t>
            </a:r>
            <a:endParaRPr lang="zh-CN" altLang="en-US" sz="4000" dirty="0">
              <a:solidFill>
                <a:schemeClr val="bg1"/>
              </a:solidFill>
              <a:latin typeface="Times New Roman" panose="02020603050405020304" pitchFamily="18" charset="0"/>
              <a:ea typeface="字魂5号-无外润黑体" panose="00000500000000000000" pitchFamily="2" charset="-122"/>
              <a:cs typeface="Times New Roman" panose="02020603050405020304" pitchFamily="18" charset="0"/>
            </a:endParaRPr>
          </a:p>
        </p:txBody>
      </p:sp>
    </p:spTree>
    <p:extLst>
      <p:ext uri="{BB962C8B-B14F-4D97-AF65-F5344CB8AC3E}">
        <p14:creationId xmlns:p14="http://schemas.microsoft.com/office/powerpoint/2010/main" val="307765057"/>
      </p:ext>
    </p:extLst>
  </p:cSld>
  <p:clrMapOvr>
    <a:masterClrMapping/>
  </p:clrMapOvr>
  <mc:AlternateContent xmlns:mc="http://schemas.openxmlformats.org/markup-compatibility/2006" xmlns:p14="http://schemas.microsoft.com/office/powerpoint/2010/main">
    <mc:Choice Requires="p14">
      <p:transition p14:dur="0" advClick="0" advTm="3000">
        <p:sndAc>
          <p:endSnd/>
        </p:sndAc>
      </p:transition>
    </mc:Choice>
    <mc:Fallback xmlns="">
      <p:transition advClick="0" advTm="3000">
        <p:sndAc>
          <p:end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randombar(horizontal)">
                                      <p:cBhvr>
                                        <p:cTn id="13" dur="500"/>
                                        <p:tgtEl>
                                          <p:spTgt spid="16"/>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randombar(horizontal)">
                                      <p:cBhvr>
                                        <p:cTn id="16" dur="500"/>
                                        <p:tgtEl>
                                          <p:spTgt spid="18"/>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randombar(horizontal)">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5E1E791-B17D-46A7-A8A1-D8017D740AE4}"/>
              </a:ext>
            </a:extLst>
          </p:cNvPr>
          <p:cNvGrpSpPr/>
          <p:nvPr/>
        </p:nvGrpSpPr>
        <p:grpSpPr>
          <a:xfrm>
            <a:off x="134044" y="869479"/>
            <a:ext cx="4437956" cy="448050"/>
            <a:chOff x="567034" y="554816"/>
            <a:chExt cx="3976224" cy="365760"/>
          </a:xfrm>
        </p:grpSpPr>
        <p:sp>
          <p:nvSpPr>
            <p:cNvPr id="3" name="文本框 2">
              <a:extLst>
                <a:ext uri="{FF2B5EF4-FFF2-40B4-BE49-F238E27FC236}">
                  <a16:creationId xmlns:a16="http://schemas.microsoft.com/office/drawing/2014/main" id="{09B56DBD-806E-487C-A195-406670334867}"/>
                </a:ext>
              </a:extLst>
            </p:cNvPr>
            <p:cNvSpPr txBox="1"/>
            <p:nvPr/>
          </p:nvSpPr>
          <p:spPr>
            <a:xfrm>
              <a:off x="929348" y="558177"/>
              <a:ext cx="3613910" cy="362399"/>
            </a:xfrm>
            <a:prstGeom prst="rect">
              <a:avLst/>
            </a:prstGeom>
            <a:noFill/>
          </p:spPr>
          <p:txBody>
            <a:bodyPr wrap="square" rtlCol="0">
              <a:normAutofit/>
            </a:bodyPr>
            <a:lstStyle/>
            <a:p>
              <a:pPr lvl="0"/>
              <a:r>
                <a:rPr lang="en-US" altLang="zh-CN" sz="1800" b="1" dirty="0" err="1" smtClean="0">
                  <a:solidFill>
                    <a:schemeClr val="tx1">
                      <a:lumMod val="75000"/>
                      <a:lumOff val="25000"/>
                    </a:schemeClr>
                  </a:solidFill>
                  <a:latin typeface="Times New Roman" panose="02020603050405020304" pitchFamily="18" charset="0"/>
                  <a:ea typeface="字魂5号-无外润黑体" panose="00000500000000000000" pitchFamily="2" charset="-122"/>
                  <a:cs typeface="Times New Roman" panose="02020603050405020304" pitchFamily="18" charset="0"/>
                </a:rPr>
                <a:t>Mô</a:t>
              </a:r>
              <a:r>
                <a:rPr lang="en-US" altLang="zh-CN" sz="1800" b="1" dirty="0" smtClean="0">
                  <a:solidFill>
                    <a:schemeClr val="tx1">
                      <a:lumMod val="75000"/>
                      <a:lumOff val="25000"/>
                    </a:schemeClr>
                  </a:solidFill>
                  <a:latin typeface="Times New Roman" panose="02020603050405020304" pitchFamily="18" charset="0"/>
                  <a:ea typeface="字魂5号-无外润黑体" panose="00000500000000000000" pitchFamily="2" charset="-122"/>
                  <a:cs typeface="Times New Roman" panose="02020603050405020304" pitchFamily="18" charset="0"/>
                </a:rPr>
                <a:t> </a:t>
              </a:r>
              <a:r>
                <a:rPr lang="en-US" altLang="zh-CN" sz="1800" b="1" dirty="0" err="1" smtClean="0">
                  <a:solidFill>
                    <a:schemeClr val="tx1">
                      <a:lumMod val="75000"/>
                      <a:lumOff val="25000"/>
                    </a:schemeClr>
                  </a:solidFill>
                  <a:latin typeface="Times New Roman" panose="02020603050405020304" pitchFamily="18" charset="0"/>
                  <a:ea typeface="字魂5号-无外润黑体" panose="00000500000000000000" pitchFamily="2" charset="-122"/>
                  <a:cs typeface="Times New Roman" panose="02020603050405020304" pitchFamily="18" charset="0"/>
                </a:rPr>
                <a:t>tả</a:t>
              </a:r>
              <a:r>
                <a:rPr lang="en-US" altLang="zh-CN" sz="1800" b="1" dirty="0" smtClean="0">
                  <a:solidFill>
                    <a:schemeClr val="tx1">
                      <a:lumMod val="75000"/>
                      <a:lumOff val="25000"/>
                    </a:schemeClr>
                  </a:solidFill>
                  <a:latin typeface="Times New Roman" panose="02020603050405020304" pitchFamily="18" charset="0"/>
                  <a:ea typeface="字魂5号-无外润黑体" panose="00000500000000000000" pitchFamily="2" charset="-122"/>
                  <a:cs typeface="Times New Roman" panose="02020603050405020304" pitchFamily="18" charset="0"/>
                </a:rPr>
                <a:t> </a:t>
              </a:r>
              <a:r>
                <a:rPr lang="en-US" altLang="zh-CN" sz="1800" b="1" dirty="0" err="1" smtClean="0">
                  <a:solidFill>
                    <a:schemeClr val="tx1">
                      <a:lumMod val="75000"/>
                      <a:lumOff val="25000"/>
                    </a:schemeClr>
                  </a:solidFill>
                  <a:latin typeface="Times New Roman" panose="02020603050405020304" pitchFamily="18" charset="0"/>
                  <a:ea typeface="字魂5号-无外润黑体" panose="00000500000000000000" pitchFamily="2" charset="-122"/>
                  <a:cs typeface="Times New Roman" panose="02020603050405020304" pitchFamily="18" charset="0"/>
                </a:rPr>
                <a:t>hệ</a:t>
              </a:r>
              <a:r>
                <a:rPr lang="en-US" altLang="zh-CN" sz="1800" b="1" dirty="0" smtClean="0">
                  <a:solidFill>
                    <a:schemeClr val="tx1">
                      <a:lumMod val="75000"/>
                      <a:lumOff val="25000"/>
                    </a:schemeClr>
                  </a:solidFill>
                  <a:latin typeface="Times New Roman" panose="02020603050405020304" pitchFamily="18" charset="0"/>
                  <a:ea typeface="字魂5号-无外润黑体" panose="00000500000000000000" pitchFamily="2" charset="-122"/>
                  <a:cs typeface="Times New Roman" panose="02020603050405020304" pitchFamily="18" charset="0"/>
                </a:rPr>
                <a:t> </a:t>
              </a:r>
              <a:r>
                <a:rPr lang="en-US" altLang="zh-CN" sz="1800" b="1" dirty="0" err="1" smtClean="0">
                  <a:solidFill>
                    <a:schemeClr val="tx1">
                      <a:lumMod val="75000"/>
                      <a:lumOff val="25000"/>
                    </a:schemeClr>
                  </a:solidFill>
                  <a:latin typeface="Times New Roman" panose="02020603050405020304" pitchFamily="18" charset="0"/>
                  <a:ea typeface="字魂5号-无外润黑体" panose="00000500000000000000" pitchFamily="2" charset="-122"/>
                  <a:cs typeface="Times New Roman" panose="02020603050405020304" pitchFamily="18" charset="0"/>
                </a:rPr>
                <a:t>thống</a:t>
              </a:r>
              <a:endParaRPr lang="zh-CN" altLang="en-US" sz="1800" b="1" dirty="0">
                <a:solidFill>
                  <a:schemeClr val="tx1">
                    <a:lumMod val="75000"/>
                    <a:lumOff val="25000"/>
                  </a:schemeClr>
                </a:solidFill>
                <a:latin typeface="Times New Roman" panose="02020603050405020304" pitchFamily="18" charset="0"/>
                <a:ea typeface="字魂5号-无外润黑体" panose="00000500000000000000" pitchFamily="2" charset="-122"/>
                <a:cs typeface="Times New Roman" panose="02020603050405020304" pitchFamily="18" charset="0"/>
              </a:endParaRPr>
            </a:p>
          </p:txBody>
        </p:sp>
        <p:grpSp>
          <p:nvGrpSpPr>
            <p:cNvPr id="4" name="组合 3">
              <a:extLst>
                <a:ext uri="{FF2B5EF4-FFF2-40B4-BE49-F238E27FC236}">
                  <a16:creationId xmlns:a16="http://schemas.microsoft.com/office/drawing/2014/main" id="{C401B4A3-D816-4AF5-BAE7-3D61E00A1A84}"/>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86758E49-069F-453C-A786-D1CC18FF23B6}"/>
                  </a:ext>
                </a:extLst>
              </p:cNvPr>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A43915EE-546E-42DB-A554-C91B651450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5000"/>
              </a:bodyPr>
              <a:lstStyle/>
              <a:p>
                <a:pPr algn="ctr"/>
                <a:r>
                  <a:rPr lang="vi-VN" altLang="vi-VN">
                    <a:solidFill>
                      <a:schemeClr val="bg1"/>
                    </a:solidFill>
                    <a:latin typeface="Noto Sans"/>
                    <a:ea typeface="Noto Sans"/>
                  </a:rPr>
                  <a:t>1</a:t>
                </a:r>
                <a:endParaRPr lang="zh-CN" altLang="en-US">
                  <a:solidFill>
                    <a:schemeClr val="bg1"/>
                  </a:solidFill>
                  <a:latin typeface="Yeseva One" panose="00000500000000000000" pitchFamily="2" charset="0"/>
                  <a:ea typeface="字魂5号-无外润黑体" panose="00000500000000000000" pitchFamily="2" charset="-122"/>
                </a:endParaRPr>
              </a:p>
            </p:txBody>
          </p:sp>
        </p:grpSp>
      </p:grpSp>
      <p:sp>
        <p:nvSpPr>
          <p:cNvPr id="45" name="矩形 33">
            <a:extLst>
              <a:ext uri="{FF2B5EF4-FFF2-40B4-BE49-F238E27FC236}">
                <a16:creationId xmlns:a16="http://schemas.microsoft.com/office/drawing/2014/main" id="{DFCF8EDF-ABA0-4136-92FF-37FEA1544EE3}"/>
              </a:ext>
            </a:extLst>
          </p:cNvPr>
          <p:cNvSpPr/>
          <p:nvPr/>
        </p:nvSpPr>
        <p:spPr bwMode="auto">
          <a:xfrm>
            <a:off x="4354108" y="2255520"/>
            <a:ext cx="6748391" cy="3733001"/>
          </a:xfrm>
          <a:prstGeom prst="rect">
            <a:avLst/>
          </a:prstGeom>
        </p:spPr>
        <p:txBody>
          <a:bodyPr wrap="square">
            <a:normAutofit/>
            <a:scene3d>
              <a:camera prst="orthographicFront"/>
              <a:lightRig rig="threePt" dir="t"/>
            </a:scene3d>
            <a:sp3d contourW="12700"/>
          </a:bodyPr>
          <a:lstStyle/>
          <a:p>
            <a:pPr>
              <a:lnSpc>
                <a:spcPct val="120000"/>
              </a:lnSpc>
              <a:defRPr/>
            </a:pPr>
            <a:endParaRPr lang="en-US" altLang="zh-CN" sz="1200" dirty="0">
              <a:solidFill>
                <a:schemeClr val="tx1">
                  <a:lumMod val="75000"/>
                  <a:lumOff val="25000"/>
                </a:schemeClr>
              </a:solidFill>
              <a:highlight>
                <a:srgbClr val="FFFF00"/>
              </a:highlight>
              <a:latin typeface="Yeseva One" panose="00000500000000000000" pitchFamily="2" charset="0"/>
              <a:ea typeface="字魂5号-无外润黑体" panose="00000500000000000000" pitchFamily="2" charset="-122"/>
            </a:endParaRPr>
          </a:p>
          <a:p>
            <a:pPr>
              <a:lnSpc>
                <a:spcPct val="120000"/>
              </a:lnSpc>
              <a:defRPr/>
            </a:pPr>
            <a:endParaRPr lang="en-US" altLang="zh-CN" sz="1200" dirty="0">
              <a:solidFill>
                <a:schemeClr val="tx1">
                  <a:lumMod val="75000"/>
                  <a:lumOff val="25000"/>
                </a:schemeClr>
              </a:solidFill>
              <a:highlight>
                <a:srgbClr val="FFFF00"/>
              </a:highlight>
              <a:latin typeface="Yeseva One" panose="00000500000000000000" pitchFamily="2" charset="0"/>
              <a:ea typeface="字魂5号-无外润黑体" panose="00000500000000000000" pitchFamily="2" charset="-122"/>
            </a:endParaRPr>
          </a:p>
          <a:p>
            <a:pPr>
              <a:lnSpc>
                <a:spcPct val="120000"/>
              </a:lnSpc>
              <a:defRPr/>
            </a:pPr>
            <a:endParaRPr lang="en-US" altLang="zh-CN" sz="1200" dirty="0">
              <a:solidFill>
                <a:schemeClr val="tx1">
                  <a:lumMod val="75000"/>
                  <a:lumOff val="25000"/>
                </a:schemeClr>
              </a:solidFill>
              <a:highlight>
                <a:srgbClr val="FFFF00"/>
              </a:highlight>
              <a:latin typeface="Yeseva One" panose="00000500000000000000" pitchFamily="2" charset="0"/>
              <a:ea typeface="字魂5号-无外润黑体" panose="00000500000000000000" pitchFamily="2" charset="-122"/>
            </a:endParaRPr>
          </a:p>
          <a:p>
            <a:pPr>
              <a:lnSpc>
                <a:spcPct val="120000"/>
              </a:lnSpc>
              <a:defRPr/>
            </a:pPr>
            <a:endParaRPr lang="en-US" altLang="zh-CN" sz="1200" dirty="0">
              <a:solidFill>
                <a:schemeClr val="tx1">
                  <a:lumMod val="75000"/>
                  <a:lumOff val="25000"/>
                </a:schemeClr>
              </a:solidFill>
              <a:highlight>
                <a:srgbClr val="FFFF00"/>
              </a:highlight>
              <a:latin typeface="Yeseva One" panose="00000500000000000000" pitchFamily="2" charset="0"/>
              <a:ea typeface="字魂5号-无外润黑体" panose="00000500000000000000" pitchFamily="2" charset="-122"/>
            </a:endParaRPr>
          </a:p>
          <a:p>
            <a:pPr>
              <a:lnSpc>
                <a:spcPct val="120000"/>
              </a:lnSpc>
              <a:defRPr/>
            </a:pPr>
            <a:endParaRPr lang="en-US" altLang="zh-CN" sz="1200" dirty="0">
              <a:solidFill>
                <a:schemeClr val="tx1">
                  <a:lumMod val="75000"/>
                  <a:lumOff val="25000"/>
                </a:schemeClr>
              </a:solidFill>
              <a:highlight>
                <a:srgbClr val="FFFF00"/>
              </a:highlight>
              <a:latin typeface="Yeseva One" panose="00000500000000000000" pitchFamily="2" charset="0"/>
              <a:ea typeface="字魂5号-无外润黑体" panose="00000500000000000000" pitchFamily="2" charset="-122"/>
            </a:endParaRPr>
          </a:p>
          <a:p>
            <a:pPr>
              <a:lnSpc>
                <a:spcPct val="120000"/>
              </a:lnSpc>
              <a:defRPr/>
            </a:pPr>
            <a:endParaRPr lang="en-US" altLang="zh-CN" sz="1200" dirty="0">
              <a:solidFill>
                <a:schemeClr val="tx1">
                  <a:lumMod val="75000"/>
                  <a:lumOff val="25000"/>
                </a:schemeClr>
              </a:solidFill>
              <a:highlight>
                <a:srgbClr val="FFFF00"/>
              </a:highlight>
              <a:latin typeface="Yeseva One" panose="00000500000000000000" pitchFamily="2" charset="0"/>
              <a:ea typeface="字魂5号-无外润黑体" panose="00000500000000000000" pitchFamily="2" charset="-122"/>
            </a:endParaRPr>
          </a:p>
          <a:p>
            <a:pPr>
              <a:lnSpc>
                <a:spcPct val="120000"/>
              </a:lnSpc>
              <a:defRPr/>
            </a:pPr>
            <a:endParaRPr lang="en-US" altLang="zh-CN" sz="1200" dirty="0">
              <a:solidFill>
                <a:schemeClr val="tx1">
                  <a:lumMod val="75000"/>
                  <a:lumOff val="25000"/>
                </a:schemeClr>
              </a:solidFill>
              <a:highlight>
                <a:srgbClr val="FFFF00"/>
              </a:highlight>
              <a:latin typeface="Yeseva One" panose="00000500000000000000" pitchFamily="2" charset="0"/>
              <a:ea typeface="字魂5号-无外润黑体" panose="00000500000000000000" pitchFamily="2" charset="-122"/>
            </a:endParaRPr>
          </a:p>
          <a:p>
            <a:pPr>
              <a:lnSpc>
                <a:spcPct val="120000"/>
              </a:lnSpc>
              <a:defRPr/>
            </a:pPr>
            <a:endParaRPr lang="en-US" altLang="zh-CN" sz="1200" dirty="0">
              <a:solidFill>
                <a:schemeClr val="tx1">
                  <a:lumMod val="75000"/>
                  <a:lumOff val="25000"/>
                </a:schemeClr>
              </a:solidFill>
              <a:highlight>
                <a:srgbClr val="FFFF00"/>
              </a:highlight>
              <a:latin typeface="Yeseva One" panose="00000500000000000000" pitchFamily="2" charset="0"/>
              <a:ea typeface="字魂5号-无外润黑体" panose="00000500000000000000" pitchFamily="2" charset="-122"/>
            </a:endParaRPr>
          </a:p>
          <a:p>
            <a:pPr>
              <a:lnSpc>
                <a:spcPct val="120000"/>
              </a:lnSpc>
              <a:defRPr/>
            </a:pPr>
            <a:endParaRPr lang="en-US" altLang="zh-CN" sz="1200" dirty="0">
              <a:solidFill>
                <a:schemeClr val="tx1">
                  <a:lumMod val="75000"/>
                  <a:lumOff val="25000"/>
                </a:schemeClr>
              </a:solidFill>
              <a:highlight>
                <a:srgbClr val="FFFF00"/>
              </a:highlight>
              <a:latin typeface="Yeseva One" panose="00000500000000000000" pitchFamily="2" charset="0"/>
              <a:ea typeface="字魂5号-无外润黑体" panose="00000500000000000000" pitchFamily="2" charset="-122"/>
            </a:endParaRPr>
          </a:p>
          <a:p>
            <a:pPr>
              <a:lnSpc>
                <a:spcPct val="120000"/>
              </a:lnSpc>
              <a:defRPr/>
            </a:pPr>
            <a:endParaRPr lang="en-US" altLang="zh-CN" sz="1200" dirty="0">
              <a:solidFill>
                <a:schemeClr val="tx1">
                  <a:lumMod val="75000"/>
                  <a:lumOff val="25000"/>
                </a:schemeClr>
              </a:solidFill>
              <a:highlight>
                <a:srgbClr val="FFFF00"/>
              </a:highlight>
              <a:latin typeface="Yeseva One" panose="00000500000000000000" pitchFamily="2" charset="0"/>
              <a:ea typeface="字魂5号-无外润黑体" panose="00000500000000000000" pitchFamily="2" charset="-122"/>
            </a:endParaRPr>
          </a:p>
          <a:p>
            <a:pPr>
              <a:lnSpc>
                <a:spcPct val="120000"/>
              </a:lnSpc>
              <a:defRPr/>
            </a:pPr>
            <a:endParaRPr lang="en-US" altLang="zh-CN" sz="1200" dirty="0">
              <a:solidFill>
                <a:schemeClr val="tx1">
                  <a:lumMod val="75000"/>
                  <a:lumOff val="25000"/>
                </a:schemeClr>
              </a:solidFill>
              <a:highlight>
                <a:srgbClr val="FFFF00"/>
              </a:highlight>
              <a:latin typeface="Yeseva One" panose="00000500000000000000" pitchFamily="2" charset="0"/>
              <a:ea typeface="字魂5号-无外润黑体" panose="00000500000000000000" pitchFamily="2" charset="-122"/>
            </a:endParaRPr>
          </a:p>
          <a:p>
            <a:pPr>
              <a:lnSpc>
                <a:spcPct val="120000"/>
              </a:lnSpc>
              <a:defRPr/>
            </a:pPr>
            <a:endParaRPr lang="en-US" altLang="zh-CN" sz="1200" dirty="0">
              <a:solidFill>
                <a:schemeClr val="tx1">
                  <a:lumMod val="75000"/>
                  <a:lumOff val="25000"/>
                </a:schemeClr>
              </a:solidFill>
              <a:highlight>
                <a:srgbClr val="FFFF00"/>
              </a:highlight>
              <a:latin typeface="Yeseva One" panose="00000500000000000000" pitchFamily="2" charset="0"/>
              <a:ea typeface="字魂5号-无外润黑体" panose="00000500000000000000" pitchFamily="2" charset="-122"/>
            </a:endParaRPr>
          </a:p>
          <a:p>
            <a:pPr>
              <a:lnSpc>
                <a:spcPct val="120000"/>
              </a:lnSpc>
              <a:defRPr/>
            </a:pPr>
            <a:endParaRPr lang="en-US" altLang="zh-CN" sz="1200" dirty="0">
              <a:solidFill>
                <a:schemeClr val="tx1">
                  <a:lumMod val="75000"/>
                  <a:lumOff val="25000"/>
                </a:schemeClr>
              </a:solidFill>
              <a:highlight>
                <a:srgbClr val="FFFF00"/>
              </a:highlight>
              <a:latin typeface="Yeseva One" panose="00000500000000000000" pitchFamily="2" charset="0"/>
              <a:ea typeface="字魂5号-无外润黑体" panose="00000500000000000000" pitchFamily="2" charset="-122"/>
            </a:endParaRPr>
          </a:p>
          <a:p>
            <a:pPr>
              <a:lnSpc>
                <a:spcPct val="120000"/>
              </a:lnSpc>
              <a:defRPr/>
            </a:pPr>
            <a:endParaRPr lang="en-US" altLang="zh-CN" sz="1200" dirty="0">
              <a:solidFill>
                <a:schemeClr val="tx1">
                  <a:lumMod val="75000"/>
                  <a:lumOff val="25000"/>
                </a:schemeClr>
              </a:solidFill>
              <a:highlight>
                <a:srgbClr val="FFFF00"/>
              </a:highlight>
              <a:latin typeface="Yeseva One" panose="00000500000000000000" pitchFamily="2" charset="0"/>
              <a:ea typeface="字魂5号-无外润黑体" panose="00000500000000000000" pitchFamily="2" charset="-122"/>
            </a:endParaRPr>
          </a:p>
          <a:p>
            <a:pPr>
              <a:lnSpc>
                <a:spcPct val="120000"/>
              </a:lnSpc>
              <a:defRPr/>
            </a:pPr>
            <a:endParaRPr lang="zh-CN" altLang="en-US" sz="1200" dirty="0">
              <a:solidFill>
                <a:schemeClr val="tx1">
                  <a:lumMod val="75000"/>
                  <a:lumOff val="25000"/>
                </a:schemeClr>
              </a:solidFill>
              <a:highlight>
                <a:srgbClr val="FFFF00"/>
              </a:highlight>
              <a:latin typeface="Yeseva One" panose="00000500000000000000" pitchFamily="2" charset="0"/>
              <a:ea typeface="字魂5号-无外润黑体" panose="00000500000000000000" pitchFamily="2" charset="-122"/>
            </a:endParaRPr>
          </a:p>
        </p:txBody>
      </p:sp>
      <p:sp>
        <p:nvSpPr>
          <p:cNvPr id="46" name="TextBox 45">
            <a:extLst>
              <a:ext uri="{FF2B5EF4-FFF2-40B4-BE49-F238E27FC236}">
                <a16:creationId xmlns:a16="http://schemas.microsoft.com/office/drawing/2014/main" id="{4A5588D1-7591-4BB3-A908-BC03459A8C52}"/>
              </a:ext>
            </a:extLst>
          </p:cNvPr>
          <p:cNvSpPr txBox="1"/>
          <p:nvPr/>
        </p:nvSpPr>
        <p:spPr>
          <a:xfrm>
            <a:off x="4344767" y="1913161"/>
            <a:ext cx="7290035" cy="3108543"/>
          </a:xfrm>
          <a:prstGeom prst="rect">
            <a:avLst/>
          </a:prstGeom>
          <a:noFill/>
        </p:spPr>
        <p:txBody>
          <a:bodyPr wrap="square" rtlCol="0">
            <a:spAutoFit/>
          </a:bodyPr>
          <a:lstStyle/>
          <a:p>
            <a:pPr algn="just">
              <a:lnSpc>
                <a:spcPct val="200000"/>
              </a:lnSpc>
            </a:pPr>
            <a:r>
              <a:rPr lang="en-US" sz="1400" dirty="0" smtClean="0">
                <a:latin typeface="+mj-lt"/>
              </a:rPr>
              <a:t>       </a:t>
            </a:r>
            <a:r>
              <a:rPr lang="vi-VN" sz="1400" dirty="0" smtClean="0">
                <a:latin typeface="+mj-lt"/>
              </a:rPr>
              <a:t>Hệ </a:t>
            </a:r>
            <a:r>
              <a:rPr lang="vi-VN" sz="1400" dirty="0">
                <a:latin typeface="+mj-lt"/>
              </a:rPr>
              <a:t>thống được xây dựng là một trò chơi 2D dạng bắn súng không gian, nơi người chơi điều khiển một tàu vũ trụ nhằm tiêu diệt các thiên thạch đang rơi xuống từ phía trên màn hình. Trò chơi được phát triển bằng </a:t>
            </a:r>
            <a:r>
              <a:rPr lang="vi-VN" sz="1400" b="1" dirty="0">
                <a:latin typeface="+mj-lt"/>
              </a:rPr>
              <a:t>Python</a:t>
            </a:r>
            <a:r>
              <a:rPr lang="vi-VN" sz="1400" dirty="0">
                <a:latin typeface="+mj-lt"/>
              </a:rPr>
              <a:t> và thư viện </a:t>
            </a:r>
            <a:r>
              <a:rPr lang="vi-VN" sz="1400" b="1" dirty="0">
                <a:latin typeface="+mj-lt"/>
              </a:rPr>
              <a:t>Pygame</a:t>
            </a:r>
            <a:r>
              <a:rPr lang="vi-VN" sz="1400" dirty="0">
                <a:latin typeface="+mj-lt"/>
              </a:rPr>
              <a:t>, với các yếu tố đồ họa 2D, xử lý chuyển động vật lý đơn giản, âm thanh hiệu ứng và nhạc nền.</a:t>
            </a:r>
          </a:p>
          <a:p>
            <a:pPr algn="just">
              <a:lnSpc>
                <a:spcPct val="200000"/>
              </a:lnSpc>
            </a:pPr>
            <a:r>
              <a:rPr lang="en-US" sz="1400" dirty="0" smtClean="0">
                <a:latin typeface="+mj-lt"/>
              </a:rPr>
              <a:t>       </a:t>
            </a:r>
            <a:r>
              <a:rPr lang="vi-VN" sz="1400" dirty="0" smtClean="0">
                <a:latin typeface="+mj-lt"/>
              </a:rPr>
              <a:t>Người </a:t>
            </a:r>
            <a:r>
              <a:rPr lang="vi-VN" sz="1400" dirty="0">
                <a:latin typeface="+mj-lt"/>
              </a:rPr>
              <a:t>chơi sử dụng bàn phím để </a:t>
            </a:r>
            <a:r>
              <a:rPr lang="vi-VN" sz="1400" b="1" dirty="0">
                <a:latin typeface="+mj-lt"/>
              </a:rPr>
              <a:t>xoay tàu (trái/phải)</a:t>
            </a:r>
            <a:r>
              <a:rPr lang="vi-VN" sz="1400" dirty="0">
                <a:latin typeface="+mj-lt"/>
              </a:rPr>
              <a:t>, </a:t>
            </a:r>
            <a:r>
              <a:rPr lang="vi-VN" sz="1400" b="1" dirty="0">
                <a:latin typeface="+mj-lt"/>
              </a:rPr>
              <a:t>di chuyển tiến/lùi</a:t>
            </a:r>
            <a:r>
              <a:rPr lang="vi-VN" sz="1400" dirty="0">
                <a:latin typeface="+mj-lt"/>
              </a:rPr>
              <a:t>, và </a:t>
            </a:r>
            <a:r>
              <a:rPr lang="vi-VN" sz="1400" b="1" dirty="0">
                <a:latin typeface="+mj-lt"/>
              </a:rPr>
              <a:t>bắn tên lửa (phím cách)</a:t>
            </a:r>
            <a:r>
              <a:rPr lang="vi-VN" sz="1400" dirty="0">
                <a:latin typeface="+mj-lt"/>
              </a:rPr>
              <a:t>. Mục tiêu là bắn trúng càng nhiều asteroid càng tốt để ghi điểm. Khi tên lửa va chạm với thiên thạch, sẽ có hiệu ứng nổ và âm thanh "boom", đồng thời cộng điểm cho người chơi.</a:t>
            </a:r>
          </a:p>
        </p:txBody>
      </p:sp>
      <p:sp>
        <p:nvSpPr>
          <p:cNvPr id="47" name="矩形 33">
            <a:extLst>
              <a:ext uri="{FF2B5EF4-FFF2-40B4-BE49-F238E27FC236}">
                <a16:creationId xmlns:a16="http://schemas.microsoft.com/office/drawing/2014/main" id="{48A77AD6-E611-4EFE-8362-5EC23D7E4D2D}"/>
              </a:ext>
            </a:extLst>
          </p:cNvPr>
          <p:cNvSpPr/>
          <p:nvPr/>
        </p:nvSpPr>
        <p:spPr bwMode="auto">
          <a:xfrm>
            <a:off x="4344767" y="2255519"/>
            <a:ext cx="6748391" cy="3733001"/>
          </a:xfrm>
          <a:prstGeom prst="rect">
            <a:avLst/>
          </a:prstGeom>
        </p:spPr>
        <p:txBody>
          <a:bodyPr wrap="square">
            <a:normAutofit/>
            <a:scene3d>
              <a:camera prst="orthographicFront"/>
              <a:lightRig rig="threePt" dir="t"/>
            </a:scene3d>
            <a:sp3d contourW="12700"/>
          </a:bodyPr>
          <a:lstStyle/>
          <a:p>
            <a:pPr>
              <a:lnSpc>
                <a:spcPct val="120000"/>
              </a:lnSpc>
              <a:defRPr/>
            </a:pPr>
            <a:endParaRPr lang="en-US" altLang="zh-CN" sz="1200" dirty="0">
              <a:solidFill>
                <a:schemeClr val="tx1">
                  <a:lumMod val="75000"/>
                  <a:lumOff val="25000"/>
                </a:schemeClr>
              </a:solidFill>
              <a:latin typeface="Yeseva One" panose="00000500000000000000" pitchFamily="2" charset="0"/>
              <a:ea typeface="字魂5号-无外润黑体" panose="00000500000000000000" pitchFamily="2" charset="-122"/>
            </a:endParaRPr>
          </a:p>
          <a:p>
            <a:pPr>
              <a:lnSpc>
                <a:spcPct val="120000"/>
              </a:lnSpc>
              <a:defRPr/>
            </a:pPr>
            <a:endParaRPr lang="en-US" altLang="zh-CN" sz="1200" dirty="0">
              <a:solidFill>
                <a:schemeClr val="tx1">
                  <a:lumMod val="75000"/>
                  <a:lumOff val="25000"/>
                </a:schemeClr>
              </a:solidFill>
              <a:latin typeface="Yeseva One" panose="00000500000000000000" pitchFamily="2" charset="0"/>
              <a:ea typeface="字魂5号-无外润黑体" panose="00000500000000000000" pitchFamily="2" charset="-122"/>
            </a:endParaRPr>
          </a:p>
          <a:p>
            <a:pPr>
              <a:lnSpc>
                <a:spcPct val="120000"/>
              </a:lnSpc>
              <a:defRPr/>
            </a:pPr>
            <a:endParaRPr lang="en-US" altLang="zh-CN" sz="1200" dirty="0">
              <a:solidFill>
                <a:schemeClr val="tx1">
                  <a:lumMod val="75000"/>
                  <a:lumOff val="25000"/>
                </a:schemeClr>
              </a:solidFill>
              <a:latin typeface="Yeseva One" panose="00000500000000000000" pitchFamily="2" charset="0"/>
              <a:ea typeface="字魂5号-无外润黑体" panose="00000500000000000000" pitchFamily="2" charset="-122"/>
            </a:endParaRPr>
          </a:p>
          <a:p>
            <a:pPr>
              <a:lnSpc>
                <a:spcPct val="120000"/>
              </a:lnSpc>
              <a:defRPr/>
            </a:pPr>
            <a:endParaRPr lang="en-US" altLang="zh-CN" sz="1200" dirty="0">
              <a:solidFill>
                <a:schemeClr val="tx1">
                  <a:lumMod val="75000"/>
                  <a:lumOff val="25000"/>
                </a:schemeClr>
              </a:solidFill>
              <a:latin typeface="Yeseva One" panose="00000500000000000000" pitchFamily="2" charset="0"/>
              <a:ea typeface="字魂5号-无外润黑体" panose="00000500000000000000" pitchFamily="2" charset="-122"/>
            </a:endParaRPr>
          </a:p>
          <a:p>
            <a:pPr>
              <a:lnSpc>
                <a:spcPct val="120000"/>
              </a:lnSpc>
              <a:defRPr/>
            </a:pPr>
            <a:endParaRPr lang="en-US" altLang="zh-CN" sz="1200" dirty="0">
              <a:solidFill>
                <a:schemeClr val="tx1">
                  <a:lumMod val="75000"/>
                  <a:lumOff val="25000"/>
                </a:schemeClr>
              </a:solidFill>
              <a:latin typeface="Yeseva One" panose="00000500000000000000" pitchFamily="2" charset="0"/>
              <a:ea typeface="字魂5号-无外润黑体" panose="00000500000000000000" pitchFamily="2" charset="-122"/>
            </a:endParaRPr>
          </a:p>
          <a:p>
            <a:pPr>
              <a:lnSpc>
                <a:spcPct val="120000"/>
              </a:lnSpc>
              <a:defRPr/>
            </a:pPr>
            <a:endParaRPr lang="en-US" altLang="zh-CN" sz="1200" dirty="0">
              <a:solidFill>
                <a:schemeClr val="tx1">
                  <a:lumMod val="75000"/>
                  <a:lumOff val="25000"/>
                </a:schemeClr>
              </a:solidFill>
              <a:latin typeface="Yeseva One" panose="00000500000000000000" pitchFamily="2" charset="0"/>
              <a:ea typeface="字魂5号-无外润黑体" panose="00000500000000000000" pitchFamily="2" charset="-122"/>
            </a:endParaRPr>
          </a:p>
          <a:p>
            <a:pPr>
              <a:lnSpc>
                <a:spcPct val="120000"/>
              </a:lnSpc>
              <a:defRPr/>
            </a:pPr>
            <a:endParaRPr lang="en-US" altLang="zh-CN" sz="1200" dirty="0">
              <a:solidFill>
                <a:schemeClr val="tx1">
                  <a:lumMod val="75000"/>
                  <a:lumOff val="25000"/>
                </a:schemeClr>
              </a:solidFill>
              <a:latin typeface="Yeseva One" panose="00000500000000000000" pitchFamily="2" charset="0"/>
              <a:ea typeface="字魂5号-无外润黑体" panose="00000500000000000000" pitchFamily="2" charset="-122"/>
            </a:endParaRPr>
          </a:p>
          <a:p>
            <a:pPr>
              <a:lnSpc>
                <a:spcPct val="120000"/>
              </a:lnSpc>
              <a:defRPr/>
            </a:pPr>
            <a:endParaRPr lang="en-US" altLang="zh-CN" sz="1200" dirty="0">
              <a:solidFill>
                <a:schemeClr val="tx1">
                  <a:lumMod val="75000"/>
                  <a:lumOff val="25000"/>
                </a:schemeClr>
              </a:solidFill>
              <a:latin typeface="Yeseva One" panose="00000500000000000000" pitchFamily="2" charset="0"/>
              <a:ea typeface="字魂5号-无外润黑体" panose="00000500000000000000" pitchFamily="2" charset="-122"/>
            </a:endParaRPr>
          </a:p>
          <a:p>
            <a:pPr>
              <a:lnSpc>
                <a:spcPct val="120000"/>
              </a:lnSpc>
              <a:defRPr/>
            </a:pPr>
            <a:endParaRPr lang="en-US" altLang="zh-CN" sz="1200" dirty="0">
              <a:solidFill>
                <a:schemeClr val="tx1">
                  <a:lumMod val="75000"/>
                  <a:lumOff val="25000"/>
                </a:schemeClr>
              </a:solidFill>
              <a:latin typeface="Yeseva One" panose="00000500000000000000" pitchFamily="2" charset="0"/>
              <a:ea typeface="字魂5号-无外润黑体" panose="00000500000000000000" pitchFamily="2" charset="-122"/>
            </a:endParaRPr>
          </a:p>
          <a:p>
            <a:pPr>
              <a:lnSpc>
                <a:spcPct val="120000"/>
              </a:lnSpc>
              <a:defRPr/>
            </a:pPr>
            <a:endParaRPr lang="en-US" altLang="zh-CN" sz="1200" dirty="0">
              <a:solidFill>
                <a:schemeClr val="tx1">
                  <a:lumMod val="75000"/>
                  <a:lumOff val="25000"/>
                </a:schemeClr>
              </a:solidFill>
              <a:latin typeface="Yeseva One" panose="00000500000000000000" pitchFamily="2" charset="0"/>
              <a:ea typeface="字魂5号-无外润黑体" panose="00000500000000000000" pitchFamily="2" charset="-122"/>
            </a:endParaRPr>
          </a:p>
          <a:p>
            <a:pPr>
              <a:lnSpc>
                <a:spcPct val="120000"/>
              </a:lnSpc>
              <a:defRPr/>
            </a:pPr>
            <a:endParaRPr lang="en-US" altLang="zh-CN" sz="1200" dirty="0">
              <a:solidFill>
                <a:schemeClr val="tx1">
                  <a:lumMod val="75000"/>
                  <a:lumOff val="25000"/>
                </a:schemeClr>
              </a:solidFill>
              <a:latin typeface="Yeseva One" panose="00000500000000000000" pitchFamily="2" charset="0"/>
              <a:ea typeface="字魂5号-无外润黑体" panose="00000500000000000000" pitchFamily="2" charset="-122"/>
            </a:endParaRPr>
          </a:p>
          <a:p>
            <a:pPr>
              <a:lnSpc>
                <a:spcPct val="120000"/>
              </a:lnSpc>
              <a:defRPr/>
            </a:pPr>
            <a:endParaRPr lang="en-US" altLang="zh-CN" sz="1200" dirty="0">
              <a:solidFill>
                <a:schemeClr val="tx1">
                  <a:lumMod val="75000"/>
                  <a:lumOff val="25000"/>
                </a:schemeClr>
              </a:solidFill>
              <a:latin typeface="Yeseva One" panose="00000500000000000000" pitchFamily="2" charset="0"/>
              <a:ea typeface="字魂5号-无外润黑体" panose="00000500000000000000" pitchFamily="2" charset="-122"/>
            </a:endParaRPr>
          </a:p>
          <a:p>
            <a:pPr>
              <a:lnSpc>
                <a:spcPct val="120000"/>
              </a:lnSpc>
              <a:defRPr/>
            </a:pPr>
            <a:endParaRPr lang="en-US" altLang="zh-CN" sz="1200" dirty="0">
              <a:solidFill>
                <a:schemeClr val="tx1">
                  <a:lumMod val="75000"/>
                  <a:lumOff val="25000"/>
                </a:schemeClr>
              </a:solidFill>
              <a:latin typeface="Yeseva One" panose="00000500000000000000" pitchFamily="2" charset="0"/>
              <a:ea typeface="字魂5号-无外润黑体" panose="00000500000000000000" pitchFamily="2" charset="-122"/>
            </a:endParaRPr>
          </a:p>
          <a:p>
            <a:pPr>
              <a:lnSpc>
                <a:spcPct val="120000"/>
              </a:lnSpc>
              <a:defRPr/>
            </a:pPr>
            <a:endParaRPr lang="en-US" altLang="zh-CN" sz="1200" dirty="0">
              <a:solidFill>
                <a:schemeClr val="tx1">
                  <a:lumMod val="75000"/>
                  <a:lumOff val="25000"/>
                </a:schemeClr>
              </a:solidFill>
              <a:latin typeface="Yeseva One" panose="00000500000000000000" pitchFamily="2" charset="0"/>
              <a:ea typeface="字魂5号-无外润黑体" panose="00000500000000000000" pitchFamily="2" charset="-122"/>
            </a:endParaRPr>
          </a:p>
          <a:p>
            <a:pPr>
              <a:lnSpc>
                <a:spcPct val="120000"/>
              </a:lnSpc>
              <a:defRPr/>
            </a:pPr>
            <a:endParaRPr lang="zh-CN" altLang="en-US" sz="1200" dirty="0">
              <a:solidFill>
                <a:schemeClr val="tx1">
                  <a:lumMod val="75000"/>
                  <a:lumOff val="25000"/>
                </a:schemeClr>
              </a:solidFill>
              <a:latin typeface="Yeseva One" panose="00000500000000000000" pitchFamily="2" charset="0"/>
              <a:ea typeface="字魂5号-无外润黑体" panose="00000500000000000000" pitchFamily="2" charset="-122"/>
            </a:endParaRPr>
          </a:p>
        </p:txBody>
      </p:sp>
      <p:pic>
        <p:nvPicPr>
          <p:cNvPr id="2050" name="Picture 2" descr="https://scratch4u.com/wp-content/uploads/2023/08/nknjj.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258" y="2187292"/>
            <a:ext cx="3357431" cy="2560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854963"/>
      </p:ext>
    </p:extLst>
  </p:cSld>
  <p:clrMapOvr>
    <a:masterClrMapping/>
  </p:clrMapOvr>
  <mc:AlternateContent xmlns:mc="http://schemas.openxmlformats.org/markup-compatibility/2006" xmlns:p14="http://schemas.microsoft.com/office/powerpoint/2010/main">
    <mc:Choice Requires="p14">
      <p:transition p14:dur="0" advClick="0" advTm="3000">
        <p:sndAc>
          <p:endSnd/>
        </p:sndAc>
      </p:transition>
    </mc:Choice>
    <mc:Fallback xmlns="">
      <p:transition advClick="0" advTm="3000">
        <p:sndAc>
          <p:end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5E1E791-B17D-46A7-A8A1-D8017D740AE4}"/>
              </a:ext>
            </a:extLst>
          </p:cNvPr>
          <p:cNvGrpSpPr/>
          <p:nvPr/>
        </p:nvGrpSpPr>
        <p:grpSpPr>
          <a:xfrm>
            <a:off x="179213" y="426981"/>
            <a:ext cx="4404017" cy="462415"/>
            <a:chOff x="567034" y="554816"/>
            <a:chExt cx="3945816" cy="377487"/>
          </a:xfrm>
        </p:grpSpPr>
        <p:sp>
          <p:nvSpPr>
            <p:cNvPr id="3" name="文本框 2">
              <a:extLst>
                <a:ext uri="{FF2B5EF4-FFF2-40B4-BE49-F238E27FC236}">
                  <a16:creationId xmlns:a16="http://schemas.microsoft.com/office/drawing/2014/main" id="{09B56DBD-806E-487C-A195-406670334867}"/>
                </a:ext>
              </a:extLst>
            </p:cNvPr>
            <p:cNvSpPr txBox="1"/>
            <p:nvPr/>
          </p:nvSpPr>
          <p:spPr>
            <a:xfrm>
              <a:off x="798051" y="569904"/>
              <a:ext cx="3613910" cy="362399"/>
            </a:xfrm>
            <a:prstGeom prst="rect">
              <a:avLst/>
            </a:prstGeom>
            <a:noFill/>
          </p:spPr>
          <p:txBody>
            <a:bodyPr wrap="square" rtlCol="0">
              <a:normAutofit/>
            </a:bodyPr>
            <a:lstStyle/>
            <a:p>
              <a:pPr lvl="0" algn="ctr"/>
              <a:r>
                <a:rPr lang="en-US" b="1" dirty="0" err="1" smtClean="0">
                  <a:latin typeface="Times New Roman" panose="02020603050405020304" pitchFamily="18" charset="0"/>
                  <a:ea typeface="Times New Roman" panose="02020603050405020304" pitchFamily="18" charset="0"/>
                </a:rPr>
                <a:t>Những</a:t>
              </a:r>
              <a:r>
                <a:rPr lang="en-US" b="1" dirty="0" smtClean="0">
                  <a:latin typeface="Times New Roman" panose="02020603050405020304" pitchFamily="18" charset="0"/>
                  <a:ea typeface="Times New Roman" panose="02020603050405020304" pitchFamily="18" charset="0"/>
                </a:rPr>
                <a:t> </a:t>
              </a:r>
              <a:r>
                <a:rPr lang="en-US" b="1" dirty="0" err="1" smtClean="0">
                  <a:latin typeface="Times New Roman" panose="02020603050405020304" pitchFamily="18" charset="0"/>
                  <a:ea typeface="Times New Roman" panose="02020603050405020304" pitchFamily="18" charset="0"/>
                </a:rPr>
                <a:t>gì</a:t>
              </a:r>
              <a:r>
                <a:rPr lang="en-US" b="1" dirty="0" smtClean="0">
                  <a:latin typeface="Times New Roman" panose="02020603050405020304" pitchFamily="18" charset="0"/>
                  <a:ea typeface="Times New Roman" panose="02020603050405020304" pitchFamily="18" charset="0"/>
                </a:rPr>
                <a:t> </a:t>
              </a:r>
              <a:r>
                <a:rPr lang="en-US" b="1" dirty="0" err="1" smtClean="0">
                  <a:latin typeface="Times New Roman" panose="02020603050405020304" pitchFamily="18" charset="0"/>
                  <a:ea typeface="Times New Roman" panose="02020603050405020304" pitchFamily="18" charset="0"/>
                </a:rPr>
                <a:t>đã</a:t>
              </a:r>
              <a:r>
                <a:rPr lang="en-US" b="1" dirty="0" smtClean="0">
                  <a:latin typeface="Times New Roman" panose="02020603050405020304" pitchFamily="18" charset="0"/>
                  <a:ea typeface="Times New Roman" panose="02020603050405020304" pitchFamily="18" charset="0"/>
                </a:rPr>
                <a:t> </a:t>
              </a:r>
              <a:r>
                <a:rPr lang="en-US" b="1" dirty="0" err="1" smtClean="0">
                  <a:latin typeface="Times New Roman" panose="02020603050405020304" pitchFamily="18" charset="0"/>
                  <a:ea typeface="Times New Roman" panose="02020603050405020304" pitchFamily="18" charset="0"/>
                </a:rPr>
                <a:t>thực</a:t>
              </a:r>
              <a:r>
                <a:rPr lang="en-US" b="1" dirty="0" smtClean="0">
                  <a:latin typeface="Times New Roman" panose="02020603050405020304" pitchFamily="18" charset="0"/>
                  <a:ea typeface="Times New Roman" panose="02020603050405020304" pitchFamily="18" charset="0"/>
                </a:rPr>
                <a:t> </a:t>
              </a:r>
              <a:r>
                <a:rPr lang="en-US" b="1" dirty="0" err="1" smtClean="0">
                  <a:latin typeface="Times New Roman" panose="02020603050405020304" pitchFamily="18" charset="0"/>
                  <a:ea typeface="Times New Roman" panose="02020603050405020304" pitchFamily="18" charset="0"/>
                </a:rPr>
                <a:t>hiện</a:t>
              </a:r>
              <a:r>
                <a:rPr lang="en-US" sz="1800" b="1" dirty="0" smtClean="0">
                  <a:effectLst/>
                  <a:latin typeface="Times New Roman" panose="02020603050405020304" pitchFamily="18" charset="0"/>
                  <a:ea typeface="Times New Roman" panose="02020603050405020304" pitchFamily="18" charset="0"/>
                </a:rPr>
                <a:t> </a:t>
              </a:r>
              <a:endParaRPr lang="zh-CN" altLang="en-US" sz="1800" b="1" dirty="0">
                <a:solidFill>
                  <a:schemeClr val="tx1">
                    <a:lumMod val="75000"/>
                    <a:lumOff val="25000"/>
                  </a:schemeClr>
                </a:solidFill>
                <a:latin typeface="Times New Roman" panose="02020603050405020304" pitchFamily="18" charset="0"/>
                <a:ea typeface="字魂5号-无外润黑体" panose="00000500000000000000" pitchFamily="2" charset="-122"/>
                <a:cs typeface="Times New Roman" panose="02020603050405020304" pitchFamily="18" charset="0"/>
              </a:endParaRPr>
            </a:p>
          </p:txBody>
        </p:sp>
        <p:grpSp>
          <p:nvGrpSpPr>
            <p:cNvPr id="4" name="组合 3">
              <a:extLst>
                <a:ext uri="{FF2B5EF4-FFF2-40B4-BE49-F238E27FC236}">
                  <a16:creationId xmlns:a16="http://schemas.microsoft.com/office/drawing/2014/main" id="{C401B4A3-D816-4AF5-BAE7-3D61E00A1A84}"/>
                </a:ext>
              </a:extLst>
            </p:cNvPr>
            <p:cNvGrpSpPr/>
            <p:nvPr/>
          </p:nvGrpSpPr>
          <p:grpSpPr>
            <a:xfrm>
              <a:off x="567034" y="554816"/>
              <a:ext cx="3945816" cy="362399"/>
              <a:chOff x="567034" y="554816"/>
              <a:chExt cx="3945816" cy="362399"/>
            </a:xfrm>
          </p:grpSpPr>
          <p:cxnSp>
            <p:nvCxnSpPr>
              <p:cNvPr id="5" name="直接连接符 4">
                <a:extLst>
                  <a:ext uri="{FF2B5EF4-FFF2-40B4-BE49-F238E27FC236}">
                    <a16:creationId xmlns:a16="http://schemas.microsoft.com/office/drawing/2014/main" id="{86758E49-069F-453C-A786-D1CC18FF23B6}"/>
                  </a:ext>
                </a:extLst>
              </p:cNvPr>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6" name="矩形: 圆角 5">
                <a:extLst>
                  <a:ext uri="{FF2B5EF4-FFF2-40B4-BE49-F238E27FC236}">
                    <a16:creationId xmlns:a16="http://schemas.microsoft.com/office/drawing/2014/main" id="{A43915EE-546E-42DB-A554-C91B65145003}"/>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5000"/>
              </a:bodyPr>
              <a:lstStyle/>
              <a:p>
                <a:pPr algn="ctr"/>
                <a:r>
                  <a:rPr lang="en-US" altLang="zh-CN" dirty="0">
                    <a:solidFill>
                      <a:schemeClr val="bg1"/>
                    </a:solidFill>
                    <a:latin typeface="Noto Sans"/>
                    <a:ea typeface="Noto Sans"/>
                  </a:rPr>
                  <a:t>2</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grpSp>
        <p:nvGrpSpPr>
          <p:cNvPr id="27" name="Group 26">
            <a:extLst>
              <a:ext uri="{FF2B5EF4-FFF2-40B4-BE49-F238E27FC236}">
                <a16:creationId xmlns:a16="http://schemas.microsoft.com/office/drawing/2014/main" id="{093BF98E-B914-42E3-BA67-5204202A06CC}"/>
              </a:ext>
            </a:extLst>
          </p:cNvPr>
          <p:cNvGrpSpPr/>
          <p:nvPr/>
        </p:nvGrpSpPr>
        <p:grpSpPr>
          <a:xfrm>
            <a:off x="149336" y="3681772"/>
            <a:ext cx="8528671" cy="2730764"/>
            <a:chOff x="3030124" y="1246060"/>
            <a:chExt cx="8072379" cy="2730764"/>
          </a:xfrm>
        </p:grpSpPr>
        <p:sp>
          <p:nvSpPr>
            <p:cNvPr id="25" name="Rectangle 24">
              <a:extLst>
                <a:ext uri="{FF2B5EF4-FFF2-40B4-BE49-F238E27FC236}">
                  <a16:creationId xmlns:a16="http://schemas.microsoft.com/office/drawing/2014/main" id="{EEA11408-DAE8-42E4-9C0D-D6AAA56C73BE}"/>
                </a:ext>
              </a:extLst>
            </p:cNvPr>
            <p:cNvSpPr/>
            <p:nvPr/>
          </p:nvSpPr>
          <p:spPr>
            <a:xfrm>
              <a:off x="3030124" y="1246060"/>
              <a:ext cx="7979414" cy="27307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TextBox 25">
              <a:extLst>
                <a:ext uri="{FF2B5EF4-FFF2-40B4-BE49-F238E27FC236}">
                  <a16:creationId xmlns:a16="http://schemas.microsoft.com/office/drawing/2014/main" id="{796017FE-9FA9-409C-81CA-A2B028F03F79}"/>
                </a:ext>
              </a:extLst>
            </p:cNvPr>
            <p:cNvSpPr txBox="1"/>
            <p:nvPr/>
          </p:nvSpPr>
          <p:spPr>
            <a:xfrm>
              <a:off x="3440744" y="1942592"/>
              <a:ext cx="7661759" cy="1569660"/>
            </a:xfrm>
            <a:prstGeom prst="rect">
              <a:avLst/>
            </a:prstGeom>
            <a:noFill/>
          </p:spPr>
          <p:txBody>
            <a:bodyPr wrap="square" rtlCol="0">
              <a:spAutoFit/>
            </a:bodyPr>
            <a:lstStyle/>
            <a:p>
              <a:r>
                <a:rPr lang="vi-VN" sz="1600" b="1" dirty="0">
                  <a:solidFill>
                    <a:schemeClr val="bg1"/>
                  </a:solidFill>
                  <a:latin typeface="+mj-lt"/>
                </a:rPr>
                <a:t>3. </a:t>
              </a:r>
              <a:r>
                <a:rPr lang="en-US" sz="1600" b="1" dirty="0" err="1" smtClean="0">
                  <a:solidFill>
                    <a:schemeClr val="bg1"/>
                  </a:solidFill>
                  <a:latin typeface="+mj-lt"/>
                </a:rPr>
                <a:t>Tích</a:t>
              </a:r>
              <a:r>
                <a:rPr lang="en-US" sz="1600" b="1" dirty="0" smtClean="0">
                  <a:solidFill>
                    <a:schemeClr val="bg1"/>
                  </a:solidFill>
                  <a:latin typeface="+mj-lt"/>
                </a:rPr>
                <a:t> </a:t>
              </a:r>
              <a:r>
                <a:rPr lang="en-US" sz="1600" b="1" dirty="0" err="1" smtClean="0">
                  <a:solidFill>
                    <a:schemeClr val="bg1"/>
                  </a:solidFill>
                  <a:latin typeface="+mj-lt"/>
                </a:rPr>
                <a:t>hợp</a:t>
              </a:r>
              <a:r>
                <a:rPr lang="en-US" sz="1600" b="1" dirty="0" smtClean="0">
                  <a:solidFill>
                    <a:schemeClr val="bg1"/>
                  </a:solidFill>
                  <a:latin typeface="+mj-lt"/>
                </a:rPr>
                <a:t> </a:t>
              </a:r>
              <a:r>
                <a:rPr lang="en-US" sz="1600" b="1" dirty="0" err="1" smtClean="0">
                  <a:solidFill>
                    <a:schemeClr val="bg1"/>
                  </a:solidFill>
                  <a:latin typeface="+mj-lt"/>
                </a:rPr>
                <a:t>âm</a:t>
              </a:r>
              <a:r>
                <a:rPr lang="en-US" sz="1600" b="1" dirty="0" smtClean="0">
                  <a:solidFill>
                    <a:schemeClr val="bg1"/>
                  </a:solidFill>
                  <a:latin typeface="+mj-lt"/>
                </a:rPr>
                <a:t> </a:t>
              </a:r>
              <a:r>
                <a:rPr lang="en-US" sz="1600" b="1" dirty="0" err="1" smtClean="0">
                  <a:solidFill>
                    <a:schemeClr val="bg1"/>
                  </a:solidFill>
                  <a:latin typeface="+mj-lt"/>
                </a:rPr>
                <a:t>thanh</a:t>
              </a:r>
              <a:r>
                <a:rPr lang="en-US" sz="1600" b="1" dirty="0" smtClean="0">
                  <a:solidFill>
                    <a:schemeClr val="bg1"/>
                  </a:solidFill>
                  <a:latin typeface="+mj-lt"/>
                </a:rPr>
                <a:t> </a:t>
              </a:r>
              <a:r>
                <a:rPr lang="en-US" sz="1600" b="1" dirty="0" err="1" smtClean="0">
                  <a:solidFill>
                    <a:schemeClr val="bg1"/>
                  </a:solidFill>
                  <a:latin typeface="+mj-lt"/>
                </a:rPr>
                <a:t>và</a:t>
              </a:r>
              <a:r>
                <a:rPr lang="en-US" sz="1600" b="1" dirty="0" smtClean="0">
                  <a:solidFill>
                    <a:schemeClr val="bg1"/>
                  </a:solidFill>
                  <a:latin typeface="+mj-lt"/>
                </a:rPr>
                <a:t> </a:t>
              </a:r>
              <a:r>
                <a:rPr lang="en-US" sz="1600" b="1" dirty="0" err="1" smtClean="0">
                  <a:solidFill>
                    <a:schemeClr val="bg1"/>
                  </a:solidFill>
                  <a:latin typeface="+mj-lt"/>
                </a:rPr>
                <a:t>quản</a:t>
              </a:r>
              <a:r>
                <a:rPr lang="en-US" sz="1600" b="1" dirty="0" smtClean="0">
                  <a:solidFill>
                    <a:schemeClr val="bg1"/>
                  </a:solidFill>
                  <a:latin typeface="+mj-lt"/>
                </a:rPr>
                <a:t> </a:t>
              </a:r>
              <a:r>
                <a:rPr lang="en-US" sz="1600" b="1" dirty="0" err="1" smtClean="0">
                  <a:solidFill>
                    <a:schemeClr val="bg1"/>
                  </a:solidFill>
                  <a:latin typeface="+mj-lt"/>
                </a:rPr>
                <a:t>lý</a:t>
              </a:r>
              <a:r>
                <a:rPr lang="en-US" sz="1600" b="1" dirty="0" smtClean="0">
                  <a:solidFill>
                    <a:schemeClr val="bg1"/>
                  </a:solidFill>
                  <a:latin typeface="+mj-lt"/>
                </a:rPr>
                <a:t> </a:t>
              </a:r>
              <a:r>
                <a:rPr lang="en-US" sz="1600" b="1" dirty="0" err="1" smtClean="0">
                  <a:solidFill>
                    <a:schemeClr val="bg1"/>
                  </a:solidFill>
                  <a:latin typeface="+mj-lt"/>
                </a:rPr>
                <a:t>điểm</a:t>
              </a:r>
              <a:r>
                <a:rPr lang="en-US" sz="1600" b="1" dirty="0" smtClean="0">
                  <a:solidFill>
                    <a:schemeClr val="bg1"/>
                  </a:solidFill>
                  <a:latin typeface="+mj-lt"/>
                </a:rPr>
                <a:t> </a:t>
              </a:r>
              <a:r>
                <a:rPr lang="en-US" sz="1600" b="1" dirty="0" err="1" smtClean="0">
                  <a:solidFill>
                    <a:schemeClr val="bg1"/>
                  </a:solidFill>
                  <a:latin typeface="+mj-lt"/>
                </a:rPr>
                <a:t>và</a:t>
              </a:r>
              <a:r>
                <a:rPr lang="en-US" sz="1600" b="1" dirty="0" smtClean="0">
                  <a:solidFill>
                    <a:schemeClr val="bg1"/>
                  </a:solidFill>
                  <a:latin typeface="+mj-lt"/>
                </a:rPr>
                <a:t> </a:t>
              </a:r>
              <a:r>
                <a:rPr lang="en-US" sz="1600" b="1" dirty="0" err="1" smtClean="0">
                  <a:solidFill>
                    <a:schemeClr val="bg1"/>
                  </a:solidFill>
                  <a:latin typeface="+mj-lt"/>
                </a:rPr>
                <a:t>hiển</a:t>
              </a:r>
              <a:r>
                <a:rPr lang="en-US" sz="1600" b="1" dirty="0" smtClean="0">
                  <a:solidFill>
                    <a:schemeClr val="bg1"/>
                  </a:solidFill>
                  <a:latin typeface="+mj-lt"/>
                </a:rPr>
                <a:t> </a:t>
              </a:r>
              <a:r>
                <a:rPr lang="en-US" sz="1600" b="1" dirty="0" err="1" smtClean="0">
                  <a:solidFill>
                    <a:schemeClr val="bg1"/>
                  </a:solidFill>
                  <a:latin typeface="+mj-lt"/>
                </a:rPr>
                <a:t>thị</a:t>
              </a:r>
              <a:endParaRPr lang="en-US" sz="1600" b="1" dirty="0">
                <a:solidFill>
                  <a:schemeClr val="bg1"/>
                </a:solidFill>
                <a:latin typeface="+mj-lt"/>
              </a:endParaRPr>
            </a:p>
            <a:p>
              <a:pPr marL="342900" indent="-342900">
                <a:buFont typeface="Wingdings" panose="05000000000000000000" pitchFamily="2" charset="2"/>
                <a:buChar char="§"/>
              </a:pPr>
              <a:r>
                <a:rPr lang="en-US" sz="1600" dirty="0" err="1">
                  <a:solidFill>
                    <a:schemeClr val="bg2"/>
                  </a:solidFill>
                  <a:latin typeface="+mj-lt"/>
                </a:rPr>
                <a:t>Phát</a:t>
              </a:r>
              <a:r>
                <a:rPr lang="en-US" sz="1600" dirty="0">
                  <a:solidFill>
                    <a:schemeClr val="bg2"/>
                  </a:solidFill>
                  <a:latin typeface="+mj-lt"/>
                </a:rPr>
                <a:t> </a:t>
              </a:r>
              <a:r>
                <a:rPr lang="en-US" sz="1600" dirty="0" err="1">
                  <a:solidFill>
                    <a:schemeClr val="bg2"/>
                  </a:solidFill>
                  <a:latin typeface="+mj-lt"/>
                </a:rPr>
                <a:t>âm</a:t>
              </a:r>
              <a:r>
                <a:rPr lang="en-US" sz="1600" dirty="0">
                  <a:solidFill>
                    <a:schemeClr val="bg2"/>
                  </a:solidFill>
                  <a:latin typeface="+mj-lt"/>
                </a:rPr>
                <a:t> </a:t>
              </a:r>
              <a:r>
                <a:rPr lang="en-US" sz="1600" dirty="0" err="1">
                  <a:solidFill>
                    <a:schemeClr val="bg2"/>
                  </a:solidFill>
                  <a:latin typeface="+mj-lt"/>
                </a:rPr>
                <a:t>thanh</a:t>
              </a:r>
              <a:r>
                <a:rPr lang="en-US" sz="1600" dirty="0">
                  <a:solidFill>
                    <a:schemeClr val="bg2"/>
                  </a:solidFill>
                  <a:latin typeface="+mj-lt"/>
                </a:rPr>
                <a:t> "boom.wav" </a:t>
              </a:r>
              <a:r>
                <a:rPr lang="en-US" sz="1600" dirty="0" err="1">
                  <a:solidFill>
                    <a:schemeClr val="bg2"/>
                  </a:solidFill>
                  <a:latin typeface="+mj-lt"/>
                </a:rPr>
                <a:t>khi</a:t>
              </a:r>
              <a:r>
                <a:rPr lang="en-US" sz="1600" dirty="0">
                  <a:solidFill>
                    <a:schemeClr val="bg2"/>
                  </a:solidFill>
                  <a:latin typeface="+mj-lt"/>
                </a:rPr>
                <a:t> </a:t>
              </a:r>
              <a:r>
                <a:rPr lang="en-US" sz="1600" dirty="0" err="1">
                  <a:solidFill>
                    <a:schemeClr val="bg2"/>
                  </a:solidFill>
                  <a:latin typeface="+mj-lt"/>
                </a:rPr>
                <a:t>có</a:t>
              </a:r>
              <a:r>
                <a:rPr lang="en-US" sz="1600" dirty="0">
                  <a:solidFill>
                    <a:schemeClr val="bg2"/>
                  </a:solidFill>
                  <a:latin typeface="+mj-lt"/>
                </a:rPr>
                <a:t> </a:t>
              </a:r>
              <a:r>
                <a:rPr lang="en-US" sz="1600" dirty="0" err="1">
                  <a:solidFill>
                    <a:schemeClr val="bg2"/>
                  </a:solidFill>
                  <a:latin typeface="+mj-lt"/>
                </a:rPr>
                <a:t>vụ</a:t>
              </a:r>
              <a:r>
                <a:rPr lang="en-US" sz="1600" dirty="0">
                  <a:solidFill>
                    <a:schemeClr val="bg2"/>
                  </a:solidFill>
                  <a:latin typeface="+mj-lt"/>
                </a:rPr>
                <a:t> </a:t>
              </a:r>
              <a:r>
                <a:rPr lang="en-US" sz="1600" dirty="0" err="1">
                  <a:solidFill>
                    <a:schemeClr val="bg2"/>
                  </a:solidFill>
                  <a:latin typeface="+mj-lt"/>
                </a:rPr>
                <a:t>nổ</a:t>
              </a:r>
              <a:r>
                <a:rPr lang="vi-VN" sz="1600" dirty="0" smtClean="0">
                  <a:solidFill>
                    <a:schemeClr val="bg2"/>
                  </a:solidFill>
                  <a:latin typeface="+mj-lt"/>
                </a:rPr>
                <a:t>.</a:t>
              </a:r>
              <a:endParaRPr lang="en-US" sz="1600" dirty="0">
                <a:solidFill>
                  <a:schemeClr val="bg2"/>
                </a:solidFill>
                <a:latin typeface="+mj-lt"/>
              </a:endParaRPr>
            </a:p>
            <a:p>
              <a:pPr marL="342900" indent="-342900">
                <a:buFont typeface="Wingdings" panose="05000000000000000000" pitchFamily="2" charset="2"/>
                <a:buChar char="§"/>
              </a:pPr>
              <a:r>
                <a:rPr lang="vi-VN" sz="1600" dirty="0">
                  <a:solidFill>
                    <a:schemeClr val="bg2"/>
                  </a:solidFill>
                  <a:latin typeface="+mj-lt"/>
                </a:rPr>
                <a:t>Phát nhạc nền lặp lại trong quá trình chơi</a:t>
              </a:r>
              <a:r>
                <a:rPr lang="vi-VN" sz="1600" dirty="0" smtClean="0">
                  <a:solidFill>
                    <a:schemeClr val="bg2"/>
                  </a:solidFill>
                  <a:latin typeface="+mj-lt"/>
                </a:rPr>
                <a:t>.</a:t>
              </a:r>
              <a:endParaRPr lang="en-US" sz="1600" dirty="0">
                <a:solidFill>
                  <a:schemeClr val="bg2"/>
                </a:solidFill>
                <a:latin typeface="+mj-lt"/>
              </a:endParaRPr>
            </a:p>
            <a:p>
              <a:pPr marL="342900" indent="-342900">
                <a:buFont typeface="Wingdings" panose="05000000000000000000" pitchFamily="2" charset="2"/>
                <a:buChar char="§"/>
              </a:pPr>
              <a:r>
                <a:rPr lang="en-US" sz="1600" dirty="0" err="1">
                  <a:solidFill>
                    <a:schemeClr val="bg2"/>
                  </a:solidFill>
                  <a:latin typeface="+mj-lt"/>
                </a:rPr>
                <a:t>Mỗi</a:t>
              </a:r>
              <a:r>
                <a:rPr lang="en-US" sz="1600" dirty="0">
                  <a:solidFill>
                    <a:schemeClr val="bg2"/>
                  </a:solidFill>
                  <a:latin typeface="+mj-lt"/>
                </a:rPr>
                <a:t> </a:t>
              </a:r>
              <a:r>
                <a:rPr lang="en-US" sz="1600" dirty="0" err="1">
                  <a:solidFill>
                    <a:schemeClr val="bg2"/>
                  </a:solidFill>
                  <a:latin typeface="+mj-lt"/>
                </a:rPr>
                <a:t>lần</a:t>
              </a:r>
              <a:r>
                <a:rPr lang="en-US" sz="1600" dirty="0">
                  <a:solidFill>
                    <a:schemeClr val="bg2"/>
                  </a:solidFill>
                  <a:latin typeface="+mj-lt"/>
                </a:rPr>
                <a:t> </a:t>
              </a:r>
              <a:r>
                <a:rPr lang="en-US" sz="1600" dirty="0" err="1">
                  <a:solidFill>
                    <a:schemeClr val="bg2"/>
                  </a:solidFill>
                  <a:latin typeface="+mj-lt"/>
                </a:rPr>
                <a:t>bắn</a:t>
              </a:r>
              <a:r>
                <a:rPr lang="en-US" sz="1600" dirty="0">
                  <a:solidFill>
                    <a:schemeClr val="bg2"/>
                  </a:solidFill>
                  <a:latin typeface="+mj-lt"/>
                </a:rPr>
                <a:t> </a:t>
              </a:r>
              <a:r>
                <a:rPr lang="en-US" sz="1600" dirty="0" err="1">
                  <a:solidFill>
                    <a:schemeClr val="bg2"/>
                  </a:solidFill>
                  <a:latin typeface="+mj-lt"/>
                </a:rPr>
                <a:t>trúng</a:t>
              </a:r>
              <a:r>
                <a:rPr lang="en-US" sz="1600" dirty="0">
                  <a:solidFill>
                    <a:schemeClr val="bg2"/>
                  </a:solidFill>
                  <a:latin typeface="+mj-lt"/>
                </a:rPr>
                <a:t> </a:t>
              </a:r>
              <a:r>
                <a:rPr lang="en-US" sz="1600" dirty="0" err="1">
                  <a:solidFill>
                    <a:schemeClr val="bg2"/>
                  </a:solidFill>
                  <a:latin typeface="+mj-lt"/>
                </a:rPr>
                <a:t>thiên</a:t>
              </a:r>
              <a:r>
                <a:rPr lang="en-US" sz="1600" dirty="0">
                  <a:solidFill>
                    <a:schemeClr val="bg2"/>
                  </a:solidFill>
                  <a:latin typeface="+mj-lt"/>
                </a:rPr>
                <a:t> </a:t>
              </a:r>
              <a:r>
                <a:rPr lang="en-US" sz="1600" dirty="0" err="1">
                  <a:solidFill>
                    <a:schemeClr val="bg2"/>
                  </a:solidFill>
                  <a:latin typeface="+mj-lt"/>
                </a:rPr>
                <a:t>thạch</a:t>
              </a:r>
              <a:r>
                <a:rPr lang="en-US" sz="1600" dirty="0">
                  <a:solidFill>
                    <a:schemeClr val="bg2"/>
                  </a:solidFill>
                  <a:latin typeface="+mj-lt"/>
                </a:rPr>
                <a:t>: +10 </a:t>
              </a:r>
              <a:r>
                <a:rPr lang="en-US" sz="1600" dirty="0" err="1">
                  <a:solidFill>
                    <a:schemeClr val="bg2"/>
                  </a:solidFill>
                  <a:latin typeface="+mj-lt"/>
                </a:rPr>
                <a:t>điểm</a:t>
              </a:r>
              <a:r>
                <a:rPr lang="vi-VN" sz="1600" dirty="0" smtClean="0">
                  <a:solidFill>
                    <a:schemeClr val="bg2"/>
                  </a:solidFill>
                  <a:latin typeface="+mj-lt"/>
                </a:rPr>
                <a:t>.</a:t>
              </a:r>
              <a:endParaRPr lang="en-US" sz="1600" dirty="0">
                <a:solidFill>
                  <a:schemeClr val="bg2"/>
                </a:solidFill>
                <a:latin typeface="+mj-lt"/>
              </a:endParaRPr>
            </a:p>
            <a:p>
              <a:pPr marL="342900" indent="-342900">
                <a:buFont typeface="Wingdings" panose="05000000000000000000" pitchFamily="2" charset="2"/>
                <a:buChar char="§"/>
              </a:pPr>
              <a:r>
                <a:rPr lang="vi-VN" sz="1600" dirty="0">
                  <a:solidFill>
                    <a:schemeClr val="bg2"/>
                  </a:solidFill>
                  <a:latin typeface="+mj-lt"/>
                </a:rPr>
                <a:t>Điểm được cập nhật và hiển thị trực tiếp trên màn </a:t>
              </a:r>
              <a:r>
                <a:rPr lang="vi-VN" sz="1600" dirty="0" smtClean="0">
                  <a:solidFill>
                    <a:schemeClr val="bg2"/>
                  </a:solidFill>
                  <a:latin typeface="+mj-lt"/>
                </a:rPr>
                <a:t>hình</a:t>
              </a:r>
              <a:r>
                <a:rPr lang="vi-VN" sz="1600" dirty="0" smtClean="0">
                  <a:solidFill>
                    <a:schemeClr val="bg2"/>
                  </a:solidFill>
                  <a:latin typeface="+mj-lt"/>
                </a:rPr>
                <a:t> </a:t>
              </a:r>
              <a:endParaRPr lang="en-US" sz="1600" dirty="0">
                <a:solidFill>
                  <a:schemeClr val="bg2"/>
                </a:solidFill>
                <a:latin typeface="+mj-lt"/>
              </a:endParaRPr>
            </a:p>
            <a:p>
              <a:endParaRPr lang="vi-VN" sz="1600" dirty="0">
                <a:solidFill>
                  <a:schemeClr val="bg2"/>
                </a:solidFill>
                <a:latin typeface="+mj-lt"/>
              </a:endParaRPr>
            </a:p>
          </p:txBody>
        </p:sp>
      </p:grpSp>
      <p:grpSp>
        <p:nvGrpSpPr>
          <p:cNvPr id="23" name="Group 22">
            <a:extLst>
              <a:ext uri="{FF2B5EF4-FFF2-40B4-BE49-F238E27FC236}">
                <a16:creationId xmlns:a16="http://schemas.microsoft.com/office/drawing/2014/main" id="{A781FCCF-3E32-4CB7-BD24-B9537A001999}"/>
              </a:ext>
            </a:extLst>
          </p:cNvPr>
          <p:cNvGrpSpPr/>
          <p:nvPr/>
        </p:nvGrpSpPr>
        <p:grpSpPr>
          <a:xfrm>
            <a:off x="179213" y="3675886"/>
            <a:ext cx="8569134" cy="2742535"/>
            <a:chOff x="753797" y="2708436"/>
            <a:chExt cx="7523116" cy="1477328"/>
          </a:xfrm>
        </p:grpSpPr>
        <p:pic>
          <p:nvPicPr>
            <p:cNvPr id="19" name="Picture 18">
              <a:extLst>
                <a:ext uri="{FF2B5EF4-FFF2-40B4-BE49-F238E27FC236}">
                  <a16:creationId xmlns:a16="http://schemas.microsoft.com/office/drawing/2014/main" id="{4FCDB909-E031-475D-B043-50D1F843C9B3}"/>
                </a:ext>
              </a:extLst>
            </p:cNvPr>
            <p:cNvPicPr>
              <a:picLocks noChangeAspect="1"/>
            </p:cNvPicPr>
            <p:nvPr/>
          </p:nvPicPr>
          <p:blipFill>
            <a:blip r:embed="rId3"/>
            <a:stretch>
              <a:fillRect/>
            </a:stretch>
          </p:blipFill>
          <p:spPr>
            <a:xfrm>
              <a:off x="753797" y="2708436"/>
              <a:ext cx="7523116" cy="1477328"/>
            </a:xfrm>
            <a:prstGeom prst="rect">
              <a:avLst/>
            </a:prstGeom>
          </p:spPr>
        </p:pic>
        <p:sp>
          <p:nvSpPr>
            <p:cNvPr id="21" name="TextBox 20">
              <a:extLst>
                <a:ext uri="{FF2B5EF4-FFF2-40B4-BE49-F238E27FC236}">
                  <a16:creationId xmlns:a16="http://schemas.microsoft.com/office/drawing/2014/main" id="{A7AE34AA-2B9F-42E3-9796-8A8F91DE20F7}"/>
                </a:ext>
              </a:extLst>
            </p:cNvPr>
            <p:cNvSpPr txBox="1"/>
            <p:nvPr/>
          </p:nvSpPr>
          <p:spPr>
            <a:xfrm>
              <a:off x="1027770" y="3073310"/>
              <a:ext cx="7030720" cy="945007"/>
            </a:xfrm>
            <a:prstGeom prst="rect">
              <a:avLst/>
            </a:prstGeom>
            <a:noFill/>
          </p:spPr>
          <p:txBody>
            <a:bodyPr wrap="square" rtlCol="0">
              <a:spAutoFit/>
            </a:bodyPr>
            <a:lstStyle/>
            <a:p>
              <a:r>
                <a:rPr lang="vi-VN" b="1" dirty="0">
                  <a:solidFill>
                    <a:schemeClr val="bg1"/>
                  </a:solidFill>
                  <a:latin typeface="+mj-lt"/>
                  <a:cs typeface="Times New Roman" panose="02020603050405020304" pitchFamily="18" charset="0"/>
                </a:rPr>
                <a:t>2. </a:t>
              </a:r>
              <a:r>
                <a:rPr lang="en-US" b="1" dirty="0" err="1" smtClean="0">
                  <a:solidFill>
                    <a:schemeClr val="bg1"/>
                  </a:solidFill>
                  <a:latin typeface="+mj-lt"/>
                  <a:cs typeface="Times New Roman" panose="02020603050405020304" pitchFamily="18" charset="0"/>
                </a:rPr>
                <a:t>Xây</a:t>
              </a:r>
              <a:r>
                <a:rPr lang="en-US" b="1" dirty="0" smtClean="0">
                  <a:solidFill>
                    <a:schemeClr val="bg1"/>
                  </a:solidFill>
                  <a:latin typeface="+mj-lt"/>
                  <a:cs typeface="Times New Roman" panose="02020603050405020304" pitchFamily="18" charset="0"/>
                </a:rPr>
                <a:t> </a:t>
              </a:r>
              <a:r>
                <a:rPr lang="en-US" b="1" dirty="0" err="1" smtClean="0">
                  <a:solidFill>
                    <a:schemeClr val="bg1"/>
                  </a:solidFill>
                  <a:latin typeface="+mj-lt"/>
                  <a:cs typeface="Times New Roman" panose="02020603050405020304" pitchFamily="18" charset="0"/>
                </a:rPr>
                <a:t>dụng</a:t>
              </a:r>
              <a:r>
                <a:rPr lang="en-US" b="1" dirty="0" smtClean="0">
                  <a:solidFill>
                    <a:schemeClr val="bg1"/>
                  </a:solidFill>
                  <a:latin typeface="+mj-lt"/>
                  <a:cs typeface="Times New Roman" panose="02020603050405020304" pitchFamily="18" charset="0"/>
                </a:rPr>
                <a:t> </a:t>
              </a:r>
              <a:r>
                <a:rPr lang="en-US" b="1" dirty="0" err="1" smtClean="0">
                  <a:solidFill>
                    <a:schemeClr val="bg1"/>
                  </a:solidFill>
                  <a:latin typeface="+mj-lt"/>
                  <a:cs typeface="Times New Roman" panose="02020603050405020304" pitchFamily="18" charset="0"/>
                </a:rPr>
                <a:t>các</a:t>
              </a:r>
              <a:r>
                <a:rPr lang="en-US" b="1" dirty="0" smtClean="0">
                  <a:solidFill>
                    <a:schemeClr val="bg1"/>
                  </a:solidFill>
                  <a:latin typeface="+mj-lt"/>
                  <a:cs typeface="Times New Roman" panose="02020603050405020304" pitchFamily="18" charset="0"/>
                </a:rPr>
                <a:t> </a:t>
              </a:r>
              <a:r>
                <a:rPr lang="en-US" b="1" dirty="0" err="1" smtClean="0">
                  <a:solidFill>
                    <a:schemeClr val="bg1"/>
                  </a:solidFill>
                  <a:latin typeface="+mj-lt"/>
                  <a:cs typeface="Times New Roman" panose="02020603050405020304" pitchFamily="18" charset="0"/>
                </a:rPr>
                <a:t>lớp</a:t>
              </a:r>
              <a:r>
                <a:rPr lang="en-US" b="1" dirty="0" smtClean="0">
                  <a:solidFill>
                    <a:schemeClr val="bg1"/>
                  </a:solidFill>
                  <a:latin typeface="+mj-lt"/>
                  <a:cs typeface="Times New Roman" panose="02020603050405020304" pitchFamily="18" charset="0"/>
                </a:rPr>
                <a:t> </a:t>
              </a:r>
              <a:r>
                <a:rPr lang="en-US" b="1" dirty="0" err="1" smtClean="0">
                  <a:solidFill>
                    <a:schemeClr val="bg1"/>
                  </a:solidFill>
                  <a:latin typeface="+mj-lt"/>
                  <a:cs typeface="Times New Roman" panose="02020603050405020304" pitchFamily="18" charset="0"/>
                </a:rPr>
                <a:t>trính</a:t>
              </a:r>
              <a:r>
                <a:rPr lang="en-US" b="1" dirty="0" smtClean="0">
                  <a:solidFill>
                    <a:schemeClr val="bg1"/>
                  </a:solidFill>
                  <a:latin typeface="+mj-lt"/>
                  <a:cs typeface="Times New Roman" panose="02020603050405020304" pitchFamily="18" charset="0"/>
                </a:rPr>
                <a:t> </a:t>
              </a:r>
              <a:r>
                <a:rPr lang="en-US" b="1" dirty="0" err="1" smtClean="0">
                  <a:solidFill>
                    <a:schemeClr val="bg1"/>
                  </a:solidFill>
                  <a:latin typeface="+mj-lt"/>
                  <a:cs typeface="Times New Roman" panose="02020603050405020304" pitchFamily="18" charset="0"/>
                </a:rPr>
                <a:t>trong</a:t>
              </a:r>
              <a:r>
                <a:rPr lang="en-US" b="1" dirty="0" smtClean="0">
                  <a:solidFill>
                    <a:schemeClr val="bg1"/>
                  </a:solidFill>
                  <a:latin typeface="+mj-lt"/>
                  <a:cs typeface="Times New Roman" panose="02020603050405020304" pitchFamily="18" charset="0"/>
                </a:rPr>
                <a:t> game</a:t>
              </a:r>
              <a:endParaRPr lang="vi-VN" b="1" dirty="0" smtClean="0">
                <a:solidFill>
                  <a:schemeClr val="bg1"/>
                </a:solidFill>
                <a:latin typeface="+mj-lt"/>
                <a:cs typeface="Times New Roman" panose="02020603050405020304" pitchFamily="18" charset="0"/>
              </a:endParaRPr>
            </a:p>
            <a:p>
              <a:pPr marL="285750" indent="-285750">
                <a:buFont typeface="Wingdings" panose="05000000000000000000" pitchFamily="2" charset="2"/>
                <a:buChar char="§"/>
              </a:pPr>
              <a:r>
                <a:rPr lang="en-US" dirty="0" smtClean="0">
                  <a:solidFill>
                    <a:schemeClr val="bg1"/>
                  </a:solidFill>
                  <a:latin typeface="+mj-lt"/>
                </a:rPr>
                <a:t> </a:t>
              </a:r>
              <a:r>
                <a:rPr lang="en-US" dirty="0" smtClean="0">
                  <a:solidFill>
                    <a:schemeClr val="bg1"/>
                  </a:solidFill>
                  <a:latin typeface="+mj-lt"/>
                </a:rPr>
                <a:t>Ship : </a:t>
              </a:r>
              <a:r>
                <a:rPr lang="en-US" dirty="0" err="1" smtClean="0">
                  <a:solidFill>
                    <a:schemeClr val="bg1"/>
                  </a:solidFill>
                  <a:latin typeface="+mj-lt"/>
                </a:rPr>
                <a:t>Điều</a:t>
              </a:r>
              <a:r>
                <a:rPr lang="en-US" dirty="0" smtClean="0">
                  <a:solidFill>
                    <a:schemeClr val="bg1"/>
                  </a:solidFill>
                  <a:latin typeface="+mj-lt"/>
                </a:rPr>
                <a:t> </a:t>
              </a:r>
              <a:r>
                <a:rPr lang="en-US" dirty="0" err="1" smtClean="0">
                  <a:solidFill>
                    <a:schemeClr val="bg1"/>
                  </a:solidFill>
                  <a:latin typeface="+mj-lt"/>
                </a:rPr>
                <a:t>khiển</a:t>
              </a:r>
              <a:r>
                <a:rPr lang="en-US" dirty="0" smtClean="0">
                  <a:solidFill>
                    <a:schemeClr val="bg1"/>
                  </a:solidFill>
                  <a:latin typeface="+mj-lt"/>
                </a:rPr>
                <a:t> </a:t>
              </a:r>
              <a:r>
                <a:rPr lang="en-US" dirty="0" err="1" smtClean="0">
                  <a:solidFill>
                    <a:schemeClr val="bg1"/>
                  </a:solidFill>
                  <a:latin typeface="+mj-lt"/>
                </a:rPr>
                <a:t>tàu</a:t>
              </a:r>
              <a:r>
                <a:rPr lang="en-US" dirty="0" smtClean="0">
                  <a:solidFill>
                    <a:schemeClr val="bg1"/>
                  </a:solidFill>
                  <a:latin typeface="+mj-lt"/>
                </a:rPr>
                <a:t> </a:t>
              </a:r>
              <a:r>
                <a:rPr lang="en-US" dirty="0" err="1" smtClean="0">
                  <a:solidFill>
                    <a:schemeClr val="bg1"/>
                  </a:solidFill>
                  <a:latin typeface="+mj-lt"/>
                </a:rPr>
                <a:t>vũ</a:t>
              </a:r>
              <a:r>
                <a:rPr lang="en-US" dirty="0" smtClean="0">
                  <a:solidFill>
                    <a:schemeClr val="bg1"/>
                  </a:solidFill>
                  <a:latin typeface="+mj-lt"/>
                </a:rPr>
                <a:t> </a:t>
              </a:r>
              <a:r>
                <a:rPr lang="en-US" dirty="0" err="1" smtClean="0">
                  <a:solidFill>
                    <a:schemeClr val="bg1"/>
                  </a:solidFill>
                  <a:latin typeface="+mj-lt"/>
                </a:rPr>
                <a:t>trụ</a:t>
              </a:r>
              <a:r>
                <a:rPr lang="en-US" dirty="0" smtClean="0">
                  <a:solidFill>
                    <a:schemeClr val="bg1"/>
                  </a:solidFill>
                  <a:latin typeface="+mj-lt"/>
                </a:rPr>
                <a:t> ,</a:t>
              </a:r>
              <a:r>
                <a:rPr lang="en-US" dirty="0" err="1" smtClean="0">
                  <a:solidFill>
                    <a:schemeClr val="bg1"/>
                  </a:solidFill>
                  <a:latin typeface="+mj-lt"/>
                </a:rPr>
                <a:t>quản</a:t>
              </a:r>
              <a:r>
                <a:rPr lang="en-US" dirty="0" smtClean="0">
                  <a:solidFill>
                    <a:schemeClr val="bg1"/>
                  </a:solidFill>
                  <a:latin typeface="+mj-lt"/>
                </a:rPr>
                <a:t> </a:t>
              </a:r>
              <a:r>
                <a:rPr lang="en-US" dirty="0" err="1" smtClean="0">
                  <a:solidFill>
                    <a:schemeClr val="bg1"/>
                  </a:solidFill>
                  <a:latin typeface="+mj-lt"/>
                </a:rPr>
                <a:t>lý</a:t>
              </a:r>
              <a:r>
                <a:rPr lang="en-US" dirty="0" smtClean="0">
                  <a:solidFill>
                    <a:schemeClr val="bg1"/>
                  </a:solidFill>
                  <a:latin typeface="+mj-lt"/>
                </a:rPr>
                <a:t> </a:t>
              </a:r>
              <a:r>
                <a:rPr lang="en-US" dirty="0" err="1" smtClean="0">
                  <a:solidFill>
                    <a:schemeClr val="bg1"/>
                  </a:solidFill>
                  <a:latin typeface="+mj-lt"/>
                </a:rPr>
                <a:t>chuyển</a:t>
              </a:r>
              <a:r>
                <a:rPr lang="en-US" dirty="0" smtClean="0">
                  <a:solidFill>
                    <a:schemeClr val="bg1"/>
                  </a:solidFill>
                  <a:latin typeface="+mj-lt"/>
                </a:rPr>
                <a:t> </a:t>
              </a:r>
              <a:r>
                <a:rPr lang="en-US" dirty="0" err="1" smtClean="0">
                  <a:solidFill>
                    <a:schemeClr val="bg1"/>
                  </a:solidFill>
                  <a:latin typeface="+mj-lt"/>
                </a:rPr>
                <a:t>động</a:t>
              </a:r>
              <a:endParaRPr lang="vi-VN" dirty="0" smtClean="0">
                <a:solidFill>
                  <a:schemeClr val="bg1"/>
                </a:solidFill>
                <a:latin typeface="+mj-lt"/>
              </a:endParaRPr>
            </a:p>
            <a:p>
              <a:pPr marL="285750" indent="-285750">
                <a:buFont typeface="Wingdings" panose="05000000000000000000" pitchFamily="2" charset="2"/>
                <a:buChar char="§"/>
              </a:pPr>
              <a:r>
                <a:rPr lang="en-US" dirty="0" smtClean="0">
                  <a:solidFill>
                    <a:schemeClr val="bg1"/>
                  </a:solidFill>
                  <a:latin typeface="+mj-lt"/>
                </a:rPr>
                <a:t> </a:t>
              </a:r>
              <a:r>
                <a:rPr lang="en-US" dirty="0" smtClean="0">
                  <a:solidFill>
                    <a:schemeClr val="bg1"/>
                  </a:solidFill>
                  <a:latin typeface="+mj-lt"/>
                </a:rPr>
                <a:t>Missile : </a:t>
              </a:r>
              <a:r>
                <a:rPr lang="en-US" dirty="0" err="1" smtClean="0">
                  <a:solidFill>
                    <a:schemeClr val="bg1"/>
                  </a:solidFill>
                  <a:latin typeface="+mj-lt"/>
                </a:rPr>
                <a:t>đại</a:t>
              </a:r>
              <a:r>
                <a:rPr lang="en-US" dirty="0" smtClean="0">
                  <a:solidFill>
                    <a:schemeClr val="bg1"/>
                  </a:solidFill>
                  <a:latin typeface="+mj-lt"/>
                </a:rPr>
                <a:t> </a:t>
              </a:r>
              <a:r>
                <a:rPr lang="en-US" dirty="0" err="1" smtClean="0">
                  <a:solidFill>
                    <a:schemeClr val="bg1"/>
                  </a:solidFill>
                  <a:latin typeface="+mj-lt"/>
                </a:rPr>
                <a:t>diện</a:t>
              </a:r>
              <a:r>
                <a:rPr lang="en-US" dirty="0" smtClean="0">
                  <a:solidFill>
                    <a:schemeClr val="bg1"/>
                  </a:solidFill>
                  <a:latin typeface="+mj-lt"/>
                </a:rPr>
                <a:t> </a:t>
              </a:r>
              <a:r>
                <a:rPr lang="en-US" dirty="0" err="1" smtClean="0">
                  <a:solidFill>
                    <a:schemeClr val="bg1"/>
                  </a:solidFill>
                  <a:latin typeface="+mj-lt"/>
                </a:rPr>
                <a:t>tên</a:t>
              </a:r>
              <a:r>
                <a:rPr lang="en-US" dirty="0" smtClean="0">
                  <a:solidFill>
                    <a:schemeClr val="bg1"/>
                  </a:solidFill>
                  <a:latin typeface="+mj-lt"/>
                </a:rPr>
                <a:t> </a:t>
              </a:r>
              <a:r>
                <a:rPr lang="en-US" dirty="0" err="1" smtClean="0">
                  <a:solidFill>
                    <a:schemeClr val="bg1"/>
                  </a:solidFill>
                  <a:latin typeface="+mj-lt"/>
                </a:rPr>
                <a:t>lửa</a:t>
              </a:r>
              <a:r>
                <a:rPr lang="en-US" dirty="0" smtClean="0">
                  <a:solidFill>
                    <a:schemeClr val="bg1"/>
                  </a:solidFill>
                  <a:latin typeface="+mj-lt"/>
                </a:rPr>
                <a:t> </a:t>
              </a:r>
              <a:r>
                <a:rPr lang="en-US" dirty="0" err="1" smtClean="0">
                  <a:solidFill>
                    <a:schemeClr val="bg1"/>
                  </a:solidFill>
                  <a:latin typeface="+mj-lt"/>
                </a:rPr>
                <a:t>được</a:t>
              </a:r>
              <a:r>
                <a:rPr lang="en-US" dirty="0" smtClean="0">
                  <a:solidFill>
                    <a:schemeClr val="bg1"/>
                  </a:solidFill>
                  <a:latin typeface="+mj-lt"/>
                </a:rPr>
                <a:t> </a:t>
              </a:r>
              <a:r>
                <a:rPr lang="en-US" dirty="0" err="1" smtClean="0">
                  <a:solidFill>
                    <a:schemeClr val="bg1"/>
                  </a:solidFill>
                  <a:latin typeface="+mj-lt"/>
                </a:rPr>
                <a:t>bắn</a:t>
              </a:r>
              <a:r>
                <a:rPr lang="en-US" dirty="0" smtClean="0">
                  <a:solidFill>
                    <a:schemeClr val="bg1"/>
                  </a:solidFill>
                  <a:latin typeface="+mj-lt"/>
                </a:rPr>
                <a:t> </a:t>
              </a:r>
              <a:r>
                <a:rPr lang="en-US" dirty="0" err="1" smtClean="0">
                  <a:solidFill>
                    <a:schemeClr val="bg1"/>
                  </a:solidFill>
                  <a:latin typeface="+mj-lt"/>
                </a:rPr>
                <a:t>ra</a:t>
              </a:r>
              <a:r>
                <a:rPr lang="en-US" dirty="0" smtClean="0">
                  <a:solidFill>
                    <a:schemeClr val="bg1"/>
                  </a:solidFill>
                  <a:latin typeface="+mj-lt"/>
                </a:rPr>
                <a:t> </a:t>
              </a:r>
              <a:r>
                <a:rPr lang="en-US" dirty="0" err="1" smtClean="0">
                  <a:solidFill>
                    <a:schemeClr val="bg1"/>
                  </a:solidFill>
                  <a:latin typeface="+mj-lt"/>
                </a:rPr>
                <a:t>từ</a:t>
              </a:r>
              <a:r>
                <a:rPr lang="en-US" dirty="0" smtClean="0">
                  <a:solidFill>
                    <a:schemeClr val="bg1"/>
                  </a:solidFill>
                  <a:latin typeface="+mj-lt"/>
                </a:rPr>
                <a:t> </a:t>
              </a:r>
              <a:r>
                <a:rPr lang="en-US" dirty="0" err="1" smtClean="0">
                  <a:solidFill>
                    <a:schemeClr val="bg1"/>
                  </a:solidFill>
                  <a:latin typeface="+mj-lt"/>
                </a:rPr>
                <a:t>tàu</a:t>
              </a:r>
              <a:r>
                <a:rPr lang="vi-VN" dirty="0" smtClean="0">
                  <a:solidFill>
                    <a:schemeClr val="bg1"/>
                  </a:solidFill>
                  <a:latin typeface="+mj-lt"/>
                </a:rPr>
                <a:t>.</a:t>
              </a:r>
              <a:endParaRPr lang="vi-VN" dirty="0">
                <a:solidFill>
                  <a:schemeClr val="bg1"/>
                </a:solidFill>
                <a:latin typeface="+mj-lt"/>
              </a:endParaRPr>
            </a:p>
            <a:p>
              <a:pPr marL="285750" indent="-285750">
                <a:buFont typeface="Wingdings" panose="05000000000000000000" pitchFamily="2" charset="2"/>
                <a:buChar char="§"/>
              </a:pPr>
              <a:r>
                <a:rPr lang="en-US" dirty="0">
                  <a:solidFill>
                    <a:schemeClr val="bg1"/>
                  </a:solidFill>
                  <a:latin typeface="+mj-lt"/>
                </a:rPr>
                <a:t> </a:t>
              </a:r>
              <a:r>
                <a:rPr lang="en-US" dirty="0" smtClean="0">
                  <a:solidFill>
                    <a:schemeClr val="bg2"/>
                  </a:solidFill>
                  <a:latin typeface="+mj-lt"/>
                </a:rPr>
                <a:t>Asteroid : </a:t>
              </a:r>
              <a:r>
                <a:rPr lang="vi-VN" dirty="0">
                  <a:solidFill>
                    <a:schemeClr val="bg2"/>
                  </a:solidFill>
                  <a:latin typeface="+mj-lt"/>
                </a:rPr>
                <a:t>Thiên thạch rơi xuống với tốc độ ngẫu </a:t>
              </a:r>
              <a:r>
                <a:rPr lang="vi-VN" dirty="0" smtClean="0">
                  <a:solidFill>
                    <a:schemeClr val="bg2"/>
                  </a:solidFill>
                  <a:latin typeface="+mj-lt"/>
                </a:rPr>
                <a:t>nhiên</a:t>
              </a:r>
              <a:endParaRPr lang="en-US" dirty="0" smtClean="0">
                <a:latin typeface="+mj-lt"/>
              </a:endParaRPr>
            </a:p>
            <a:p>
              <a:pPr marL="285750" indent="-285750">
                <a:buFont typeface="Wingdings" panose="05000000000000000000" pitchFamily="2" charset="2"/>
                <a:buChar char="§"/>
              </a:pPr>
              <a:r>
                <a:rPr lang="en-US" dirty="0" smtClean="0">
                  <a:solidFill>
                    <a:schemeClr val="bg1"/>
                  </a:solidFill>
                  <a:latin typeface="+mj-lt"/>
                </a:rPr>
                <a:t> Explosion : </a:t>
              </a:r>
              <a:r>
                <a:rPr lang="en-US" dirty="0" err="1">
                  <a:solidFill>
                    <a:schemeClr val="bg2"/>
                  </a:solidFill>
                  <a:latin typeface="+mj-lt"/>
                </a:rPr>
                <a:t>Hiệu</a:t>
              </a:r>
              <a:r>
                <a:rPr lang="en-US" dirty="0">
                  <a:solidFill>
                    <a:schemeClr val="bg2"/>
                  </a:solidFill>
                  <a:latin typeface="+mj-lt"/>
                </a:rPr>
                <a:t> </a:t>
              </a:r>
              <a:r>
                <a:rPr lang="en-US" dirty="0" err="1">
                  <a:solidFill>
                    <a:schemeClr val="bg2"/>
                  </a:solidFill>
                  <a:latin typeface="+mj-lt"/>
                </a:rPr>
                <a:t>ứng</a:t>
              </a:r>
              <a:r>
                <a:rPr lang="en-US" dirty="0">
                  <a:solidFill>
                    <a:schemeClr val="bg2"/>
                  </a:solidFill>
                  <a:latin typeface="+mj-lt"/>
                </a:rPr>
                <a:t> </a:t>
              </a:r>
              <a:r>
                <a:rPr lang="en-US" dirty="0" err="1">
                  <a:solidFill>
                    <a:schemeClr val="bg2"/>
                  </a:solidFill>
                  <a:latin typeface="+mj-lt"/>
                </a:rPr>
                <a:t>nổ</a:t>
              </a:r>
              <a:r>
                <a:rPr lang="en-US" dirty="0">
                  <a:solidFill>
                    <a:schemeClr val="bg2"/>
                  </a:solidFill>
                  <a:latin typeface="+mj-lt"/>
                </a:rPr>
                <a:t> </a:t>
              </a:r>
              <a:r>
                <a:rPr lang="en-US" dirty="0" err="1">
                  <a:solidFill>
                    <a:schemeClr val="bg2"/>
                  </a:solidFill>
                  <a:latin typeface="+mj-lt"/>
                </a:rPr>
                <a:t>khi</a:t>
              </a:r>
              <a:r>
                <a:rPr lang="en-US" dirty="0">
                  <a:solidFill>
                    <a:schemeClr val="bg2"/>
                  </a:solidFill>
                  <a:latin typeface="+mj-lt"/>
                </a:rPr>
                <a:t> </a:t>
              </a:r>
              <a:r>
                <a:rPr lang="en-US" dirty="0" err="1">
                  <a:solidFill>
                    <a:schemeClr val="bg2"/>
                  </a:solidFill>
                  <a:latin typeface="+mj-lt"/>
                </a:rPr>
                <a:t>va</a:t>
              </a:r>
              <a:r>
                <a:rPr lang="en-US" dirty="0">
                  <a:solidFill>
                    <a:schemeClr val="bg2"/>
                  </a:solidFill>
                  <a:latin typeface="+mj-lt"/>
                </a:rPr>
                <a:t> </a:t>
              </a:r>
              <a:r>
                <a:rPr lang="en-US" dirty="0" err="1">
                  <a:solidFill>
                    <a:schemeClr val="bg2"/>
                  </a:solidFill>
                  <a:latin typeface="+mj-lt"/>
                </a:rPr>
                <a:t>chạm</a:t>
              </a:r>
              <a:r>
                <a:rPr lang="en-US" dirty="0">
                  <a:latin typeface="+mj-lt"/>
                </a:rPr>
                <a:t>.</a:t>
              </a:r>
              <a:r>
                <a:rPr lang="vi-VN" dirty="0" smtClean="0">
                  <a:solidFill>
                    <a:schemeClr val="bg1"/>
                  </a:solidFill>
                  <a:latin typeface="+mj-lt"/>
                </a:rPr>
                <a:t>.</a:t>
              </a:r>
              <a:endParaRPr lang="vi-VN" dirty="0">
                <a:solidFill>
                  <a:schemeClr val="bg1"/>
                </a:solidFill>
                <a:latin typeface="+mj-lt"/>
              </a:endParaRPr>
            </a:p>
            <a:p>
              <a:endParaRPr lang="vi-VN" dirty="0">
                <a:latin typeface="+mj-lt"/>
              </a:endParaRPr>
            </a:p>
          </p:txBody>
        </p:sp>
      </p:grpSp>
      <p:grpSp>
        <p:nvGrpSpPr>
          <p:cNvPr id="17" name="Group 16">
            <a:extLst>
              <a:ext uri="{FF2B5EF4-FFF2-40B4-BE49-F238E27FC236}">
                <a16:creationId xmlns:a16="http://schemas.microsoft.com/office/drawing/2014/main" id="{A3D36DAA-557A-48EE-BE43-6D5F8113AE83}"/>
              </a:ext>
            </a:extLst>
          </p:cNvPr>
          <p:cNvGrpSpPr/>
          <p:nvPr/>
        </p:nvGrpSpPr>
        <p:grpSpPr>
          <a:xfrm>
            <a:off x="179213" y="3717059"/>
            <a:ext cx="8321590" cy="2698419"/>
            <a:chOff x="718087" y="3972390"/>
            <a:chExt cx="7507219" cy="1641961"/>
          </a:xfrm>
        </p:grpSpPr>
        <p:sp>
          <p:nvSpPr>
            <p:cNvPr id="16" name="Rectangle 15">
              <a:extLst>
                <a:ext uri="{FF2B5EF4-FFF2-40B4-BE49-F238E27FC236}">
                  <a16:creationId xmlns:a16="http://schemas.microsoft.com/office/drawing/2014/main" id="{A2E6B9DD-1E57-43B1-BC5D-28645B21066C}"/>
                </a:ext>
              </a:extLst>
            </p:cNvPr>
            <p:cNvSpPr/>
            <p:nvPr/>
          </p:nvSpPr>
          <p:spPr>
            <a:xfrm>
              <a:off x="718087" y="3972390"/>
              <a:ext cx="7507219" cy="16419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22" name="TextBox 21">
              <a:extLst>
                <a:ext uri="{FF2B5EF4-FFF2-40B4-BE49-F238E27FC236}">
                  <a16:creationId xmlns:a16="http://schemas.microsoft.com/office/drawing/2014/main" id="{F743FC3C-538F-413E-9615-6334516F53A3}"/>
                </a:ext>
              </a:extLst>
            </p:cNvPr>
            <p:cNvSpPr txBox="1"/>
            <p:nvPr/>
          </p:nvSpPr>
          <p:spPr>
            <a:xfrm>
              <a:off x="1107266" y="4372702"/>
              <a:ext cx="6827520" cy="730388"/>
            </a:xfrm>
            <a:prstGeom prst="rect">
              <a:avLst/>
            </a:prstGeom>
            <a:noFill/>
          </p:spPr>
          <p:txBody>
            <a:bodyPr wrap="square">
              <a:spAutoFit/>
            </a:bodyPr>
            <a:lstStyle/>
            <a:p>
              <a:pPr marL="342900" indent="-342900">
                <a:buAutoNum type="arabicPeriod"/>
              </a:pPr>
              <a:r>
                <a:rPr lang="en-US" b="1" dirty="0" err="1" smtClean="0">
                  <a:solidFill>
                    <a:schemeClr val="bg1"/>
                  </a:solidFill>
                  <a:latin typeface="Times New Roman" panose="02020603050405020304" pitchFamily="18" charset="0"/>
                  <a:cs typeface="Times New Roman" panose="02020603050405020304" pitchFamily="18" charset="0"/>
                </a:rPr>
                <a:t>Xử</a:t>
              </a:r>
              <a:r>
                <a:rPr lang="en-US" b="1"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lý</a:t>
              </a:r>
              <a:r>
                <a:rPr lang="en-US" b="1"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điều</a:t>
              </a:r>
              <a:r>
                <a:rPr lang="en-US" b="1"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khiển</a:t>
              </a:r>
              <a:endParaRPr lang="en-US"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smtClean="0">
                  <a:solidFill>
                    <a:schemeClr val="bg2"/>
                  </a:solidFill>
                  <a:latin typeface="Times New Roman" panose="02020603050405020304" pitchFamily="18" charset="0"/>
                  <a:cs typeface="Times New Roman" panose="02020603050405020304" pitchFamily="18" charset="0"/>
                </a:rPr>
                <a:t> </a:t>
              </a:r>
              <a:r>
                <a:rPr lang="en-US" dirty="0" err="1" smtClean="0">
                  <a:solidFill>
                    <a:schemeClr val="bg2"/>
                  </a:solidFill>
                  <a:latin typeface="Times New Roman" panose="02020603050405020304" pitchFamily="18" charset="0"/>
                  <a:cs typeface="Times New Roman" panose="02020603050405020304" pitchFamily="18" charset="0"/>
                </a:rPr>
                <a:t>Sử</a:t>
              </a:r>
              <a:r>
                <a:rPr lang="en-US" dirty="0" smtClean="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dụng</a:t>
              </a:r>
              <a:r>
                <a:rPr lang="en-US" dirty="0">
                  <a:solidFill>
                    <a:schemeClr val="bg2"/>
                  </a:solidFill>
                  <a:latin typeface="Times New Roman" panose="02020603050405020304" pitchFamily="18" charset="0"/>
                  <a:cs typeface="Times New Roman" panose="02020603050405020304" pitchFamily="18" charset="0"/>
                </a:rPr>
                <a:t> </a:t>
              </a:r>
              <a:r>
                <a:rPr lang="en-US" b="1" dirty="0" err="1">
                  <a:solidFill>
                    <a:schemeClr val="bg2"/>
                  </a:solidFill>
                  <a:latin typeface="Times New Roman" panose="02020603050405020304" pitchFamily="18" charset="0"/>
                  <a:cs typeface="Times New Roman" panose="02020603050405020304" pitchFamily="18" charset="0"/>
                </a:rPr>
                <a:t>phím</a:t>
              </a:r>
              <a:r>
                <a:rPr lang="en-US" b="1" dirty="0">
                  <a:solidFill>
                    <a:schemeClr val="bg2"/>
                  </a:solidFill>
                  <a:latin typeface="Times New Roman" panose="02020603050405020304" pitchFamily="18" charset="0"/>
                  <a:cs typeface="Times New Roman" panose="02020603050405020304" pitchFamily="18" charset="0"/>
                </a:rPr>
                <a:t> </a:t>
              </a:r>
              <a:r>
                <a:rPr lang="en-US" b="1" dirty="0" err="1">
                  <a:solidFill>
                    <a:schemeClr val="bg2"/>
                  </a:solidFill>
                  <a:latin typeface="Times New Roman" panose="02020603050405020304" pitchFamily="18" charset="0"/>
                  <a:cs typeface="Times New Roman" panose="02020603050405020304" pitchFamily="18" charset="0"/>
                </a:rPr>
                <a:t>mũi</a:t>
              </a:r>
              <a:r>
                <a:rPr lang="en-US" b="1" dirty="0">
                  <a:solidFill>
                    <a:schemeClr val="bg2"/>
                  </a:solidFill>
                  <a:latin typeface="Times New Roman" panose="02020603050405020304" pitchFamily="18" charset="0"/>
                  <a:cs typeface="Times New Roman" panose="02020603050405020304" pitchFamily="18" charset="0"/>
                </a:rPr>
                <a:t> </a:t>
              </a:r>
              <a:r>
                <a:rPr lang="en-US" b="1" dirty="0" err="1">
                  <a:solidFill>
                    <a:schemeClr val="bg2"/>
                  </a:solidFill>
                  <a:latin typeface="Times New Roman" panose="02020603050405020304" pitchFamily="18" charset="0"/>
                  <a:cs typeface="Times New Roman" panose="02020603050405020304" pitchFamily="18" charset="0"/>
                </a:rPr>
                <a:t>tên</a:t>
              </a:r>
              <a:r>
                <a:rPr lang="en-US" b="1" dirty="0">
                  <a:solidFill>
                    <a:schemeClr val="bg2"/>
                  </a:solidFill>
                  <a:latin typeface="Times New Roman" panose="02020603050405020304" pitchFamily="18" charset="0"/>
                  <a:cs typeface="Times New Roman" panose="02020603050405020304" pitchFamily="18" charset="0"/>
                </a:rPr>
                <a:t> </a:t>
              </a:r>
              <a:r>
                <a:rPr lang="en-US" b="1" dirty="0" err="1">
                  <a:solidFill>
                    <a:schemeClr val="bg2"/>
                  </a:solidFill>
                  <a:latin typeface="Times New Roman" panose="02020603050405020304" pitchFamily="18" charset="0"/>
                  <a:cs typeface="Times New Roman" panose="02020603050405020304" pitchFamily="18" charset="0"/>
                </a:rPr>
                <a:t>trái</a:t>
              </a:r>
              <a:r>
                <a:rPr lang="en-US" b="1" dirty="0">
                  <a:solidFill>
                    <a:schemeClr val="bg2"/>
                  </a:solidFill>
                  <a:latin typeface="Times New Roman" panose="02020603050405020304" pitchFamily="18" charset="0"/>
                  <a:cs typeface="Times New Roman" panose="02020603050405020304" pitchFamily="18" charset="0"/>
                </a:rPr>
                <a:t>/</a:t>
              </a:r>
              <a:r>
                <a:rPr lang="en-US" b="1" dirty="0" err="1">
                  <a:solidFill>
                    <a:schemeClr val="bg2"/>
                  </a:solidFill>
                  <a:latin typeface="Times New Roman" panose="02020603050405020304" pitchFamily="18" charset="0"/>
                  <a:cs typeface="Times New Roman" panose="02020603050405020304" pitchFamily="18" charset="0"/>
                </a:rPr>
                <a:t>phải</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để</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xoay</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tàu</a:t>
              </a:r>
              <a:r>
                <a:rPr lang="vi-VN" dirty="0" smtClean="0">
                  <a:solidFill>
                    <a:schemeClr val="bg2"/>
                  </a:solidFill>
                  <a:latin typeface="Times New Roman" panose="02020603050405020304" pitchFamily="18" charset="0"/>
                  <a:cs typeface="Times New Roman" panose="02020603050405020304" pitchFamily="18" charset="0"/>
                </a:rPr>
                <a:t>.</a:t>
              </a:r>
              <a:endParaRPr lang="en-US" dirty="0" smtClean="0">
                <a:solidFill>
                  <a:schemeClr val="bg2"/>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vi-VN" b="1" dirty="0">
                  <a:solidFill>
                    <a:schemeClr val="bg2"/>
                  </a:solidFill>
                  <a:latin typeface="Times New Roman" panose="02020603050405020304" pitchFamily="18" charset="0"/>
                  <a:cs typeface="Times New Roman" panose="02020603050405020304" pitchFamily="18" charset="0"/>
                </a:rPr>
                <a:t>Mũi tên lên</a:t>
              </a:r>
              <a:r>
                <a:rPr lang="vi-VN" dirty="0">
                  <a:solidFill>
                    <a:schemeClr val="bg2"/>
                  </a:solidFill>
                  <a:latin typeface="Times New Roman" panose="02020603050405020304" pitchFamily="18" charset="0"/>
                  <a:cs typeface="Times New Roman" panose="02020603050405020304" pitchFamily="18" charset="0"/>
                </a:rPr>
                <a:t> để di chuyển về phía trước</a:t>
              </a:r>
              <a:r>
                <a:rPr lang="vi-VN" dirty="0" smtClean="0">
                  <a:solidFill>
                    <a:schemeClr val="bg2"/>
                  </a:solidFill>
                  <a:latin typeface="Times New Roman" panose="02020603050405020304" pitchFamily="18" charset="0"/>
                  <a:cs typeface="Times New Roman" panose="02020603050405020304" pitchFamily="18" charset="0"/>
                </a:rPr>
                <a:t>.</a:t>
              </a:r>
              <a:endParaRPr lang="en-US" dirty="0" smtClean="0">
                <a:solidFill>
                  <a:schemeClr val="bg2"/>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b="1" dirty="0" err="1">
                  <a:solidFill>
                    <a:schemeClr val="bg2"/>
                  </a:solidFill>
                  <a:latin typeface="Times New Roman" panose="02020603050405020304" pitchFamily="18" charset="0"/>
                  <a:cs typeface="Times New Roman" panose="02020603050405020304" pitchFamily="18" charset="0"/>
                </a:rPr>
                <a:t>Phím</a:t>
              </a:r>
              <a:r>
                <a:rPr lang="en-US" b="1" dirty="0">
                  <a:solidFill>
                    <a:schemeClr val="bg2"/>
                  </a:solidFill>
                  <a:latin typeface="Times New Roman" panose="02020603050405020304" pitchFamily="18" charset="0"/>
                  <a:cs typeface="Times New Roman" panose="02020603050405020304" pitchFamily="18" charset="0"/>
                </a:rPr>
                <a:t> </a:t>
              </a:r>
              <a:r>
                <a:rPr lang="en-US" b="1" dirty="0" err="1">
                  <a:solidFill>
                    <a:schemeClr val="bg2"/>
                  </a:solidFill>
                  <a:latin typeface="Times New Roman" panose="02020603050405020304" pitchFamily="18" charset="0"/>
                  <a:cs typeface="Times New Roman" panose="02020603050405020304" pitchFamily="18" charset="0"/>
                </a:rPr>
                <a:t>cách</a:t>
              </a:r>
              <a:r>
                <a:rPr lang="en-US" b="1" dirty="0">
                  <a:solidFill>
                    <a:schemeClr val="bg2"/>
                  </a:solidFill>
                  <a:latin typeface="Times New Roman" panose="02020603050405020304" pitchFamily="18" charset="0"/>
                  <a:cs typeface="Times New Roman" panose="02020603050405020304" pitchFamily="18" charset="0"/>
                </a:rPr>
                <a:t> (SPACE)</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để</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bắn</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tên</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lửa</a:t>
              </a:r>
              <a:r>
                <a:rPr lang="en-US" dirty="0">
                  <a:solidFill>
                    <a:schemeClr val="bg2"/>
                  </a:solidFill>
                  <a:latin typeface="Times New Roman" panose="02020603050405020304" pitchFamily="18" charset="0"/>
                  <a:cs typeface="Times New Roman" panose="02020603050405020304" pitchFamily="18" charset="0"/>
                </a:rPr>
                <a:t>.</a:t>
              </a:r>
              <a:r>
                <a:rPr lang="vi-VN" dirty="0" smtClean="0">
                  <a:solidFill>
                    <a:schemeClr val="bg2"/>
                  </a:solidFill>
                  <a:latin typeface="Times New Roman" panose="02020603050405020304" pitchFamily="18" charset="0"/>
                  <a:cs typeface="Times New Roman" panose="02020603050405020304" pitchFamily="18" charset="0"/>
                </a:rPr>
                <a:t>.</a:t>
              </a:r>
              <a:endParaRPr lang="vi-VN" dirty="0">
                <a:solidFill>
                  <a:schemeClr val="bg2"/>
                </a:solidFill>
                <a:latin typeface="Times New Roman" panose="02020603050405020304" pitchFamily="18" charset="0"/>
                <a:cs typeface="Times New Roman" panose="02020603050405020304" pitchFamily="18" charset="0"/>
              </a:endParaRPr>
            </a:p>
          </p:txBody>
        </p:sp>
      </p:grpSp>
      <p:pic>
        <p:nvPicPr>
          <p:cNvPr id="18" name="Picture 17"/>
          <p:cNvPicPr>
            <a:picLocks noChangeAspect="1"/>
          </p:cNvPicPr>
          <p:nvPr/>
        </p:nvPicPr>
        <p:blipFill>
          <a:blip r:embed="rId4"/>
          <a:stretch>
            <a:fillRect/>
          </a:stretch>
        </p:blipFill>
        <p:spPr>
          <a:xfrm>
            <a:off x="2567355" y="1063870"/>
            <a:ext cx="6708530" cy="2493584"/>
          </a:xfrm>
          <a:prstGeom prst="rect">
            <a:avLst/>
          </a:prstGeom>
        </p:spPr>
      </p:pic>
    </p:spTree>
    <p:extLst>
      <p:ext uri="{BB962C8B-B14F-4D97-AF65-F5344CB8AC3E}">
        <p14:creationId xmlns:p14="http://schemas.microsoft.com/office/powerpoint/2010/main" val="4230594670"/>
      </p:ext>
    </p:extLst>
  </p:cSld>
  <p:clrMapOvr>
    <a:masterClrMapping/>
  </p:clrMapOvr>
  <mc:AlternateContent xmlns:mc="http://schemas.openxmlformats.org/markup-compatibility/2006" xmlns:p14="http://schemas.microsoft.com/office/powerpoint/2010/main">
    <mc:Choice Requires="p14">
      <p:transition p14:dur="0" advClick="0" advTm="3000">
        <p:sndAc>
          <p:endSnd/>
        </p:sndAc>
      </p:transition>
    </mc:Choice>
    <mc:Fallback xmlns="">
      <p:transition advClick="0" advTm="3000">
        <p:sndAc>
          <p:end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17"/>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2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1">
            <a:extLst>
              <a:ext uri="{FF2B5EF4-FFF2-40B4-BE49-F238E27FC236}">
                <a16:creationId xmlns:a16="http://schemas.microsoft.com/office/drawing/2014/main" id="{704064AB-EECC-41CC-93D5-558A738E879D}"/>
              </a:ext>
            </a:extLst>
          </p:cNvPr>
          <p:cNvGrpSpPr/>
          <p:nvPr/>
        </p:nvGrpSpPr>
        <p:grpSpPr>
          <a:xfrm>
            <a:off x="191414" y="676915"/>
            <a:ext cx="4561096" cy="670560"/>
            <a:chOff x="567034" y="554816"/>
            <a:chExt cx="4561096" cy="670560"/>
          </a:xfrm>
        </p:grpSpPr>
        <p:sp>
          <p:nvSpPr>
            <p:cNvPr id="4" name="文本框 2">
              <a:extLst>
                <a:ext uri="{FF2B5EF4-FFF2-40B4-BE49-F238E27FC236}">
                  <a16:creationId xmlns:a16="http://schemas.microsoft.com/office/drawing/2014/main" id="{C952ABCD-5FBA-4023-AF65-D745BB9943BD}"/>
                </a:ext>
              </a:extLst>
            </p:cNvPr>
            <p:cNvSpPr txBox="1"/>
            <p:nvPr/>
          </p:nvSpPr>
          <p:spPr>
            <a:xfrm>
              <a:off x="1061428" y="554816"/>
              <a:ext cx="4066702" cy="670560"/>
            </a:xfrm>
            <a:prstGeom prst="rect">
              <a:avLst/>
            </a:prstGeom>
            <a:noFill/>
          </p:spPr>
          <p:txBody>
            <a:bodyPr wrap="square" rtlCol="0">
              <a:normAutofit/>
            </a:bodyPr>
            <a:lstStyle/>
            <a:p>
              <a:r>
                <a:rPr lang="en-US" altLang="vi-VN" sz="2000" dirty="0" err="1" smtClean="0">
                  <a:solidFill>
                    <a:schemeClr val="tx1">
                      <a:lumMod val="75000"/>
                      <a:lumOff val="25000"/>
                    </a:schemeClr>
                  </a:solidFill>
                  <a:latin typeface="Times New Roman" panose="02020603050405020304" pitchFamily="18" charset="0"/>
                  <a:ea typeface="Noto Sans"/>
                  <a:cs typeface="Times New Roman" panose="02020603050405020304" pitchFamily="18" charset="0"/>
                </a:rPr>
                <a:t>Cách</a:t>
              </a:r>
              <a:r>
                <a:rPr lang="en-US" altLang="vi-VN" sz="2000" dirty="0" smtClean="0">
                  <a:solidFill>
                    <a:schemeClr val="tx1">
                      <a:lumMod val="75000"/>
                      <a:lumOff val="25000"/>
                    </a:schemeClr>
                  </a:solidFill>
                  <a:latin typeface="Times New Roman" panose="02020603050405020304" pitchFamily="18" charset="0"/>
                  <a:ea typeface="Noto Sans"/>
                  <a:cs typeface="Times New Roman" panose="02020603050405020304" pitchFamily="18" charset="0"/>
                </a:rPr>
                <a:t> </a:t>
              </a:r>
              <a:r>
                <a:rPr lang="en-US" altLang="vi-VN" sz="2000" dirty="0" err="1" smtClean="0">
                  <a:solidFill>
                    <a:schemeClr val="tx1">
                      <a:lumMod val="75000"/>
                      <a:lumOff val="25000"/>
                    </a:schemeClr>
                  </a:solidFill>
                  <a:latin typeface="Times New Roman" panose="02020603050405020304" pitchFamily="18" charset="0"/>
                  <a:ea typeface="Noto Sans"/>
                  <a:cs typeface="Times New Roman" panose="02020603050405020304" pitchFamily="18" charset="0"/>
                </a:rPr>
                <a:t>triển</a:t>
              </a:r>
              <a:r>
                <a:rPr lang="en-US" altLang="vi-VN" sz="2000" dirty="0" smtClean="0">
                  <a:solidFill>
                    <a:schemeClr val="tx1">
                      <a:lumMod val="75000"/>
                      <a:lumOff val="25000"/>
                    </a:schemeClr>
                  </a:solidFill>
                  <a:latin typeface="Times New Roman" panose="02020603050405020304" pitchFamily="18" charset="0"/>
                  <a:ea typeface="Noto Sans"/>
                  <a:cs typeface="Times New Roman" panose="02020603050405020304" pitchFamily="18" charset="0"/>
                </a:rPr>
                <a:t> </a:t>
              </a:r>
              <a:r>
                <a:rPr lang="en-US" altLang="vi-VN" sz="2000" dirty="0" err="1" smtClean="0">
                  <a:solidFill>
                    <a:schemeClr val="tx1">
                      <a:lumMod val="75000"/>
                      <a:lumOff val="25000"/>
                    </a:schemeClr>
                  </a:solidFill>
                  <a:latin typeface="Times New Roman" panose="02020603050405020304" pitchFamily="18" charset="0"/>
                  <a:ea typeface="Noto Sans"/>
                  <a:cs typeface="Times New Roman" panose="02020603050405020304" pitchFamily="18" charset="0"/>
                </a:rPr>
                <a:t>khai</a:t>
              </a:r>
              <a:endParaRPr lang="vi-VN" altLang="vi-VN" sz="2000" dirty="0">
                <a:solidFill>
                  <a:schemeClr val="tx1">
                    <a:lumMod val="75000"/>
                    <a:lumOff val="25000"/>
                  </a:schemeClr>
                </a:solidFill>
                <a:latin typeface="Times New Roman" panose="02020603050405020304" pitchFamily="18" charset="0"/>
                <a:ea typeface="Noto Sans"/>
                <a:cs typeface="Times New Roman" panose="02020603050405020304" pitchFamily="18" charset="0"/>
              </a:endParaRPr>
            </a:p>
            <a:p>
              <a:endParaRPr lang="zh-CN" altLang="en-US" sz="2400" dirty="0">
                <a:solidFill>
                  <a:schemeClr val="tx1">
                    <a:lumMod val="75000"/>
                    <a:lumOff val="25000"/>
                  </a:schemeClr>
                </a:solidFill>
                <a:latin typeface="Times New Roman" panose="02020603050405020304" pitchFamily="18" charset="0"/>
                <a:ea typeface="字魂5号-无外润黑体" panose="00000500000000000000" pitchFamily="2" charset="-122"/>
                <a:cs typeface="Times New Roman" panose="02020603050405020304" pitchFamily="18" charset="0"/>
              </a:endParaRPr>
            </a:p>
          </p:txBody>
        </p:sp>
        <p:grpSp>
          <p:nvGrpSpPr>
            <p:cNvPr id="5" name="组合 3">
              <a:extLst>
                <a:ext uri="{FF2B5EF4-FFF2-40B4-BE49-F238E27FC236}">
                  <a16:creationId xmlns:a16="http://schemas.microsoft.com/office/drawing/2014/main" id="{CB6EA89C-3D4D-4D67-8BAD-4EEA860145BF}"/>
                </a:ext>
              </a:extLst>
            </p:cNvPr>
            <p:cNvGrpSpPr/>
            <p:nvPr/>
          </p:nvGrpSpPr>
          <p:grpSpPr>
            <a:xfrm>
              <a:off x="567034" y="554816"/>
              <a:ext cx="3945816" cy="362399"/>
              <a:chOff x="567034" y="554816"/>
              <a:chExt cx="3945816" cy="362399"/>
            </a:xfrm>
          </p:grpSpPr>
          <p:cxnSp>
            <p:nvCxnSpPr>
              <p:cNvPr id="6" name="直接连接符 4">
                <a:extLst>
                  <a:ext uri="{FF2B5EF4-FFF2-40B4-BE49-F238E27FC236}">
                    <a16:creationId xmlns:a16="http://schemas.microsoft.com/office/drawing/2014/main" id="{C79020B6-5E6E-46B9-974D-7B9A1794E46A}"/>
                  </a:ext>
                </a:extLst>
              </p:cNvPr>
              <p:cNvCxnSpPr/>
              <p:nvPr/>
            </p:nvCxnSpPr>
            <p:spPr>
              <a:xfrm>
                <a:off x="798051" y="900706"/>
                <a:ext cx="3714799" cy="0"/>
              </a:xfrm>
              <a:prstGeom prst="line">
                <a:avLst/>
              </a:prstGeom>
              <a:ln w="15875">
                <a:solidFill>
                  <a:srgbClr val="1671C2"/>
                </a:solidFill>
              </a:ln>
            </p:spPr>
            <p:style>
              <a:lnRef idx="1">
                <a:schemeClr val="accent1"/>
              </a:lnRef>
              <a:fillRef idx="0">
                <a:schemeClr val="accent1"/>
              </a:fillRef>
              <a:effectRef idx="0">
                <a:schemeClr val="accent1"/>
              </a:effectRef>
              <a:fontRef idx="minor">
                <a:schemeClr val="tx1"/>
              </a:fontRef>
            </p:style>
          </p:cxnSp>
          <p:sp>
            <p:nvSpPr>
              <p:cNvPr id="7" name="矩形: 圆角 5">
                <a:extLst>
                  <a:ext uri="{FF2B5EF4-FFF2-40B4-BE49-F238E27FC236}">
                    <a16:creationId xmlns:a16="http://schemas.microsoft.com/office/drawing/2014/main" id="{D362B4A6-3F60-499B-AA4F-094FA673D03D}"/>
                  </a:ext>
                </a:extLst>
              </p:cNvPr>
              <p:cNvSpPr/>
              <p:nvPr/>
            </p:nvSpPr>
            <p:spPr>
              <a:xfrm>
                <a:off x="567034" y="554816"/>
                <a:ext cx="362314" cy="362399"/>
              </a:xfrm>
              <a:prstGeom prst="roundRect">
                <a:avLst/>
              </a:prstGeom>
              <a:solidFill>
                <a:srgbClr val="1671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5000" lnSpcReduction="10000"/>
              </a:bodyPr>
              <a:lstStyle/>
              <a:p>
                <a:pPr algn="ctr"/>
                <a:r>
                  <a:rPr lang="en-US" altLang="zh-CN" dirty="0">
                    <a:solidFill>
                      <a:schemeClr val="bg1"/>
                    </a:solidFill>
                    <a:latin typeface="Noto Sans"/>
                    <a:ea typeface="Noto Sans"/>
                  </a:rPr>
                  <a:t>3</a:t>
                </a:r>
                <a:endParaRPr lang="zh-CN" altLang="en-US" dirty="0">
                  <a:solidFill>
                    <a:schemeClr val="bg1"/>
                  </a:solidFill>
                  <a:latin typeface="Yeseva One" panose="00000500000000000000" pitchFamily="2" charset="0"/>
                  <a:ea typeface="字魂5号-无外润黑体" panose="00000500000000000000" pitchFamily="2" charset="-122"/>
                </a:endParaRPr>
              </a:p>
            </p:txBody>
          </p:sp>
        </p:grpSp>
      </p:grpSp>
      <p:sp>
        <p:nvSpPr>
          <p:cNvPr id="9" name="TextBox 8">
            <a:extLst>
              <a:ext uri="{FF2B5EF4-FFF2-40B4-BE49-F238E27FC236}">
                <a16:creationId xmlns:a16="http://schemas.microsoft.com/office/drawing/2014/main" id="{2B8DC619-49E8-46C3-804F-B6B338E657F7}"/>
              </a:ext>
            </a:extLst>
          </p:cNvPr>
          <p:cNvSpPr txBox="1"/>
          <p:nvPr/>
        </p:nvSpPr>
        <p:spPr>
          <a:xfrm>
            <a:off x="6075680" y="1046247"/>
            <a:ext cx="5516880" cy="6647974"/>
          </a:xfrm>
          <a:prstGeom prst="rect">
            <a:avLst/>
          </a:prstGeom>
          <a:noFill/>
        </p:spPr>
        <p:txBody>
          <a:bodyPr wrap="square" rtlCol="0">
            <a:spAutoFit/>
          </a:bodyPr>
          <a:lstStyle/>
          <a:p>
            <a:pPr algn="just">
              <a:lnSpc>
                <a:spcPct val="150000"/>
              </a:lnSpc>
            </a:pPr>
            <a:r>
              <a:rPr lang="en-US" dirty="0" smtClean="0">
                <a:latin typeface="Times New Roman" panose="02020603050405020304" pitchFamily="18" charset="0"/>
                <a:cs typeface="Times New Roman" panose="02020603050405020304" pitchFamily="18" charset="0"/>
              </a:rPr>
              <a:t>1. </a:t>
            </a:r>
            <a:r>
              <a:rPr lang="en-US" dirty="0" err="1" smtClean="0">
                <a:latin typeface="Times New Roman" panose="02020603050405020304" pitchFamily="18" charset="0"/>
                <a:cs typeface="Times New Roman" panose="02020603050405020304" pitchFamily="18" charset="0"/>
              </a:rPr>
              <a:t>Tham</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mẫu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Astrocrash01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Astrocrash08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game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smtClean="0">
                <a:latin typeface="Times New Roman" panose="02020603050405020304" pitchFamily="18" charset="0"/>
                <a:cs typeface="Times New Roman" panose="02020603050405020304" pitchFamily="18" charset="0"/>
              </a:rPr>
              <a:t>.</a:t>
            </a:r>
          </a:p>
          <a:p>
            <a:pPr>
              <a:lnSpc>
                <a:spcPct val="150000"/>
              </a:lnSpc>
            </a:pPr>
            <a:r>
              <a:rPr lang="en-US" dirty="0" smtClean="0">
                <a:latin typeface="Times New Roman" panose="02020603050405020304" pitchFamily="18" charset="0"/>
                <a:cs typeface="Times New Roman" panose="02020603050405020304" pitchFamily="18" charset="0"/>
              </a:rPr>
              <a:t>2. </a:t>
            </a:r>
            <a:r>
              <a:rPr lang="en-US" dirty="0" err="1" smtClean="0">
                <a:latin typeface="Times New Roman" panose="02020603050405020304" pitchFamily="18" charset="0"/>
                <a:cs typeface="Times New Roman" panose="02020603050405020304" pitchFamily="18" charset="0"/>
              </a:rPr>
              <a:t>Xây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dựng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lớp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bản</a:t>
            </a:r>
            <a:r>
              <a:rPr lang="en-US" dirty="0" smtClean="0">
                <a:latin typeface="Times New Roman" panose="02020603050405020304" pitchFamily="18" charset="0"/>
                <a:cs typeface="Times New Roman" panose="02020603050405020304" pitchFamily="18" charset="0"/>
              </a:rPr>
              <a:t> (ship,</a:t>
            </a:r>
            <a:r>
              <a:rPr lang="en-US" dirty="0">
                <a:latin typeface="Times New Roman" panose="02020603050405020304" pitchFamily="18" charset="0"/>
                <a:cs typeface="Times New Roman" panose="02020603050405020304" pitchFamily="18" charset="0"/>
              </a:rPr>
              <a:t> Asteroid, Missile, </a:t>
            </a:r>
            <a:r>
              <a:rPr lang="en-US" dirty="0" smtClean="0">
                <a:latin typeface="Times New Roman" panose="02020603050405020304" pitchFamily="18" charset="0"/>
                <a:cs typeface="Times New Roman" panose="02020603050405020304" pitchFamily="18" charset="0"/>
              </a:rPr>
              <a:t>Explosion) </a:t>
            </a:r>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thừa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pygame.sprite.Sprite</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chạm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thị</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3. </a:t>
            </a:r>
            <a:r>
              <a:rPr lang="en-US" dirty="0" err="1" smtClean="0">
                <a:latin typeface="Times New Roman" panose="02020603050405020304" pitchFamily="18" charset="0"/>
                <a:cs typeface="Times New Roman" panose="02020603050405020304" pitchFamily="18" charset="0"/>
              </a:rPr>
              <a:t>Thêm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vòng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lặp</a:t>
            </a:r>
            <a:r>
              <a:rPr lang="en-US" dirty="0" smtClean="0">
                <a:latin typeface="Times New Roman" panose="02020603050405020304" pitchFamily="18" charset="0"/>
                <a:cs typeface="Times New Roman" panose="02020603050405020304" pitchFamily="18" charset="0"/>
              </a:rPr>
              <a:t> game </a:t>
            </a:r>
            <a:r>
              <a:rPr lang="en-US" dirty="0" err="1" smtClean="0">
                <a:latin typeface="Times New Roman" panose="02020603050405020304" pitchFamily="18" charset="0"/>
                <a:cs typeface="Times New Roman" panose="02020603050405020304" pitchFamily="18" charset="0"/>
              </a:rPr>
              <a:t>chính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nơi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tục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cập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chuyển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kiểm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chạm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lý</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sự</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phím</a:t>
            </a:r>
            <a:r>
              <a:rPr lang="en-US" dirty="0" smtClean="0">
                <a:latin typeface="Times New Roman" panose="02020603050405020304" pitchFamily="18" charset="0"/>
                <a:cs typeface="Times New Roman" panose="02020603050405020304" pitchFamily="18" charset="0"/>
              </a:rPr>
              <a:t> </a:t>
            </a:r>
          </a:p>
          <a:p>
            <a:pPr algn="just">
              <a:lnSpc>
                <a:spcPct val="150000"/>
              </a:lnSpc>
            </a:pPr>
            <a:r>
              <a:rPr lang="en-US" dirty="0" smtClean="0">
                <a:latin typeface="Times New Roman" panose="02020603050405020304" pitchFamily="18" charset="0"/>
                <a:cs typeface="Times New Roman" panose="02020603050405020304" pitchFamily="18" charset="0"/>
              </a:rPr>
              <a:t>4. </a:t>
            </a:r>
            <a:r>
              <a:rPr lang="en-US" dirty="0" err="1" smtClean="0">
                <a:latin typeface="Times New Roman" panose="02020603050405020304" pitchFamily="18" charset="0"/>
                <a:cs typeface="Times New Roman" panose="02020603050405020304" pitchFamily="18" charset="0"/>
              </a:rPr>
              <a:t>Kiểm</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mẫu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bắn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trúng</a:t>
            </a:r>
            <a:r>
              <a:rPr lang="en-US" dirty="0">
                <a:latin typeface="Times New Roman" panose="02020603050405020304" pitchFamily="18" charset="0"/>
                <a:cs typeface="Times New Roman" panose="02020603050405020304" pitchFamily="18" charset="0"/>
              </a:rPr>
              <a:t> asteroid, </a:t>
            </a:r>
            <a:r>
              <a:rPr lang="en-US" dirty="0" err="1">
                <a:latin typeface="Times New Roman" panose="02020603050405020304" pitchFamily="18" charset="0"/>
                <a:cs typeface="Times New Roman" panose="02020603050405020304" pitchFamily="18" charset="0"/>
              </a:rPr>
              <a:t>điểm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tăng</a:t>
            </a:r>
            <a:r>
              <a:rPr lang="en-US" dirty="0">
                <a:latin typeface="Times New Roman" panose="02020603050405020304" pitchFamily="18" charset="0"/>
                <a:cs typeface="Times New Roman" panose="02020603050405020304" pitchFamily="18" charset="0"/>
              </a:rPr>
              <a:t> +10,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âm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nổ</a:t>
            </a:r>
            <a:r>
              <a:rPr lang="en-US" dirty="0">
                <a:latin typeface="Times New Roman" panose="02020603050405020304" pitchFamily="18" charset="0"/>
                <a:cs typeface="Times New Roman" panose="02020603050405020304" pitchFamily="18" charset="0"/>
              </a:rPr>
              <a:t>, asteroid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nổ</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endParaRPr lang="en-US" dirty="0"/>
          </a:p>
          <a:p>
            <a:pPr algn="just"/>
            <a:endParaRPr lang="en-US" dirty="0"/>
          </a:p>
          <a:p>
            <a:pPr marL="285750" indent="-285750" algn="just">
              <a:buFont typeface="Wingdings" panose="05000000000000000000" pitchFamily="2" charset="2"/>
              <a:buChar char="§"/>
            </a:pPr>
            <a:endParaRPr lang="en-US" dirty="0"/>
          </a:p>
          <a:p>
            <a:pPr algn="just"/>
            <a:endParaRPr lang="en-US" dirty="0"/>
          </a:p>
          <a:p>
            <a:pPr marL="285750" indent="-285750" algn="just">
              <a:buFont typeface="Wingdings" panose="05000000000000000000" pitchFamily="2" charset="2"/>
              <a:buChar char="§"/>
            </a:pPr>
            <a:endParaRPr lang="en-US" dirty="0"/>
          </a:p>
          <a:p>
            <a:pPr algn="just"/>
            <a:endParaRPr lang="en-US" dirty="0"/>
          </a:p>
          <a:p>
            <a:pPr algn="just"/>
            <a:endParaRPr lang="vi-VN" dirty="0"/>
          </a:p>
        </p:txBody>
      </p:sp>
      <p:pic>
        <p:nvPicPr>
          <p:cNvPr id="18" name="Picture 17"/>
          <p:cNvPicPr>
            <a:picLocks noChangeAspect="1"/>
          </p:cNvPicPr>
          <p:nvPr/>
        </p:nvPicPr>
        <p:blipFill>
          <a:blip r:embed="rId2"/>
          <a:stretch>
            <a:fillRect/>
          </a:stretch>
        </p:blipFill>
        <p:spPr>
          <a:xfrm>
            <a:off x="685808" y="1673173"/>
            <a:ext cx="1514475" cy="2867025"/>
          </a:xfrm>
          <a:prstGeom prst="rect">
            <a:avLst/>
          </a:prstGeom>
        </p:spPr>
      </p:pic>
      <p:sp>
        <p:nvSpPr>
          <p:cNvPr id="19" name="TextBox 18"/>
          <p:cNvSpPr txBox="1"/>
          <p:nvPr/>
        </p:nvSpPr>
        <p:spPr>
          <a:xfrm>
            <a:off x="540458" y="4543770"/>
            <a:ext cx="1805174" cy="369332"/>
          </a:xfrm>
          <a:prstGeom prst="rect">
            <a:avLst/>
          </a:prstGeom>
          <a:noFill/>
        </p:spPr>
        <p:txBody>
          <a:bodyPr wrap="none" rtlCol="0">
            <a:spAutoFit/>
          </a:bodyPr>
          <a:lstStyle/>
          <a:p>
            <a:r>
              <a:rPr lang="en-US" dirty="0" err="1" smtClean="0"/>
              <a:t>Kiểm</a:t>
            </a:r>
            <a:r>
              <a:rPr lang="en-US" dirty="0" smtClean="0"/>
              <a:t> </a:t>
            </a:r>
            <a:r>
              <a:rPr lang="en-US" dirty="0" err="1" smtClean="0"/>
              <a:t>tra</a:t>
            </a:r>
            <a:r>
              <a:rPr lang="en-US" dirty="0" smtClean="0"/>
              <a:t> </a:t>
            </a:r>
            <a:r>
              <a:rPr lang="en-US" dirty="0" err="1" smtClean="0"/>
              <a:t>va</a:t>
            </a:r>
            <a:r>
              <a:rPr lang="en-US" dirty="0" smtClean="0"/>
              <a:t> </a:t>
            </a:r>
            <a:r>
              <a:rPr lang="en-US" dirty="0" err="1" smtClean="0"/>
              <a:t>chạm</a:t>
            </a:r>
            <a:endParaRPr lang="en-US" dirty="0"/>
          </a:p>
        </p:txBody>
      </p:sp>
      <p:pic>
        <p:nvPicPr>
          <p:cNvPr id="20" name="Picture 19"/>
          <p:cNvPicPr/>
          <p:nvPr/>
        </p:nvPicPr>
        <p:blipFill>
          <a:blip r:embed="rId3"/>
          <a:stretch>
            <a:fillRect/>
          </a:stretch>
        </p:blipFill>
        <p:spPr>
          <a:xfrm>
            <a:off x="3053686" y="1777222"/>
            <a:ext cx="1456690" cy="2336800"/>
          </a:xfrm>
          <a:prstGeom prst="rect">
            <a:avLst/>
          </a:prstGeom>
        </p:spPr>
      </p:pic>
      <p:sp>
        <p:nvSpPr>
          <p:cNvPr id="21" name="TextBox 20"/>
          <p:cNvSpPr txBox="1"/>
          <p:nvPr/>
        </p:nvSpPr>
        <p:spPr>
          <a:xfrm>
            <a:off x="2678459" y="4543770"/>
            <a:ext cx="2207143" cy="369332"/>
          </a:xfrm>
          <a:prstGeom prst="rect">
            <a:avLst/>
          </a:prstGeom>
          <a:noFill/>
        </p:spPr>
        <p:txBody>
          <a:bodyPr wrap="none" rtlCol="0">
            <a:spAutoFit/>
          </a:bodyPr>
          <a:lstStyle/>
          <a:p>
            <a:r>
              <a:rPr lang="en-US" dirty="0" err="1" smtClean="0"/>
              <a:t>Cập</a:t>
            </a:r>
            <a:r>
              <a:rPr lang="en-US" dirty="0" smtClean="0"/>
              <a:t> </a:t>
            </a:r>
            <a:r>
              <a:rPr lang="en-US" dirty="0" err="1" smtClean="0"/>
              <a:t>nhật</a:t>
            </a:r>
            <a:r>
              <a:rPr lang="en-US" dirty="0" smtClean="0"/>
              <a:t> </a:t>
            </a:r>
            <a:r>
              <a:rPr lang="en-US" dirty="0" err="1" smtClean="0"/>
              <a:t>hiệu</a:t>
            </a:r>
            <a:r>
              <a:rPr lang="en-US" dirty="0" smtClean="0"/>
              <a:t> </a:t>
            </a:r>
            <a:r>
              <a:rPr lang="en-US" dirty="0" err="1" smtClean="0"/>
              <a:t>ứng</a:t>
            </a:r>
            <a:r>
              <a:rPr lang="en-US" dirty="0" smtClean="0"/>
              <a:t> </a:t>
            </a:r>
            <a:r>
              <a:rPr lang="en-US" dirty="0" err="1" smtClean="0"/>
              <a:t>nổ</a:t>
            </a:r>
            <a:endParaRPr lang="en-US" dirty="0"/>
          </a:p>
        </p:txBody>
      </p:sp>
    </p:spTree>
    <p:extLst>
      <p:ext uri="{BB962C8B-B14F-4D97-AF65-F5344CB8AC3E}">
        <p14:creationId xmlns:p14="http://schemas.microsoft.com/office/powerpoint/2010/main" val="622943174"/>
      </p:ext>
    </p:extLst>
  </p:cSld>
  <p:clrMapOvr>
    <a:masterClrMapping/>
  </p:clrMapOvr>
  <mc:AlternateContent xmlns:mc="http://schemas.openxmlformats.org/markup-compatibility/2006" xmlns:p14="http://schemas.microsoft.com/office/powerpoint/2010/main">
    <mc:Choice Requires="p14">
      <p:transition p14:dur="0" advClick="0" advTm="3000">
        <p:sndAc>
          <p:endSnd/>
        </p:sndAc>
      </p:transition>
    </mc:Choice>
    <mc:Fallback xmlns="">
      <p:transition advClick="0" advTm="3000">
        <p:sndAc>
          <p:end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S_OS" val="Unix 2.6 unknown"/>
  <p:tag name="AS_RELEASE_DATE" val="2021.11.30"/>
  <p:tag name="AS_TITLE" val="Aspose.Slides for Java"/>
  <p:tag name="AS_VERSION" val="21.11"/>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等线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等线"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等线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等线"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591</TotalTime>
  <Words>1013</Words>
  <Application>Microsoft Office PowerPoint</Application>
  <PresentationFormat>Widescreen</PresentationFormat>
  <Paragraphs>135</Paragraphs>
  <Slides>17</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Yu Gothic</vt:lpstr>
      <vt:lpstr>Arial</vt:lpstr>
      <vt:lpstr>Calibri</vt:lpstr>
      <vt:lpstr>等线</vt:lpstr>
      <vt:lpstr>等线 Light</vt:lpstr>
      <vt:lpstr>Noto Sans</vt:lpstr>
      <vt:lpstr>Symbol</vt:lpstr>
      <vt:lpstr>Times New Roman</vt:lpstr>
      <vt:lpstr>Wingdings</vt:lpstr>
      <vt:lpstr>Yeseva One</vt:lpstr>
      <vt:lpstr>字魂5号-无外润黑体</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Farhandani Musyaffa</dc:creator>
  <cp:lastModifiedBy>ASUS</cp:lastModifiedBy>
  <cp:revision>70</cp:revision>
  <dcterms:created xsi:type="dcterms:W3CDTF">2019-05-23T07:10:44Z</dcterms:created>
  <dcterms:modified xsi:type="dcterms:W3CDTF">2025-06-06T16:51:50Z</dcterms:modified>
</cp:coreProperties>
</file>