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Raleway"/>
      <p:regular r:id="rId16"/>
      <p:bold r:id="rId17"/>
      <p:italic r:id="rId18"/>
      <p:boldItalic r:id="rId19"/>
    </p:embeddedFont>
    <p:embeddedFont>
      <p:font typeface="Nunito"/>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regular.fntdata"/><Relationship Id="rId22" Type="http://schemas.openxmlformats.org/officeDocument/2006/relationships/font" Target="fonts/Nunito-italic.fntdata"/><Relationship Id="rId21" Type="http://schemas.openxmlformats.org/officeDocument/2006/relationships/font" Target="fonts/Nunito-bold.fntdata"/><Relationship Id="rId24" Type="http://schemas.openxmlformats.org/officeDocument/2006/relationships/font" Target="fonts/Lato-regular.fntdata"/><Relationship Id="rId23" Type="http://schemas.openxmlformats.org/officeDocument/2006/relationships/font" Target="fonts/Nunito-bold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aleway-bold.fntdata"/><Relationship Id="rId16" Type="http://schemas.openxmlformats.org/officeDocument/2006/relationships/font" Target="fonts/Raleway-regular.fntdata"/><Relationship Id="rId19" Type="http://schemas.openxmlformats.org/officeDocument/2006/relationships/font" Target="fonts/Raleway-boldItalic.fntdata"/><Relationship Id="rId18" Type="http://schemas.openxmlformats.org/officeDocument/2006/relationships/font" Target="fonts/Raleway-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b30e4a21d4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b30e4a21d4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b30e4a21d4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b30e4a21d4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b30e4a21d4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b30e4a21d4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b30e4a21d4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b30e4a21d4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b30e4a21d4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b30e4a21d4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b31ede9ab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b31ede9ab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b31ede9ab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b31ede9ab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b31ede9ab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b31ede9ab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b3b9514a2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b3b9514a2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55" name="Shape 55"/>
        <p:cNvGrpSpPr/>
        <p:nvPr/>
      </p:nvGrpSpPr>
      <p:grpSpPr>
        <a:xfrm>
          <a:off x="0" y="0"/>
          <a:ext cx="0" cy="0"/>
          <a:chOff x="0" y="0"/>
          <a:chExt cx="0" cy="0"/>
        </a:xfrm>
      </p:grpSpPr>
      <p:sp>
        <p:nvSpPr>
          <p:cNvPr id="56" name="Google Shape;56;p14"/>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 name="Google Shape;57;p14"/>
          <p:cNvGrpSpPr/>
          <p:nvPr/>
        </p:nvGrpSpPr>
        <p:grpSpPr>
          <a:xfrm>
            <a:off x="830392" y="1191256"/>
            <a:ext cx="745763" cy="45826"/>
            <a:chOff x="4580561" y="2589004"/>
            <a:chExt cx="1064464" cy="25200"/>
          </a:xfrm>
        </p:grpSpPr>
        <p:sp>
          <p:nvSpPr>
            <p:cNvPr id="58" name="Google Shape;58;p1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14"/>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p:txBody>
      </p:sp>
      <p:sp>
        <p:nvSpPr>
          <p:cNvPr id="61" name="Google Shape;61;p14"/>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62" name="Google Shape;62;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63" name="Shape 63"/>
        <p:cNvGrpSpPr/>
        <p:nvPr/>
      </p:nvGrpSpPr>
      <p:grpSpPr>
        <a:xfrm>
          <a:off x="0" y="0"/>
          <a:ext cx="0" cy="0"/>
          <a:chOff x="0" y="0"/>
          <a:chExt cx="0" cy="0"/>
        </a:xfrm>
      </p:grpSpPr>
      <p:grpSp>
        <p:nvGrpSpPr>
          <p:cNvPr id="64" name="Google Shape;64;p15"/>
          <p:cNvGrpSpPr/>
          <p:nvPr/>
        </p:nvGrpSpPr>
        <p:grpSpPr>
          <a:xfrm>
            <a:off x="830392" y="1191256"/>
            <a:ext cx="745763" cy="45826"/>
            <a:chOff x="4580561" y="2589004"/>
            <a:chExt cx="1064464" cy="25200"/>
          </a:xfrm>
        </p:grpSpPr>
        <p:sp>
          <p:nvSpPr>
            <p:cNvPr id="65" name="Google Shape;65;p1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 name="Google Shape;67;p1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8" name="Google Shape;68;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9" name="Shape 69"/>
        <p:cNvGrpSpPr/>
        <p:nvPr/>
      </p:nvGrpSpPr>
      <p:grpSpPr>
        <a:xfrm>
          <a:off x="0" y="0"/>
          <a:ext cx="0" cy="0"/>
          <a:chOff x="0" y="0"/>
          <a:chExt cx="0" cy="0"/>
        </a:xfrm>
      </p:grpSpPr>
      <p:sp>
        <p:nvSpPr>
          <p:cNvPr id="70" name="Google Shape;70;p1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 name="Google Shape;71;p16"/>
          <p:cNvGrpSpPr/>
          <p:nvPr/>
        </p:nvGrpSpPr>
        <p:grpSpPr>
          <a:xfrm>
            <a:off x="830392" y="1191256"/>
            <a:ext cx="745763" cy="45826"/>
            <a:chOff x="4580561" y="2589004"/>
            <a:chExt cx="1064464" cy="25200"/>
          </a:xfrm>
        </p:grpSpPr>
        <p:sp>
          <p:nvSpPr>
            <p:cNvPr id="72" name="Google Shape;72;p1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 name="Google Shape;7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75" name="Google Shape;75;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76" name="Google Shape;76;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7" name="Shape 77"/>
        <p:cNvGrpSpPr/>
        <p:nvPr/>
      </p:nvGrpSpPr>
      <p:grpSpPr>
        <a:xfrm>
          <a:off x="0" y="0"/>
          <a:ext cx="0" cy="0"/>
          <a:chOff x="0" y="0"/>
          <a:chExt cx="0" cy="0"/>
        </a:xfrm>
      </p:grpSpPr>
      <p:sp>
        <p:nvSpPr>
          <p:cNvPr id="78" name="Google Shape;78;p1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 name="Google Shape;79;p17"/>
          <p:cNvGrpSpPr/>
          <p:nvPr/>
        </p:nvGrpSpPr>
        <p:grpSpPr>
          <a:xfrm>
            <a:off x="830392" y="1191256"/>
            <a:ext cx="745763" cy="45826"/>
            <a:chOff x="4580561" y="2589004"/>
            <a:chExt cx="1064464" cy="25200"/>
          </a:xfrm>
        </p:grpSpPr>
        <p:sp>
          <p:nvSpPr>
            <p:cNvPr id="80" name="Google Shape;80;p1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 name="Google Shape;82;p1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83" name="Google Shape;83;p17"/>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84" name="Google Shape;84;p17"/>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85" name="Google Shape;85;p1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6" name="Shape 86"/>
        <p:cNvGrpSpPr/>
        <p:nvPr/>
      </p:nvGrpSpPr>
      <p:grpSpPr>
        <a:xfrm>
          <a:off x="0" y="0"/>
          <a:ext cx="0" cy="0"/>
          <a:chOff x="0" y="0"/>
          <a:chExt cx="0" cy="0"/>
        </a:xfrm>
      </p:grpSpPr>
      <p:sp>
        <p:nvSpPr>
          <p:cNvPr id="87" name="Google Shape;87;p1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18"/>
          <p:cNvGrpSpPr/>
          <p:nvPr/>
        </p:nvGrpSpPr>
        <p:grpSpPr>
          <a:xfrm>
            <a:off x="830392" y="1191256"/>
            <a:ext cx="745763" cy="45826"/>
            <a:chOff x="4580561" y="2589004"/>
            <a:chExt cx="1064464" cy="25200"/>
          </a:xfrm>
        </p:grpSpPr>
        <p:sp>
          <p:nvSpPr>
            <p:cNvPr id="89" name="Google Shape;89;p1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18"/>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92" name="Google Shape;92;p1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3" name="Shape 93"/>
        <p:cNvGrpSpPr/>
        <p:nvPr/>
      </p:nvGrpSpPr>
      <p:grpSpPr>
        <a:xfrm>
          <a:off x="0" y="0"/>
          <a:ext cx="0" cy="0"/>
          <a:chOff x="0" y="0"/>
          <a:chExt cx="0" cy="0"/>
        </a:xfrm>
      </p:grpSpPr>
      <p:sp>
        <p:nvSpPr>
          <p:cNvPr id="94" name="Google Shape;94;p1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 name="Google Shape;95;p19"/>
          <p:cNvGrpSpPr/>
          <p:nvPr/>
        </p:nvGrpSpPr>
        <p:grpSpPr>
          <a:xfrm>
            <a:off x="830392" y="1191256"/>
            <a:ext cx="745763" cy="45826"/>
            <a:chOff x="4580561" y="2589004"/>
            <a:chExt cx="1064464" cy="25200"/>
          </a:xfrm>
        </p:grpSpPr>
        <p:sp>
          <p:nvSpPr>
            <p:cNvPr id="96" name="Google Shape;96;p1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 name="Google Shape;98;p19"/>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99" name="Google Shape;99;p19"/>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0" name="Google Shape;100;p1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101" name="Shape 101"/>
        <p:cNvGrpSpPr/>
        <p:nvPr/>
      </p:nvGrpSpPr>
      <p:grpSpPr>
        <a:xfrm>
          <a:off x="0" y="0"/>
          <a:ext cx="0" cy="0"/>
          <a:chOff x="0" y="0"/>
          <a:chExt cx="0" cy="0"/>
        </a:xfrm>
      </p:grpSpPr>
      <p:grpSp>
        <p:nvGrpSpPr>
          <p:cNvPr id="102" name="Google Shape;102;p20"/>
          <p:cNvGrpSpPr/>
          <p:nvPr/>
        </p:nvGrpSpPr>
        <p:grpSpPr>
          <a:xfrm>
            <a:off x="830392" y="4169130"/>
            <a:ext cx="745763" cy="45826"/>
            <a:chOff x="4580561" y="2589004"/>
            <a:chExt cx="1064464" cy="25200"/>
          </a:xfrm>
        </p:grpSpPr>
        <p:sp>
          <p:nvSpPr>
            <p:cNvPr id="103" name="Google Shape;103;p2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20"/>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06" name="Google Shape;106;p2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7" name="Shape 107"/>
        <p:cNvGrpSpPr/>
        <p:nvPr/>
      </p:nvGrpSpPr>
      <p:grpSpPr>
        <a:xfrm>
          <a:off x="0" y="0"/>
          <a:ext cx="0" cy="0"/>
          <a:chOff x="0" y="0"/>
          <a:chExt cx="0" cy="0"/>
        </a:xfrm>
      </p:grpSpPr>
      <p:sp>
        <p:nvSpPr>
          <p:cNvPr id="108" name="Google Shape;108;p2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 name="Google Shape;109;p21"/>
          <p:cNvGrpSpPr/>
          <p:nvPr/>
        </p:nvGrpSpPr>
        <p:grpSpPr>
          <a:xfrm>
            <a:off x="830392" y="1191256"/>
            <a:ext cx="745763" cy="45826"/>
            <a:chOff x="4580561" y="2589004"/>
            <a:chExt cx="1064464" cy="25200"/>
          </a:xfrm>
        </p:grpSpPr>
        <p:sp>
          <p:nvSpPr>
            <p:cNvPr id="110" name="Google Shape;110;p2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 name="Google Shape;112;p21"/>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13" name="Google Shape;113;p21"/>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14" name="Google Shape;114;p21"/>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5" name="Google Shape;115;p2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6" name="Shape 116"/>
        <p:cNvGrpSpPr/>
        <p:nvPr/>
      </p:nvGrpSpPr>
      <p:grpSpPr>
        <a:xfrm>
          <a:off x="0" y="0"/>
          <a:ext cx="0" cy="0"/>
          <a:chOff x="0" y="0"/>
          <a:chExt cx="0" cy="0"/>
        </a:xfrm>
      </p:grpSpPr>
      <p:sp>
        <p:nvSpPr>
          <p:cNvPr id="117" name="Google Shape;117;p22"/>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118" name="Google Shape;118;p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19" name="Shape 119"/>
        <p:cNvGrpSpPr/>
        <p:nvPr/>
      </p:nvGrpSpPr>
      <p:grpSpPr>
        <a:xfrm>
          <a:off x="0" y="0"/>
          <a:ext cx="0" cy="0"/>
          <a:chOff x="0" y="0"/>
          <a:chExt cx="0" cy="0"/>
        </a:xfrm>
      </p:grpSpPr>
      <p:grpSp>
        <p:nvGrpSpPr>
          <p:cNvPr id="120" name="Google Shape;120;p23"/>
          <p:cNvGrpSpPr/>
          <p:nvPr/>
        </p:nvGrpSpPr>
        <p:grpSpPr>
          <a:xfrm>
            <a:off x="830392" y="4169130"/>
            <a:ext cx="745763" cy="45826"/>
            <a:chOff x="4580561" y="2589004"/>
            <a:chExt cx="1064464" cy="25200"/>
          </a:xfrm>
        </p:grpSpPr>
        <p:sp>
          <p:nvSpPr>
            <p:cNvPr id="121" name="Google Shape;121;p2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3" name="Google Shape;123;p23"/>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124" name="Google Shape;124;p23"/>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1600"/>
              </a:spcBef>
              <a:spcAft>
                <a:spcPts val="0"/>
              </a:spcAft>
              <a:buClr>
                <a:schemeClr val="lt1"/>
              </a:buClr>
              <a:buSzPts val="1100"/>
              <a:buChar char="○"/>
              <a:defRPr>
                <a:solidFill>
                  <a:schemeClr val="lt1"/>
                </a:solidFill>
              </a:defRPr>
            </a:lvl2pPr>
            <a:lvl3pPr indent="-298450" lvl="2" marL="1371600" rtl="0">
              <a:spcBef>
                <a:spcPts val="1600"/>
              </a:spcBef>
              <a:spcAft>
                <a:spcPts val="0"/>
              </a:spcAft>
              <a:buClr>
                <a:schemeClr val="lt1"/>
              </a:buClr>
              <a:buSzPts val="1100"/>
              <a:buChar char="■"/>
              <a:defRPr>
                <a:solidFill>
                  <a:schemeClr val="lt1"/>
                </a:solidFill>
              </a:defRPr>
            </a:lvl3pPr>
            <a:lvl4pPr indent="-298450" lvl="3" marL="1828800" rtl="0">
              <a:spcBef>
                <a:spcPts val="1600"/>
              </a:spcBef>
              <a:spcAft>
                <a:spcPts val="0"/>
              </a:spcAft>
              <a:buClr>
                <a:schemeClr val="lt1"/>
              </a:buClr>
              <a:buSzPts val="1100"/>
              <a:buChar char="●"/>
              <a:defRPr>
                <a:solidFill>
                  <a:schemeClr val="lt1"/>
                </a:solidFill>
              </a:defRPr>
            </a:lvl4pPr>
            <a:lvl5pPr indent="-298450" lvl="4" marL="2286000" rtl="0">
              <a:spcBef>
                <a:spcPts val="1600"/>
              </a:spcBef>
              <a:spcAft>
                <a:spcPts val="0"/>
              </a:spcAft>
              <a:buClr>
                <a:schemeClr val="lt1"/>
              </a:buClr>
              <a:buSzPts val="1100"/>
              <a:buChar char="○"/>
              <a:defRPr>
                <a:solidFill>
                  <a:schemeClr val="lt1"/>
                </a:solidFill>
              </a:defRPr>
            </a:lvl5pPr>
            <a:lvl6pPr indent="-298450" lvl="5" marL="2743200" rtl="0">
              <a:spcBef>
                <a:spcPts val="1600"/>
              </a:spcBef>
              <a:spcAft>
                <a:spcPts val="0"/>
              </a:spcAft>
              <a:buClr>
                <a:schemeClr val="lt1"/>
              </a:buClr>
              <a:buSzPts val="1100"/>
              <a:buChar char="■"/>
              <a:defRPr>
                <a:solidFill>
                  <a:schemeClr val="lt1"/>
                </a:solidFill>
              </a:defRPr>
            </a:lvl6pPr>
            <a:lvl7pPr indent="-298450" lvl="6" marL="3200400" rtl="0">
              <a:spcBef>
                <a:spcPts val="1600"/>
              </a:spcBef>
              <a:spcAft>
                <a:spcPts val="0"/>
              </a:spcAft>
              <a:buClr>
                <a:schemeClr val="lt1"/>
              </a:buClr>
              <a:buSzPts val="1100"/>
              <a:buChar char="●"/>
              <a:defRPr>
                <a:solidFill>
                  <a:schemeClr val="lt1"/>
                </a:solidFill>
              </a:defRPr>
            </a:lvl7pPr>
            <a:lvl8pPr indent="-298450" lvl="7" marL="3657600" rtl="0">
              <a:spcBef>
                <a:spcPts val="1600"/>
              </a:spcBef>
              <a:spcAft>
                <a:spcPts val="0"/>
              </a:spcAft>
              <a:buClr>
                <a:schemeClr val="lt1"/>
              </a:buClr>
              <a:buSzPts val="1100"/>
              <a:buChar char="○"/>
              <a:defRPr>
                <a:solidFill>
                  <a:schemeClr val="lt1"/>
                </a:solidFill>
              </a:defRPr>
            </a:lvl8pPr>
            <a:lvl9pPr indent="-298450" lvl="8" marL="4114800" rtl="0">
              <a:spcBef>
                <a:spcPts val="1600"/>
              </a:spcBef>
              <a:spcAft>
                <a:spcPts val="1600"/>
              </a:spcAft>
              <a:buClr>
                <a:schemeClr val="lt1"/>
              </a:buClr>
              <a:buSzPts val="1100"/>
              <a:buChar char="■"/>
              <a:defRPr>
                <a:solidFill>
                  <a:schemeClr val="lt1"/>
                </a:solidFill>
              </a:defRPr>
            </a:lvl9pPr>
          </a:lstStyle>
          <a:p/>
        </p:txBody>
      </p:sp>
      <p:sp>
        <p:nvSpPr>
          <p:cNvPr id="125" name="Google Shape;125;p2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6" name="Shape 126"/>
        <p:cNvGrpSpPr/>
        <p:nvPr/>
      </p:nvGrpSpPr>
      <p:grpSpPr>
        <a:xfrm>
          <a:off x="0" y="0"/>
          <a:ext cx="0" cy="0"/>
          <a:chOff x="0" y="0"/>
          <a:chExt cx="0" cy="0"/>
        </a:xfrm>
      </p:grpSpPr>
      <p:sp>
        <p:nvSpPr>
          <p:cNvPr id="127" name="Google Shape;127;p2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1.xml"/><Relationship Id="rId12" Type="http://schemas.openxmlformats.org/officeDocument/2006/relationships/slideLayout" Target="../slideLayouts/slideLayout22.xml"/><Relationship Id="rId1" Type="http://schemas.openxmlformats.org/officeDocument/2006/relationships/image" Target="../media/image8.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800"/>
              <a:buFont typeface="Raleway"/>
              <a:buNone/>
              <a:defRPr b="1" sz="2800">
                <a:latin typeface="Raleway"/>
                <a:ea typeface="Raleway"/>
                <a:cs typeface="Raleway"/>
                <a:sym typeface="Raleway"/>
              </a:defRPr>
            </a:lvl1pPr>
            <a:lvl2pPr lvl="1" rtl="0">
              <a:spcBef>
                <a:spcPts val="0"/>
              </a:spcBef>
              <a:spcAft>
                <a:spcPts val="0"/>
              </a:spcAft>
              <a:buSzPts val="2800"/>
              <a:buFont typeface="Raleway"/>
              <a:buNone/>
              <a:defRPr b="1" sz="2800">
                <a:latin typeface="Raleway"/>
                <a:ea typeface="Raleway"/>
                <a:cs typeface="Raleway"/>
                <a:sym typeface="Raleway"/>
              </a:defRPr>
            </a:lvl2pPr>
            <a:lvl3pPr lvl="2" rtl="0">
              <a:spcBef>
                <a:spcPts val="0"/>
              </a:spcBef>
              <a:spcAft>
                <a:spcPts val="0"/>
              </a:spcAft>
              <a:buSzPts val="2800"/>
              <a:buFont typeface="Raleway"/>
              <a:buNone/>
              <a:defRPr b="1" sz="2800">
                <a:latin typeface="Raleway"/>
                <a:ea typeface="Raleway"/>
                <a:cs typeface="Raleway"/>
                <a:sym typeface="Raleway"/>
              </a:defRPr>
            </a:lvl3pPr>
            <a:lvl4pPr lvl="3" rtl="0">
              <a:spcBef>
                <a:spcPts val="0"/>
              </a:spcBef>
              <a:spcAft>
                <a:spcPts val="0"/>
              </a:spcAft>
              <a:buSzPts val="2800"/>
              <a:buFont typeface="Raleway"/>
              <a:buNone/>
              <a:defRPr b="1" sz="2800">
                <a:latin typeface="Raleway"/>
                <a:ea typeface="Raleway"/>
                <a:cs typeface="Raleway"/>
                <a:sym typeface="Raleway"/>
              </a:defRPr>
            </a:lvl4pPr>
            <a:lvl5pPr lvl="4" rtl="0">
              <a:spcBef>
                <a:spcPts val="0"/>
              </a:spcBef>
              <a:spcAft>
                <a:spcPts val="0"/>
              </a:spcAft>
              <a:buSzPts val="2800"/>
              <a:buFont typeface="Raleway"/>
              <a:buNone/>
              <a:defRPr b="1" sz="2800">
                <a:latin typeface="Raleway"/>
                <a:ea typeface="Raleway"/>
                <a:cs typeface="Raleway"/>
                <a:sym typeface="Raleway"/>
              </a:defRPr>
            </a:lvl5pPr>
            <a:lvl6pPr lvl="5" rtl="0">
              <a:spcBef>
                <a:spcPts val="0"/>
              </a:spcBef>
              <a:spcAft>
                <a:spcPts val="0"/>
              </a:spcAft>
              <a:buSzPts val="2800"/>
              <a:buFont typeface="Raleway"/>
              <a:buNone/>
              <a:defRPr b="1" sz="2800">
                <a:latin typeface="Raleway"/>
                <a:ea typeface="Raleway"/>
                <a:cs typeface="Raleway"/>
                <a:sym typeface="Raleway"/>
              </a:defRPr>
            </a:lvl6pPr>
            <a:lvl7pPr lvl="6" rtl="0">
              <a:spcBef>
                <a:spcPts val="0"/>
              </a:spcBef>
              <a:spcAft>
                <a:spcPts val="0"/>
              </a:spcAft>
              <a:buSzPts val="2800"/>
              <a:buFont typeface="Raleway"/>
              <a:buNone/>
              <a:defRPr b="1" sz="2800">
                <a:latin typeface="Raleway"/>
                <a:ea typeface="Raleway"/>
                <a:cs typeface="Raleway"/>
                <a:sym typeface="Raleway"/>
              </a:defRPr>
            </a:lvl7pPr>
            <a:lvl8pPr lvl="7" rtl="0">
              <a:spcBef>
                <a:spcPts val="0"/>
              </a:spcBef>
              <a:spcAft>
                <a:spcPts val="0"/>
              </a:spcAft>
              <a:buSzPts val="2800"/>
              <a:buFont typeface="Raleway"/>
              <a:buNone/>
              <a:defRPr b="1" sz="2800">
                <a:latin typeface="Raleway"/>
                <a:ea typeface="Raleway"/>
                <a:cs typeface="Raleway"/>
                <a:sym typeface="Raleway"/>
              </a:defRPr>
            </a:lvl8pPr>
            <a:lvl9pPr lvl="8" rtl="0">
              <a:spcBef>
                <a:spcPts val="0"/>
              </a:spcBef>
              <a:spcAft>
                <a:spcPts val="0"/>
              </a:spcAft>
              <a:buSzPts val="2800"/>
              <a:buFont typeface="Raleway"/>
              <a:buNone/>
              <a:defRPr b="1" sz="2800">
                <a:latin typeface="Raleway"/>
                <a:ea typeface="Raleway"/>
                <a:cs typeface="Raleway"/>
                <a:sym typeface="Raleway"/>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53" name="Google Shape;53;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vi"/>
              <a:t>‹#›</a:t>
            </a:fld>
            <a:endParaRPr/>
          </a:p>
        </p:txBody>
      </p:sp>
      <p:pic>
        <p:nvPicPr>
          <p:cNvPr id="54" name="Google Shape;54;p13"/>
          <p:cNvPicPr preferRelativeResize="0"/>
          <p:nvPr/>
        </p:nvPicPr>
        <p:blipFill>
          <a:blip r:embed="rId1">
            <a:alphaModFix/>
          </a:blip>
          <a:stretch>
            <a:fillRect/>
          </a:stretch>
        </p:blipFill>
        <p:spPr>
          <a:xfrm>
            <a:off x="8105633" y="4602300"/>
            <a:ext cx="962166" cy="54120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hyperlink" Target="https://www.w3schools.com/jsref/dom_obj_event.asp"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ctrTitle"/>
          </p:nvPr>
        </p:nvSpPr>
        <p:spPr>
          <a:xfrm>
            <a:off x="729625"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Event</a:t>
            </a:r>
            <a:endParaRPr>
              <a:latin typeface="Nunito"/>
              <a:ea typeface="Nunito"/>
              <a:cs typeface="Nunito"/>
              <a:sym typeface="Nunito"/>
            </a:endParaRPr>
          </a:p>
        </p:txBody>
      </p:sp>
      <p:sp>
        <p:nvSpPr>
          <p:cNvPr id="133" name="Google Shape;133;p25"/>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solidFill>
                  <a:schemeClr val="dk2"/>
                </a:solidFill>
                <a:latin typeface="Nunito"/>
                <a:ea typeface="Nunito"/>
                <a:cs typeface="Nunito"/>
                <a:sym typeface="Nunito"/>
              </a:rPr>
              <a:t>Ba Nguyễn</a:t>
            </a:r>
            <a:endParaRPr>
              <a:solidFill>
                <a:schemeClr val="dk2"/>
              </a:solidFill>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727650" y="5817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Introduction</a:t>
            </a:r>
            <a:endParaRPr>
              <a:latin typeface="Nunito"/>
              <a:ea typeface="Nunito"/>
              <a:cs typeface="Nunito"/>
              <a:sym typeface="Nunito"/>
            </a:endParaRPr>
          </a:p>
        </p:txBody>
      </p:sp>
      <p:sp>
        <p:nvSpPr>
          <p:cNvPr id="139" name="Google Shape;139;p26"/>
          <p:cNvSpPr txBox="1"/>
          <p:nvPr>
            <p:ph idx="1" type="body"/>
          </p:nvPr>
        </p:nvSpPr>
        <p:spPr>
          <a:xfrm>
            <a:off x="729450" y="1313225"/>
            <a:ext cx="7688700" cy="3604200"/>
          </a:xfrm>
          <a:prstGeom prst="rect">
            <a:avLst/>
          </a:prstGeom>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None/>
            </a:pPr>
            <a:r>
              <a:rPr b="1" lang="vi">
                <a:solidFill>
                  <a:schemeClr val="dk2"/>
                </a:solidFill>
                <a:latin typeface="Nunito"/>
                <a:ea typeface="Nunito"/>
                <a:cs typeface="Nunito"/>
                <a:sym typeface="Nunito"/>
              </a:rPr>
              <a:t>Event -  sự kiện</a:t>
            </a:r>
            <a:r>
              <a:rPr lang="vi">
                <a:solidFill>
                  <a:schemeClr val="dk2"/>
                </a:solidFill>
                <a:latin typeface="Nunito"/>
                <a:ea typeface="Nunito"/>
                <a:cs typeface="Nunito"/>
                <a:sym typeface="Nunito"/>
              </a:rPr>
              <a:t> là tín hiệu khi một điều gì đó xảy ra trên </a:t>
            </a:r>
            <a:r>
              <a:rPr b="1" lang="vi">
                <a:solidFill>
                  <a:schemeClr val="dk2"/>
                </a:solidFill>
                <a:latin typeface="Nunito"/>
                <a:ea typeface="Nunito"/>
                <a:cs typeface="Nunito"/>
                <a:sym typeface="Nunito"/>
              </a:rPr>
              <a:t>DOM</a:t>
            </a:r>
            <a:r>
              <a:rPr lang="vi">
                <a:solidFill>
                  <a:schemeClr val="dk2"/>
                </a:solidFill>
                <a:latin typeface="Nunito"/>
                <a:ea typeface="Nunito"/>
                <a:cs typeface="Nunito"/>
                <a:sym typeface="Nunito"/>
              </a:rPr>
              <a:t>, tất cả các </a:t>
            </a:r>
            <a:r>
              <a:rPr b="1" lang="vi">
                <a:solidFill>
                  <a:schemeClr val="dk2"/>
                </a:solidFill>
                <a:latin typeface="Nunito"/>
                <a:ea typeface="Nunito"/>
                <a:cs typeface="Nunito"/>
                <a:sym typeface="Nunito"/>
              </a:rPr>
              <a:t>node</a:t>
            </a:r>
            <a:r>
              <a:rPr lang="vi">
                <a:solidFill>
                  <a:schemeClr val="dk2"/>
                </a:solidFill>
                <a:latin typeface="Nunito"/>
                <a:ea typeface="Nunito"/>
                <a:cs typeface="Nunito"/>
                <a:sym typeface="Nunito"/>
              </a:rPr>
              <a:t> trong </a:t>
            </a:r>
            <a:r>
              <a:rPr b="1" lang="vi">
                <a:solidFill>
                  <a:schemeClr val="dk2"/>
                </a:solidFill>
                <a:latin typeface="Nunito"/>
                <a:ea typeface="Nunito"/>
                <a:cs typeface="Nunito"/>
                <a:sym typeface="Nunito"/>
              </a:rPr>
              <a:t>DOM</a:t>
            </a:r>
            <a:r>
              <a:rPr lang="vi">
                <a:solidFill>
                  <a:schemeClr val="dk2"/>
                </a:solidFill>
                <a:latin typeface="Nunito"/>
                <a:ea typeface="Nunito"/>
                <a:cs typeface="Nunito"/>
                <a:sym typeface="Nunito"/>
              </a:rPr>
              <a:t> đều có thể kích hoạt các </a:t>
            </a:r>
            <a:r>
              <a:rPr b="1" lang="vi">
                <a:solidFill>
                  <a:schemeClr val="dk2"/>
                </a:solidFill>
                <a:latin typeface="Nunito"/>
                <a:ea typeface="Nunito"/>
                <a:cs typeface="Nunito"/>
                <a:sym typeface="Nunito"/>
              </a:rPr>
              <a:t>event</a:t>
            </a:r>
            <a:endParaRPr>
              <a:solidFill>
                <a:schemeClr val="dk2"/>
              </a:solidFill>
              <a:latin typeface="Nunito"/>
              <a:ea typeface="Nunito"/>
              <a:cs typeface="Nunito"/>
              <a:sym typeface="Nunito"/>
            </a:endParaRPr>
          </a:p>
          <a:p>
            <a:pPr indent="0" lvl="0" marL="0" marR="0" rtl="0" algn="l">
              <a:lnSpc>
                <a:spcPct val="115000"/>
              </a:lnSpc>
              <a:spcBef>
                <a:spcPts val="1600"/>
              </a:spcBef>
              <a:spcAft>
                <a:spcPts val="0"/>
              </a:spcAft>
              <a:buNone/>
            </a:pPr>
            <a:r>
              <a:rPr lang="vi">
                <a:solidFill>
                  <a:schemeClr val="dk2"/>
                </a:solidFill>
                <a:latin typeface="Nunito"/>
                <a:ea typeface="Nunito"/>
                <a:cs typeface="Nunito"/>
                <a:sym typeface="Nunito"/>
              </a:rPr>
              <a:t>Để cung cấp một hành động phản ứng lại khi một </a:t>
            </a:r>
            <a:r>
              <a:rPr b="1" lang="vi">
                <a:solidFill>
                  <a:schemeClr val="dk2"/>
                </a:solidFill>
                <a:latin typeface="Nunito"/>
                <a:ea typeface="Nunito"/>
                <a:cs typeface="Nunito"/>
                <a:sym typeface="Nunito"/>
              </a:rPr>
              <a:t>event</a:t>
            </a:r>
            <a:r>
              <a:rPr lang="vi">
                <a:solidFill>
                  <a:schemeClr val="dk2"/>
                </a:solidFill>
                <a:latin typeface="Nunito"/>
                <a:ea typeface="Nunito"/>
                <a:cs typeface="Nunito"/>
                <a:sym typeface="Nunito"/>
              </a:rPr>
              <a:t> được kích hoạt, chúng ta sử dụng các trình xử lý sự kiện - </a:t>
            </a:r>
            <a:r>
              <a:rPr b="1" lang="vi">
                <a:solidFill>
                  <a:schemeClr val="dk2"/>
                </a:solidFill>
                <a:latin typeface="Nunito"/>
                <a:ea typeface="Nunito"/>
                <a:cs typeface="Nunito"/>
                <a:sym typeface="Nunito"/>
              </a:rPr>
              <a:t>event handlers</a:t>
            </a:r>
            <a:endParaRPr>
              <a:solidFill>
                <a:schemeClr val="dk2"/>
              </a:solidFill>
              <a:latin typeface="Nunito"/>
              <a:ea typeface="Nunito"/>
              <a:cs typeface="Nunito"/>
              <a:sym typeface="Nunito"/>
            </a:endParaRPr>
          </a:p>
          <a:p>
            <a:pPr indent="0" lvl="0" marL="0" marR="0" rtl="0" algn="l">
              <a:lnSpc>
                <a:spcPct val="115000"/>
              </a:lnSpc>
              <a:spcBef>
                <a:spcPts val="1600"/>
              </a:spcBef>
              <a:spcAft>
                <a:spcPts val="0"/>
              </a:spcAft>
              <a:buNone/>
            </a:pPr>
            <a:r>
              <a:rPr lang="vi">
                <a:solidFill>
                  <a:schemeClr val="dk2"/>
                </a:solidFill>
                <a:latin typeface="Nunito"/>
                <a:ea typeface="Nunito"/>
                <a:cs typeface="Nunito"/>
                <a:sym typeface="Nunito"/>
              </a:rPr>
              <a:t>💡 </a:t>
            </a:r>
            <a:r>
              <a:rPr b="1" lang="vi">
                <a:solidFill>
                  <a:schemeClr val="dk2"/>
                </a:solidFill>
                <a:latin typeface="Nunito"/>
                <a:ea typeface="Nunito"/>
                <a:cs typeface="Nunito"/>
                <a:sym typeface="Nunito"/>
              </a:rPr>
              <a:t>Event handler</a:t>
            </a:r>
            <a:r>
              <a:rPr lang="vi">
                <a:solidFill>
                  <a:schemeClr val="dk2"/>
                </a:solidFill>
                <a:latin typeface="Nunito"/>
                <a:ea typeface="Nunito"/>
                <a:cs typeface="Nunito"/>
                <a:sym typeface="Nunito"/>
              </a:rPr>
              <a:t> là một </a:t>
            </a:r>
            <a:r>
              <a:rPr b="1" lang="vi">
                <a:solidFill>
                  <a:schemeClr val="dk2"/>
                </a:solidFill>
                <a:latin typeface="Nunito"/>
                <a:ea typeface="Nunito"/>
                <a:cs typeface="Nunito"/>
                <a:sym typeface="Nunito"/>
              </a:rPr>
              <a:t>function</a:t>
            </a:r>
            <a:r>
              <a:rPr lang="vi">
                <a:solidFill>
                  <a:schemeClr val="dk2"/>
                </a:solidFill>
                <a:latin typeface="Nunito"/>
                <a:ea typeface="Nunito"/>
                <a:cs typeface="Nunito"/>
                <a:sym typeface="Nunito"/>
              </a:rPr>
              <a:t> được chạy khi một </a:t>
            </a:r>
            <a:r>
              <a:rPr b="1" lang="vi">
                <a:solidFill>
                  <a:schemeClr val="dk2"/>
                </a:solidFill>
                <a:latin typeface="Nunito"/>
                <a:ea typeface="Nunito"/>
                <a:cs typeface="Nunito"/>
                <a:sym typeface="Nunito"/>
              </a:rPr>
              <a:t>event</a:t>
            </a:r>
            <a:r>
              <a:rPr lang="vi">
                <a:solidFill>
                  <a:schemeClr val="dk2"/>
                </a:solidFill>
                <a:latin typeface="Nunito"/>
                <a:ea typeface="Nunito"/>
                <a:cs typeface="Nunito"/>
                <a:sym typeface="Nunito"/>
              </a:rPr>
              <a:t> được kích hoạt</a:t>
            </a:r>
            <a:endParaRPr>
              <a:solidFill>
                <a:schemeClr val="dk2"/>
              </a:solidFill>
              <a:latin typeface="Nunito"/>
              <a:ea typeface="Nunito"/>
              <a:cs typeface="Nunito"/>
              <a:sym typeface="Nunito"/>
            </a:endParaRPr>
          </a:p>
          <a:p>
            <a:pPr indent="0" lvl="0" marL="0" marR="0" rtl="0" algn="l">
              <a:lnSpc>
                <a:spcPct val="115000"/>
              </a:lnSpc>
              <a:spcBef>
                <a:spcPts val="1600"/>
              </a:spcBef>
              <a:spcAft>
                <a:spcPts val="0"/>
              </a:spcAft>
              <a:buNone/>
            </a:pPr>
            <a:r>
              <a:rPr lang="vi">
                <a:solidFill>
                  <a:schemeClr val="dk2"/>
                </a:solidFill>
                <a:latin typeface="Nunito"/>
                <a:ea typeface="Nunito"/>
                <a:cs typeface="Nunito"/>
                <a:sym typeface="Nunito"/>
              </a:rPr>
              <a:t>Các cách để chỉ định một </a:t>
            </a:r>
            <a:r>
              <a:rPr b="1" lang="vi">
                <a:solidFill>
                  <a:schemeClr val="dk2"/>
                </a:solidFill>
                <a:latin typeface="Nunito"/>
                <a:ea typeface="Nunito"/>
                <a:cs typeface="Nunito"/>
                <a:sym typeface="Nunito"/>
              </a:rPr>
              <a:t>handler</a:t>
            </a:r>
            <a:r>
              <a:rPr lang="vi">
                <a:solidFill>
                  <a:schemeClr val="dk2"/>
                </a:solidFill>
                <a:latin typeface="Nunito"/>
                <a:ea typeface="Nunito"/>
                <a:cs typeface="Nunito"/>
                <a:sym typeface="Nunito"/>
              </a:rPr>
              <a:t> cho một </a:t>
            </a:r>
            <a:r>
              <a:rPr b="1" lang="vi">
                <a:solidFill>
                  <a:schemeClr val="dk2"/>
                </a:solidFill>
                <a:latin typeface="Nunito"/>
                <a:ea typeface="Nunito"/>
                <a:cs typeface="Nunito"/>
                <a:sym typeface="Nunito"/>
              </a:rPr>
              <a:t>event</a:t>
            </a:r>
            <a:r>
              <a:rPr lang="vi">
                <a:solidFill>
                  <a:schemeClr val="dk2"/>
                </a:solidFill>
                <a:latin typeface="Nunito"/>
                <a:ea typeface="Nunito"/>
                <a:cs typeface="Nunito"/>
                <a:sym typeface="Nunito"/>
              </a:rPr>
              <a:t> cụ thể:</a:t>
            </a:r>
            <a:endParaRPr>
              <a:solidFill>
                <a:schemeClr val="dk2"/>
              </a:solidFill>
              <a:latin typeface="Nunito"/>
              <a:ea typeface="Nunito"/>
              <a:cs typeface="Nunito"/>
              <a:sym typeface="Nunito"/>
            </a:endParaRPr>
          </a:p>
          <a:p>
            <a:pPr indent="-311150" lvl="0" marL="457200" rtl="0" algn="l">
              <a:spcBef>
                <a:spcPts val="1600"/>
              </a:spcBef>
              <a:spcAft>
                <a:spcPts val="0"/>
              </a:spcAft>
              <a:buClr>
                <a:schemeClr val="dk2"/>
              </a:buClr>
              <a:buSzPts val="1300"/>
              <a:buFont typeface="Lora"/>
              <a:buChar char="-"/>
            </a:pPr>
            <a:r>
              <a:rPr b="1" lang="vi">
                <a:solidFill>
                  <a:schemeClr val="dk2"/>
                </a:solidFill>
                <a:latin typeface="Nunito"/>
                <a:ea typeface="Nunito"/>
                <a:cs typeface="Nunito"/>
                <a:sym typeface="Nunito"/>
              </a:rPr>
              <a:t>HTML Attribute</a:t>
            </a:r>
            <a:r>
              <a:rPr lang="vi">
                <a:solidFill>
                  <a:schemeClr val="dk2"/>
                </a:solidFill>
                <a:latin typeface="Nunito"/>
                <a:ea typeface="Nunito"/>
                <a:cs typeface="Nunito"/>
                <a:sym typeface="Nunito"/>
              </a:rPr>
              <a:t> </a:t>
            </a:r>
            <a:endParaRPr>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Lora"/>
              <a:buChar char="-"/>
            </a:pPr>
            <a:r>
              <a:rPr b="1" lang="vi">
                <a:solidFill>
                  <a:schemeClr val="dk2"/>
                </a:solidFill>
                <a:latin typeface="Nunito"/>
                <a:ea typeface="Nunito"/>
                <a:cs typeface="Nunito"/>
                <a:sym typeface="Nunito"/>
              </a:rPr>
              <a:t>DOM Property</a:t>
            </a:r>
            <a:r>
              <a:rPr lang="vi">
                <a:solidFill>
                  <a:schemeClr val="dk2"/>
                </a:solidFill>
                <a:latin typeface="Nunito"/>
                <a:ea typeface="Nunito"/>
                <a:cs typeface="Nunito"/>
                <a:sym typeface="Nunito"/>
              </a:rPr>
              <a:t> </a:t>
            </a:r>
            <a:endParaRPr>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Lora"/>
              <a:buChar char="-"/>
            </a:pPr>
            <a:r>
              <a:rPr b="1" lang="vi">
                <a:solidFill>
                  <a:schemeClr val="dk2"/>
                </a:solidFill>
                <a:latin typeface="Nunito"/>
                <a:ea typeface="Nunito"/>
                <a:cs typeface="Nunito"/>
                <a:sym typeface="Nunito"/>
              </a:rPr>
              <a:t>addEventListener()</a:t>
            </a:r>
            <a:r>
              <a:rPr lang="vi">
                <a:solidFill>
                  <a:schemeClr val="dk2"/>
                </a:solidFill>
                <a:latin typeface="Nunito"/>
                <a:ea typeface="Nunito"/>
                <a:cs typeface="Nunito"/>
                <a:sym typeface="Nunito"/>
              </a:rPr>
              <a:t>/</a:t>
            </a:r>
            <a:r>
              <a:rPr b="1" lang="vi">
                <a:solidFill>
                  <a:schemeClr val="dk2"/>
                </a:solidFill>
                <a:latin typeface="Nunito"/>
                <a:ea typeface="Nunito"/>
                <a:cs typeface="Nunito"/>
                <a:sym typeface="Nunito"/>
              </a:rPr>
              <a:t>removeEventListener()</a:t>
            </a:r>
            <a:r>
              <a:rPr lang="vi">
                <a:solidFill>
                  <a:schemeClr val="dk2"/>
                </a:solidFill>
                <a:latin typeface="Nunito"/>
                <a:ea typeface="Nunito"/>
                <a:cs typeface="Nunito"/>
                <a:sym typeface="Nunito"/>
              </a:rPr>
              <a:t> </a:t>
            </a:r>
            <a:endParaRPr>
              <a:solidFill>
                <a:schemeClr val="dk2"/>
              </a:solidFill>
              <a:latin typeface="Nunito"/>
              <a:ea typeface="Nunito"/>
              <a:cs typeface="Nunito"/>
              <a:sym typeface="Nunito"/>
            </a:endParaRPr>
          </a:p>
          <a:p>
            <a:pPr indent="0" lvl="0" marL="0" rtl="0" algn="l">
              <a:spcBef>
                <a:spcPts val="1600"/>
              </a:spcBef>
              <a:spcAft>
                <a:spcPts val="1600"/>
              </a:spcAft>
              <a:buNone/>
            </a:pPr>
            <a:r>
              <a:rPr lang="vi">
                <a:solidFill>
                  <a:schemeClr val="dk2"/>
                </a:solidFill>
                <a:latin typeface="Nunito"/>
                <a:ea typeface="Nunito"/>
                <a:cs typeface="Nunito"/>
                <a:sym typeface="Nunito"/>
              </a:rPr>
              <a:t>💡Danh sách </a:t>
            </a:r>
            <a:r>
              <a:rPr b="1" lang="vi">
                <a:solidFill>
                  <a:schemeClr val="dk2"/>
                </a:solidFill>
                <a:latin typeface="Nunito"/>
                <a:ea typeface="Nunito"/>
                <a:cs typeface="Nunito"/>
                <a:sym typeface="Nunito"/>
              </a:rPr>
              <a:t>DOM events</a:t>
            </a:r>
            <a:r>
              <a:rPr lang="vi">
                <a:solidFill>
                  <a:schemeClr val="dk2"/>
                </a:solidFill>
                <a:latin typeface="Nunito"/>
                <a:ea typeface="Nunito"/>
                <a:cs typeface="Nunito"/>
                <a:sym typeface="Nunito"/>
              </a:rPr>
              <a:t>: </a:t>
            </a:r>
            <a:r>
              <a:rPr lang="vi" u="sng">
                <a:solidFill>
                  <a:schemeClr val="hlink"/>
                </a:solidFill>
                <a:latin typeface="Nunito"/>
                <a:ea typeface="Nunito"/>
                <a:cs typeface="Nunito"/>
                <a:sym typeface="Nunito"/>
                <a:hlinkClick r:id="rId3"/>
              </a:rPr>
              <a:t>DOM Events</a:t>
            </a:r>
            <a:endParaRPr>
              <a:solidFill>
                <a:schemeClr val="dk2"/>
              </a:solidFill>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727650" y="5817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HTML Attributes</a:t>
            </a:r>
            <a:endParaRPr>
              <a:latin typeface="Nunito"/>
              <a:ea typeface="Nunito"/>
              <a:cs typeface="Nunito"/>
              <a:sym typeface="Nunito"/>
            </a:endParaRPr>
          </a:p>
        </p:txBody>
      </p:sp>
      <p:sp>
        <p:nvSpPr>
          <p:cNvPr id="145" name="Google Shape;145;p27"/>
          <p:cNvSpPr txBox="1"/>
          <p:nvPr>
            <p:ph idx="1" type="body"/>
          </p:nvPr>
        </p:nvSpPr>
        <p:spPr>
          <a:xfrm>
            <a:off x="729450" y="1313225"/>
            <a:ext cx="7688700" cy="36042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vi">
                <a:solidFill>
                  <a:schemeClr val="dk2"/>
                </a:solidFill>
                <a:latin typeface="Nunito"/>
                <a:ea typeface="Nunito"/>
                <a:cs typeface="Nunito"/>
                <a:sym typeface="Nunito"/>
              </a:rPr>
              <a:t>Các handlers có thể gán cho một event cụ thể trên một element thông qua attributes </a:t>
            </a:r>
            <a:r>
              <a:rPr b="1" lang="vi">
                <a:solidFill>
                  <a:schemeClr val="dk2"/>
                </a:solidFill>
                <a:latin typeface="Nunito"/>
                <a:ea typeface="Nunito"/>
                <a:cs typeface="Nunito"/>
                <a:sym typeface="Nunito"/>
              </a:rPr>
              <a:t>on&lt;event&gt;</a:t>
            </a:r>
            <a:endParaRPr b="1">
              <a:solidFill>
                <a:schemeClr val="dk2"/>
              </a:solidFill>
              <a:latin typeface="Nunito"/>
              <a:ea typeface="Nunito"/>
              <a:cs typeface="Nunito"/>
              <a:sym typeface="Nunito"/>
            </a:endParaRPr>
          </a:p>
          <a:p>
            <a:pPr indent="0" lvl="0" marL="0" rtl="0" algn="l">
              <a:spcBef>
                <a:spcPts val="1600"/>
              </a:spcBef>
              <a:spcAft>
                <a:spcPts val="1600"/>
              </a:spcAft>
              <a:buNone/>
            </a:pPr>
            <a:r>
              <a:t/>
            </a:r>
            <a:endParaRPr>
              <a:solidFill>
                <a:schemeClr val="dk2"/>
              </a:solidFill>
              <a:latin typeface="Nunito"/>
              <a:ea typeface="Nunito"/>
              <a:cs typeface="Nunito"/>
              <a:sym typeface="Nunito"/>
            </a:endParaRPr>
          </a:p>
        </p:txBody>
      </p:sp>
      <p:pic>
        <p:nvPicPr>
          <p:cNvPr id="146" name="Google Shape;146;p27"/>
          <p:cNvPicPr preferRelativeResize="0"/>
          <p:nvPr/>
        </p:nvPicPr>
        <p:blipFill>
          <a:blip r:embed="rId3">
            <a:alphaModFix/>
          </a:blip>
          <a:stretch>
            <a:fillRect/>
          </a:stretch>
        </p:blipFill>
        <p:spPr>
          <a:xfrm>
            <a:off x="729450" y="1811100"/>
            <a:ext cx="6575150" cy="31063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727650" y="5817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DOM Properties</a:t>
            </a:r>
            <a:endParaRPr>
              <a:latin typeface="Nunito"/>
              <a:ea typeface="Nunito"/>
              <a:cs typeface="Nunito"/>
              <a:sym typeface="Nunito"/>
            </a:endParaRPr>
          </a:p>
        </p:txBody>
      </p:sp>
      <p:sp>
        <p:nvSpPr>
          <p:cNvPr id="152" name="Google Shape;152;p28"/>
          <p:cNvSpPr txBox="1"/>
          <p:nvPr>
            <p:ph idx="1" type="body"/>
          </p:nvPr>
        </p:nvSpPr>
        <p:spPr>
          <a:xfrm>
            <a:off x="729450" y="1313225"/>
            <a:ext cx="7688700" cy="36042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vi">
                <a:latin typeface="Nunito"/>
                <a:ea typeface="Nunito"/>
                <a:cs typeface="Nunito"/>
                <a:sym typeface="Nunito"/>
              </a:rPr>
              <a:t>Tương tự attributes, có thể gán các handlers thông qua DOM properties </a:t>
            </a:r>
            <a:r>
              <a:rPr b="1" i="1" lang="vi">
                <a:latin typeface="Nunito"/>
                <a:ea typeface="Nunito"/>
                <a:cs typeface="Nunito"/>
                <a:sym typeface="Nunito"/>
              </a:rPr>
              <a:t>on</a:t>
            </a:r>
            <a:r>
              <a:rPr b="1" i="1" lang="vi">
                <a:solidFill>
                  <a:srgbClr val="38761D"/>
                </a:solidFill>
                <a:latin typeface="Nunito"/>
                <a:ea typeface="Nunito"/>
                <a:cs typeface="Nunito"/>
                <a:sym typeface="Nunito"/>
              </a:rPr>
              <a:t>&lt;event&gt;</a:t>
            </a:r>
            <a:endParaRPr b="1" i="1">
              <a:solidFill>
                <a:srgbClr val="BBBBBB"/>
              </a:solidFill>
              <a:latin typeface="Nunito"/>
              <a:ea typeface="Nunito"/>
              <a:cs typeface="Nunito"/>
              <a:sym typeface="Nunito"/>
            </a:endParaRPr>
          </a:p>
          <a:p>
            <a:pPr indent="0" lvl="0" marL="0" rtl="0" algn="l">
              <a:lnSpc>
                <a:spcPct val="135714"/>
              </a:lnSpc>
              <a:spcBef>
                <a:spcPts val="1600"/>
              </a:spcBef>
              <a:spcAft>
                <a:spcPts val="0"/>
              </a:spcAft>
              <a:buNone/>
            </a:pPr>
            <a:r>
              <a:t/>
            </a:r>
            <a:endParaRPr>
              <a:solidFill>
                <a:srgbClr val="657B83"/>
              </a:solidFill>
              <a:latin typeface="Nunito"/>
              <a:ea typeface="Nunito"/>
              <a:cs typeface="Nunito"/>
              <a:sym typeface="Nunito"/>
            </a:endParaRPr>
          </a:p>
        </p:txBody>
      </p:sp>
      <p:pic>
        <p:nvPicPr>
          <p:cNvPr id="153" name="Google Shape;153;p28"/>
          <p:cNvPicPr preferRelativeResize="0"/>
          <p:nvPr/>
        </p:nvPicPr>
        <p:blipFill>
          <a:blip r:embed="rId3">
            <a:alphaModFix/>
          </a:blip>
          <a:stretch>
            <a:fillRect/>
          </a:stretch>
        </p:blipFill>
        <p:spPr>
          <a:xfrm>
            <a:off x="729460" y="1871678"/>
            <a:ext cx="6762625" cy="3045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9"/>
          <p:cNvSpPr txBox="1"/>
          <p:nvPr>
            <p:ph type="title"/>
          </p:nvPr>
        </p:nvSpPr>
        <p:spPr>
          <a:xfrm>
            <a:off x="727650" y="5817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Element - this</a:t>
            </a:r>
            <a:endParaRPr>
              <a:latin typeface="Nunito"/>
              <a:ea typeface="Nunito"/>
              <a:cs typeface="Nunito"/>
              <a:sym typeface="Nunito"/>
            </a:endParaRPr>
          </a:p>
        </p:txBody>
      </p:sp>
      <p:sp>
        <p:nvSpPr>
          <p:cNvPr id="159" name="Google Shape;159;p29"/>
          <p:cNvSpPr txBox="1"/>
          <p:nvPr>
            <p:ph idx="1" type="body"/>
          </p:nvPr>
        </p:nvSpPr>
        <p:spPr>
          <a:xfrm>
            <a:off x="729450" y="1313225"/>
            <a:ext cx="7688700" cy="3604200"/>
          </a:xfrm>
          <a:prstGeom prst="rect">
            <a:avLst/>
          </a:prstGeom>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None/>
            </a:pPr>
            <a:r>
              <a:rPr lang="vi">
                <a:solidFill>
                  <a:schemeClr val="dk2"/>
                </a:solidFill>
                <a:latin typeface="Nunito"/>
                <a:ea typeface="Nunito"/>
                <a:cs typeface="Nunito"/>
                <a:sym typeface="Nunito"/>
              </a:rPr>
              <a:t>Giá trị của </a:t>
            </a:r>
            <a:r>
              <a:rPr b="1" lang="vi">
                <a:solidFill>
                  <a:schemeClr val="dk2"/>
                </a:solidFill>
                <a:latin typeface="Nunito"/>
                <a:ea typeface="Nunito"/>
                <a:cs typeface="Nunito"/>
                <a:sym typeface="Nunito"/>
              </a:rPr>
              <a:t>this</a:t>
            </a:r>
            <a:r>
              <a:rPr lang="vi">
                <a:solidFill>
                  <a:schemeClr val="dk2"/>
                </a:solidFill>
                <a:latin typeface="Nunito"/>
                <a:ea typeface="Nunito"/>
                <a:cs typeface="Nunito"/>
                <a:sym typeface="Nunito"/>
              </a:rPr>
              <a:t> trong handler chính là element kích hoạt event</a:t>
            </a:r>
            <a:endParaRPr>
              <a:solidFill>
                <a:schemeClr val="dk2"/>
              </a:solidFill>
              <a:latin typeface="Nunito"/>
              <a:ea typeface="Nunito"/>
              <a:cs typeface="Nunito"/>
              <a:sym typeface="Nunito"/>
            </a:endParaRPr>
          </a:p>
          <a:p>
            <a:pPr indent="0" lvl="0" marL="0" rtl="0" algn="l">
              <a:lnSpc>
                <a:spcPct val="135714"/>
              </a:lnSpc>
              <a:spcBef>
                <a:spcPts val="1600"/>
              </a:spcBef>
              <a:spcAft>
                <a:spcPts val="0"/>
              </a:spcAft>
              <a:buNone/>
            </a:pPr>
            <a:r>
              <a:t/>
            </a:r>
            <a:endParaRPr sz="1700">
              <a:solidFill>
                <a:schemeClr val="dk2"/>
              </a:solidFill>
              <a:latin typeface="Nunito"/>
              <a:ea typeface="Nunito"/>
              <a:cs typeface="Nunito"/>
              <a:sym typeface="Nunito"/>
            </a:endParaRPr>
          </a:p>
          <a:p>
            <a:pPr indent="0" lvl="0" marL="0" rtl="0" algn="l">
              <a:lnSpc>
                <a:spcPct val="135714"/>
              </a:lnSpc>
              <a:spcBef>
                <a:spcPts val="0"/>
              </a:spcBef>
              <a:spcAft>
                <a:spcPts val="0"/>
              </a:spcAft>
              <a:buNone/>
            </a:pPr>
            <a:r>
              <a:t/>
            </a:r>
            <a:endParaRPr sz="1700">
              <a:solidFill>
                <a:schemeClr val="dk2"/>
              </a:solidFill>
              <a:latin typeface="Nunito"/>
              <a:ea typeface="Nunito"/>
              <a:cs typeface="Nunito"/>
              <a:sym typeface="Nunito"/>
            </a:endParaRPr>
          </a:p>
          <a:p>
            <a:pPr indent="0" lvl="0" marL="0" rtl="0" algn="l">
              <a:lnSpc>
                <a:spcPct val="135714"/>
              </a:lnSpc>
              <a:spcBef>
                <a:spcPts val="0"/>
              </a:spcBef>
              <a:spcAft>
                <a:spcPts val="0"/>
              </a:spcAft>
              <a:buNone/>
            </a:pPr>
            <a:r>
              <a:t/>
            </a:r>
            <a:endParaRPr sz="1700">
              <a:solidFill>
                <a:schemeClr val="dk2"/>
              </a:solidFill>
              <a:latin typeface="Nunito"/>
              <a:ea typeface="Nunito"/>
              <a:cs typeface="Nunito"/>
              <a:sym typeface="Nunito"/>
            </a:endParaRPr>
          </a:p>
          <a:p>
            <a:pPr indent="0" lvl="0" marL="0" rtl="0" algn="l">
              <a:spcBef>
                <a:spcPts val="1000"/>
              </a:spcBef>
              <a:spcAft>
                <a:spcPts val="0"/>
              </a:spcAft>
              <a:buNone/>
            </a:pPr>
            <a:r>
              <a:t/>
            </a:r>
            <a:endParaRPr>
              <a:solidFill>
                <a:schemeClr val="dk2"/>
              </a:solidFill>
              <a:latin typeface="Nunito"/>
              <a:ea typeface="Nunito"/>
              <a:cs typeface="Nunito"/>
              <a:sym typeface="Nunito"/>
            </a:endParaRPr>
          </a:p>
          <a:p>
            <a:pPr indent="0" lvl="0" marL="0" marR="0" rtl="0" algn="l">
              <a:lnSpc>
                <a:spcPct val="115000"/>
              </a:lnSpc>
              <a:spcBef>
                <a:spcPts val="1600"/>
              </a:spcBef>
              <a:spcAft>
                <a:spcPts val="0"/>
              </a:spcAft>
              <a:buNone/>
            </a:pPr>
            <a:r>
              <a:t/>
            </a:r>
            <a:endParaRPr>
              <a:solidFill>
                <a:schemeClr val="dk2"/>
              </a:solidFill>
              <a:latin typeface="Nunito"/>
              <a:ea typeface="Nunito"/>
              <a:cs typeface="Nunito"/>
              <a:sym typeface="Nunito"/>
            </a:endParaRPr>
          </a:p>
          <a:p>
            <a:pPr indent="0" lvl="0" marL="0" marR="0" rtl="0" algn="l">
              <a:lnSpc>
                <a:spcPct val="115000"/>
              </a:lnSpc>
              <a:spcBef>
                <a:spcPts val="1600"/>
              </a:spcBef>
              <a:spcAft>
                <a:spcPts val="0"/>
              </a:spcAft>
              <a:buNone/>
            </a:pPr>
            <a:r>
              <a:rPr lang="vi">
                <a:solidFill>
                  <a:schemeClr val="dk2"/>
                </a:solidFill>
                <a:latin typeface="Nunito"/>
                <a:ea typeface="Nunito"/>
                <a:cs typeface="Nunito"/>
                <a:sym typeface="Nunito"/>
              </a:rPr>
              <a:t>💡 Khi gán một handler qua </a:t>
            </a:r>
            <a:r>
              <a:rPr b="1" lang="vi">
                <a:solidFill>
                  <a:schemeClr val="dk2"/>
                </a:solidFill>
                <a:latin typeface="Nunito"/>
                <a:ea typeface="Nunito"/>
                <a:cs typeface="Nunito"/>
                <a:sym typeface="Nunito"/>
              </a:rPr>
              <a:t>attribute</a:t>
            </a:r>
            <a:r>
              <a:rPr lang="vi">
                <a:solidFill>
                  <a:schemeClr val="dk2"/>
                </a:solidFill>
                <a:latin typeface="Nunito"/>
                <a:ea typeface="Nunito"/>
                <a:cs typeface="Nunito"/>
                <a:sym typeface="Nunito"/>
              </a:rPr>
              <a:t> là gán </a:t>
            </a:r>
            <a:r>
              <a:rPr b="1" lang="vi">
                <a:solidFill>
                  <a:schemeClr val="dk2"/>
                </a:solidFill>
                <a:latin typeface="Nunito"/>
                <a:ea typeface="Nunito"/>
                <a:cs typeface="Nunito"/>
                <a:sym typeface="Nunito"/>
              </a:rPr>
              <a:t>function call</a:t>
            </a:r>
            <a:r>
              <a:rPr lang="vi">
                <a:solidFill>
                  <a:schemeClr val="dk2"/>
                </a:solidFill>
                <a:latin typeface="Nunito"/>
                <a:ea typeface="Nunito"/>
                <a:cs typeface="Nunito"/>
                <a:sym typeface="Nunito"/>
              </a:rPr>
              <a:t>, gán qua </a:t>
            </a:r>
            <a:r>
              <a:rPr b="1" lang="vi">
                <a:solidFill>
                  <a:schemeClr val="dk2"/>
                </a:solidFill>
                <a:latin typeface="Nunito"/>
                <a:ea typeface="Nunito"/>
                <a:cs typeface="Nunito"/>
                <a:sym typeface="Nunito"/>
              </a:rPr>
              <a:t>property</a:t>
            </a:r>
            <a:r>
              <a:rPr lang="vi">
                <a:solidFill>
                  <a:schemeClr val="dk2"/>
                </a:solidFill>
                <a:latin typeface="Nunito"/>
                <a:ea typeface="Nunito"/>
                <a:cs typeface="Nunito"/>
                <a:sym typeface="Nunito"/>
              </a:rPr>
              <a:t> là </a:t>
            </a:r>
            <a:r>
              <a:rPr b="1" lang="vi">
                <a:solidFill>
                  <a:schemeClr val="dk2"/>
                </a:solidFill>
                <a:latin typeface="Nunito"/>
                <a:ea typeface="Nunito"/>
                <a:cs typeface="Nunito"/>
                <a:sym typeface="Nunito"/>
              </a:rPr>
              <a:t>funciton</a:t>
            </a:r>
            <a:r>
              <a:rPr lang="vi">
                <a:solidFill>
                  <a:schemeClr val="dk2"/>
                </a:solidFill>
                <a:latin typeface="Nunito"/>
                <a:ea typeface="Nunito"/>
                <a:cs typeface="Nunito"/>
                <a:sym typeface="Nunito"/>
              </a:rPr>
              <a:t> </a:t>
            </a:r>
            <a:r>
              <a:rPr b="1" lang="vi">
                <a:solidFill>
                  <a:schemeClr val="dk2"/>
                </a:solidFill>
                <a:latin typeface="Nunito"/>
                <a:ea typeface="Nunito"/>
                <a:cs typeface="Nunito"/>
                <a:sym typeface="Nunito"/>
              </a:rPr>
              <a:t>reference</a:t>
            </a:r>
            <a:endParaRPr>
              <a:solidFill>
                <a:schemeClr val="dk2"/>
              </a:solidFill>
              <a:latin typeface="Nunito"/>
              <a:ea typeface="Nunito"/>
              <a:cs typeface="Nunito"/>
              <a:sym typeface="Nunito"/>
            </a:endParaRPr>
          </a:p>
          <a:p>
            <a:pPr indent="0" lvl="0" marL="0" marR="0" rtl="0" algn="l">
              <a:lnSpc>
                <a:spcPct val="115000"/>
              </a:lnSpc>
              <a:spcBef>
                <a:spcPts val="1600"/>
              </a:spcBef>
              <a:spcAft>
                <a:spcPts val="1600"/>
              </a:spcAft>
              <a:buNone/>
            </a:pPr>
            <a:r>
              <a:rPr lang="vi">
                <a:solidFill>
                  <a:schemeClr val="dk2"/>
                </a:solidFill>
                <a:latin typeface="Nunito"/>
                <a:ea typeface="Nunito"/>
                <a:cs typeface="Nunito"/>
                <a:sym typeface="Nunito"/>
              </a:rPr>
              <a:t>💡 Không thể gán một handler thông qua phương thức </a:t>
            </a:r>
            <a:r>
              <a:rPr b="1" lang="vi">
                <a:solidFill>
                  <a:schemeClr val="dk2"/>
                </a:solidFill>
                <a:latin typeface="Nunito"/>
                <a:ea typeface="Nunito"/>
                <a:cs typeface="Nunito"/>
                <a:sym typeface="Nunito"/>
              </a:rPr>
              <a:t>elem.setAttribute()</a:t>
            </a:r>
            <a:endParaRPr b="1">
              <a:solidFill>
                <a:schemeClr val="dk2"/>
              </a:solidFill>
              <a:latin typeface="Nunito"/>
              <a:ea typeface="Nunito"/>
              <a:cs typeface="Nunito"/>
              <a:sym typeface="Nunito"/>
            </a:endParaRPr>
          </a:p>
        </p:txBody>
      </p:sp>
      <p:pic>
        <p:nvPicPr>
          <p:cNvPr id="160" name="Google Shape;160;p29"/>
          <p:cNvPicPr preferRelativeResize="0"/>
          <p:nvPr/>
        </p:nvPicPr>
        <p:blipFill>
          <a:blip r:embed="rId3">
            <a:alphaModFix/>
          </a:blip>
          <a:stretch>
            <a:fillRect/>
          </a:stretch>
        </p:blipFill>
        <p:spPr>
          <a:xfrm>
            <a:off x="729450" y="1883425"/>
            <a:ext cx="5890500" cy="1576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0"/>
          <p:cNvSpPr txBox="1"/>
          <p:nvPr>
            <p:ph type="title"/>
          </p:nvPr>
        </p:nvSpPr>
        <p:spPr>
          <a:xfrm>
            <a:off x="727650" y="5817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E</a:t>
            </a:r>
            <a:r>
              <a:rPr lang="vi">
                <a:latin typeface="Nunito"/>
                <a:ea typeface="Nunito"/>
                <a:cs typeface="Nunito"/>
                <a:sym typeface="Nunito"/>
              </a:rPr>
              <a:t>ventListener</a:t>
            </a:r>
            <a:endParaRPr>
              <a:latin typeface="Nunito"/>
              <a:ea typeface="Nunito"/>
              <a:cs typeface="Nunito"/>
              <a:sym typeface="Nunito"/>
            </a:endParaRPr>
          </a:p>
        </p:txBody>
      </p:sp>
      <p:sp>
        <p:nvSpPr>
          <p:cNvPr id="166" name="Google Shape;166;p30"/>
          <p:cNvSpPr txBox="1"/>
          <p:nvPr>
            <p:ph idx="1" type="body"/>
          </p:nvPr>
        </p:nvSpPr>
        <p:spPr>
          <a:xfrm>
            <a:off x="729450" y="1313225"/>
            <a:ext cx="7688700" cy="36042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vi">
                <a:solidFill>
                  <a:schemeClr val="dk2"/>
                </a:solidFill>
                <a:latin typeface="Nunito"/>
                <a:ea typeface="Nunito"/>
                <a:cs typeface="Nunito"/>
                <a:sym typeface="Nunito"/>
              </a:rPr>
              <a:t>Khi gán các event thông qua HTML Attribute hoặc DOM Property, chỉ có thể có một handler duy nhất cho mỗi event. Một số event đặc biệt thậm chí không thể gán thông qua cách này</a:t>
            </a:r>
            <a:endParaRPr>
              <a:solidFill>
                <a:schemeClr val="dk2"/>
              </a:solidFill>
              <a:latin typeface="Nunito"/>
              <a:ea typeface="Nunito"/>
              <a:cs typeface="Nunito"/>
              <a:sym typeface="Nunito"/>
            </a:endParaRPr>
          </a:p>
          <a:p>
            <a:pPr indent="0" lvl="0" marL="0" rtl="0" algn="l">
              <a:spcBef>
                <a:spcPts val="1600"/>
              </a:spcBef>
              <a:spcAft>
                <a:spcPts val="0"/>
              </a:spcAft>
              <a:buNone/>
            </a:pPr>
            <a:r>
              <a:rPr lang="vi">
                <a:solidFill>
                  <a:schemeClr val="dk2"/>
                </a:solidFill>
                <a:latin typeface="Nunito"/>
                <a:ea typeface="Nunito"/>
                <a:cs typeface="Nunito"/>
                <a:sym typeface="Nunito"/>
              </a:rPr>
              <a:t>JavaScript cung cấp 2 phương thức đặc biệt </a:t>
            </a:r>
            <a:r>
              <a:rPr b="1" lang="vi">
                <a:solidFill>
                  <a:schemeClr val="dk2"/>
                </a:solidFill>
                <a:latin typeface="Nunito"/>
                <a:ea typeface="Nunito"/>
                <a:cs typeface="Nunito"/>
                <a:sym typeface="Nunito"/>
              </a:rPr>
              <a:t>addEventListener()/removeEventListener()</a:t>
            </a:r>
            <a:r>
              <a:rPr lang="vi">
                <a:solidFill>
                  <a:schemeClr val="dk2"/>
                </a:solidFill>
                <a:latin typeface="Nunito"/>
                <a:ea typeface="Nunito"/>
                <a:cs typeface="Nunito"/>
                <a:sym typeface="Nunito"/>
              </a:rPr>
              <a:t> để quản lý các event tốt hơn</a:t>
            </a:r>
            <a:endParaRPr>
              <a:solidFill>
                <a:schemeClr val="dk2"/>
              </a:solidFill>
              <a:latin typeface="Nunito"/>
              <a:ea typeface="Nunito"/>
              <a:cs typeface="Nunito"/>
              <a:sym typeface="Nunito"/>
            </a:endParaRPr>
          </a:p>
          <a:p>
            <a:pPr indent="0" lvl="0" marL="0" rtl="0" algn="l">
              <a:lnSpc>
                <a:spcPct val="135714"/>
              </a:lnSpc>
              <a:spcBef>
                <a:spcPts val="1600"/>
              </a:spcBef>
              <a:spcAft>
                <a:spcPts val="0"/>
              </a:spcAft>
              <a:buNone/>
            </a:pPr>
            <a:r>
              <a:t/>
            </a:r>
            <a:endParaRPr>
              <a:solidFill>
                <a:schemeClr val="dk2"/>
              </a:solidFill>
              <a:latin typeface="Nunito"/>
              <a:ea typeface="Nunito"/>
              <a:cs typeface="Nunito"/>
              <a:sym typeface="Nunito"/>
            </a:endParaRPr>
          </a:p>
          <a:p>
            <a:pPr indent="0" lvl="0" marL="0" rtl="0" algn="l">
              <a:spcBef>
                <a:spcPts val="1000"/>
              </a:spcBef>
              <a:spcAft>
                <a:spcPts val="0"/>
              </a:spcAft>
              <a:buNone/>
            </a:pPr>
            <a:r>
              <a:t/>
            </a:r>
            <a:endParaRPr>
              <a:solidFill>
                <a:schemeClr val="dk2"/>
              </a:solidFill>
              <a:latin typeface="Nunito"/>
              <a:ea typeface="Nunito"/>
              <a:cs typeface="Nunito"/>
              <a:sym typeface="Nunito"/>
            </a:endParaRPr>
          </a:p>
          <a:p>
            <a:pPr indent="0" lvl="0" marL="0" rtl="0" algn="l">
              <a:spcBef>
                <a:spcPts val="1600"/>
              </a:spcBef>
              <a:spcAft>
                <a:spcPts val="1600"/>
              </a:spcAft>
              <a:buNone/>
            </a:pPr>
            <a:r>
              <a:t/>
            </a:r>
            <a:endParaRPr>
              <a:solidFill>
                <a:schemeClr val="dk2"/>
              </a:solidFill>
              <a:latin typeface="Nunito"/>
              <a:ea typeface="Nunito"/>
              <a:cs typeface="Nunito"/>
              <a:sym typeface="Nunito"/>
            </a:endParaRPr>
          </a:p>
        </p:txBody>
      </p:sp>
      <p:pic>
        <p:nvPicPr>
          <p:cNvPr id="167" name="Google Shape;167;p30"/>
          <p:cNvPicPr preferRelativeResize="0"/>
          <p:nvPr/>
        </p:nvPicPr>
        <p:blipFill>
          <a:blip r:embed="rId3">
            <a:alphaModFix/>
          </a:blip>
          <a:stretch>
            <a:fillRect/>
          </a:stretch>
        </p:blipFill>
        <p:spPr>
          <a:xfrm>
            <a:off x="729450" y="2816050"/>
            <a:ext cx="7269474" cy="2101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1"/>
          <p:cNvSpPr txBox="1"/>
          <p:nvPr>
            <p:ph type="title"/>
          </p:nvPr>
        </p:nvSpPr>
        <p:spPr>
          <a:xfrm>
            <a:off x="727650" y="5817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EventListener</a:t>
            </a:r>
            <a:endParaRPr>
              <a:latin typeface="Nunito"/>
              <a:ea typeface="Nunito"/>
              <a:cs typeface="Nunito"/>
              <a:sym typeface="Nunito"/>
            </a:endParaRPr>
          </a:p>
        </p:txBody>
      </p:sp>
      <p:sp>
        <p:nvSpPr>
          <p:cNvPr id="173" name="Google Shape;173;p31"/>
          <p:cNvSpPr txBox="1"/>
          <p:nvPr>
            <p:ph idx="1" type="body"/>
          </p:nvPr>
        </p:nvSpPr>
        <p:spPr>
          <a:xfrm>
            <a:off x="729450" y="1313225"/>
            <a:ext cx="7688700" cy="36042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1600"/>
              </a:spcBef>
              <a:spcAft>
                <a:spcPts val="0"/>
              </a:spcAft>
              <a:buNone/>
            </a:pPr>
            <a:r>
              <a:t/>
            </a:r>
            <a:endParaRPr>
              <a:solidFill>
                <a:schemeClr val="dk2"/>
              </a:solidFill>
              <a:latin typeface="Nunito"/>
              <a:ea typeface="Nunito"/>
              <a:cs typeface="Nunito"/>
              <a:sym typeface="Nunito"/>
            </a:endParaRPr>
          </a:p>
          <a:p>
            <a:pPr indent="0" lvl="0" marL="0" rtl="0" algn="l">
              <a:spcBef>
                <a:spcPts val="1000"/>
              </a:spcBef>
              <a:spcAft>
                <a:spcPts val="0"/>
              </a:spcAft>
              <a:buNone/>
            </a:pPr>
            <a:r>
              <a:t/>
            </a:r>
            <a:endParaRPr>
              <a:solidFill>
                <a:schemeClr val="dk2"/>
              </a:solidFill>
              <a:latin typeface="Nunito"/>
              <a:ea typeface="Nunito"/>
              <a:cs typeface="Nunito"/>
              <a:sym typeface="Nunito"/>
            </a:endParaRPr>
          </a:p>
          <a:p>
            <a:pPr indent="0" lvl="0" marL="0" rtl="0" algn="l">
              <a:spcBef>
                <a:spcPts val="1600"/>
              </a:spcBef>
              <a:spcAft>
                <a:spcPts val="0"/>
              </a:spcAft>
              <a:buNone/>
            </a:pPr>
            <a:r>
              <a:t/>
            </a:r>
            <a:endParaRPr>
              <a:solidFill>
                <a:schemeClr val="dk2"/>
              </a:solidFill>
              <a:latin typeface="Nunito"/>
              <a:ea typeface="Nunito"/>
              <a:cs typeface="Nunito"/>
              <a:sym typeface="Nunito"/>
            </a:endParaRPr>
          </a:p>
          <a:p>
            <a:pPr indent="0" lvl="0" marL="0" rtl="0" algn="l">
              <a:spcBef>
                <a:spcPts val="1600"/>
              </a:spcBef>
              <a:spcAft>
                <a:spcPts val="0"/>
              </a:spcAft>
              <a:buNone/>
            </a:pPr>
            <a:r>
              <a:t/>
            </a:r>
            <a:endParaRPr>
              <a:solidFill>
                <a:schemeClr val="dk2"/>
              </a:solidFill>
              <a:latin typeface="Nunito"/>
              <a:ea typeface="Nunito"/>
              <a:cs typeface="Nunito"/>
              <a:sym typeface="Nunito"/>
            </a:endParaRPr>
          </a:p>
          <a:p>
            <a:pPr indent="0" lvl="0" marL="0" rtl="0" algn="l">
              <a:spcBef>
                <a:spcPts val="1600"/>
              </a:spcBef>
              <a:spcAft>
                <a:spcPts val="0"/>
              </a:spcAft>
              <a:buNone/>
            </a:pPr>
            <a:r>
              <a:rPr lang="vi">
                <a:solidFill>
                  <a:schemeClr val="dk2"/>
                </a:solidFill>
                <a:latin typeface="Nunito"/>
                <a:ea typeface="Nunito"/>
                <a:cs typeface="Nunito"/>
                <a:sym typeface="Nunito"/>
              </a:rPr>
              <a:t>\</a:t>
            </a:r>
            <a:endParaRPr>
              <a:solidFill>
                <a:schemeClr val="dk2"/>
              </a:solidFill>
              <a:latin typeface="Nunito"/>
              <a:ea typeface="Nunito"/>
              <a:cs typeface="Nunito"/>
              <a:sym typeface="Nunito"/>
            </a:endParaRPr>
          </a:p>
          <a:p>
            <a:pPr indent="0" lvl="0" marL="0" rtl="0" algn="l">
              <a:spcBef>
                <a:spcPts val="1000"/>
              </a:spcBef>
              <a:spcAft>
                <a:spcPts val="0"/>
              </a:spcAft>
              <a:buNone/>
            </a:pPr>
            <a:r>
              <a:t/>
            </a:r>
            <a:endParaRPr>
              <a:solidFill>
                <a:schemeClr val="dk2"/>
              </a:solidFill>
              <a:latin typeface="Nunito"/>
              <a:ea typeface="Nunito"/>
              <a:cs typeface="Nunito"/>
              <a:sym typeface="Nunito"/>
            </a:endParaRPr>
          </a:p>
          <a:p>
            <a:pPr indent="0" lvl="0" marL="0" rtl="0" algn="l">
              <a:spcBef>
                <a:spcPts val="0"/>
              </a:spcBef>
              <a:spcAft>
                <a:spcPts val="1600"/>
              </a:spcAft>
              <a:buNone/>
            </a:pPr>
            <a:r>
              <a:rPr lang="vi">
                <a:solidFill>
                  <a:schemeClr val="dk2"/>
                </a:solidFill>
                <a:latin typeface="Nunito"/>
                <a:ea typeface="Nunito"/>
                <a:cs typeface="Nunito"/>
                <a:sym typeface="Nunito"/>
              </a:rPr>
              <a:t>💡 Khi thêm options trong </a:t>
            </a:r>
            <a:r>
              <a:rPr b="1" lang="vi">
                <a:solidFill>
                  <a:schemeClr val="dk2"/>
                </a:solidFill>
                <a:latin typeface="Nunito"/>
                <a:ea typeface="Nunito"/>
                <a:cs typeface="Nunito"/>
                <a:sym typeface="Nunito"/>
              </a:rPr>
              <a:t>addEventListener()</a:t>
            </a:r>
            <a:r>
              <a:rPr lang="vi">
                <a:solidFill>
                  <a:schemeClr val="dk2"/>
                </a:solidFill>
                <a:latin typeface="Nunito"/>
                <a:ea typeface="Nunito"/>
                <a:cs typeface="Nunito"/>
                <a:sym typeface="Nunito"/>
              </a:rPr>
              <a:t> thì </a:t>
            </a:r>
            <a:r>
              <a:rPr b="1" lang="vi">
                <a:solidFill>
                  <a:schemeClr val="dk2"/>
                </a:solidFill>
                <a:latin typeface="Nunito"/>
                <a:ea typeface="Nunito"/>
                <a:cs typeface="Nunito"/>
                <a:sym typeface="Nunito"/>
              </a:rPr>
              <a:t>removeEventListener()</a:t>
            </a:r>
            <a:r>
              <a:rPr lang="vi">
                <a:solidFill>
                  <a:schemeClr val="dk2"/>
                </a:solidFill>
                <a:latin typeface="Nunito"/>
                <a:ea typeface="Nunito"/>
                <a:cs typeface="Nunito"/>
                <a:sym typeface="Nunito"/>
              </a:rPr>
              <a:t> cũng cần truyền options tương ứng </a:t>
            </a:r>
            <a:endParaRPr>
              <a:solidFill>
                <a:schemeClr val="dk2"/>
              </a:solidFill>
              <a:latin typeface="Nunito"/>
              <a:ea typeface="Nunito"/>
              <a:cs typeface="Nunito"/>
              <a:sym typeface="Nunito"/>
            </a:endParaRPr>
          </a:p>
        </p:txBody>
      </p:sp>
      <p:pic>
        <p:nvPicPr>
          <p:cNvPr id="174" name="Google Shape;174;p31"/>
          <p:cNvPicPr preferRelativeResize="0"/>
          <p:nvPr/>
        </p:nvPicPr>
        <p:blipFill>
          <a:blip r:embed="rId3">
            <a:alphaModFix/>
          </a:blip>
          <a:stretch>
            <a:fillRect/>
          </a:stretch>
        </p:blipFill>
        <p:spPr>
          <a:xfrm>
            <a:off x="729438" y="1396099"/>
            <a:ext cx="6855374" cy="2495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2"/>
          <p:cNvSpPr txBox="1"/>
          <p:nvPr>
            <p:ph type="title"/>
          </p:nvPr>
        </p:nvSpPr>
        <p:spPr>
          <a:xfrm>
            <a:off x="727650" y="5817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Event</a:t>
            </a:r>
            <a:r>
              <a:rPr lang="vi">
                <a:latin typeface="Nunito"/>
                <a:ea typeface="Nunito"/>
                <a:cs typeface="Nunito"/>
                <a:sym typeface="Nunito"/>
              </a:rPr>
              <a:t>Object</a:t>
            </a:r>
            <a:endParaRPr>
              <a:latin typeface="Nunito"/>
              <a:ea typeface="Nunito"/>
              <a:cs typeface="Nunito"/>
              <a:sym typeface="Nunito"/>
            </a:endParaRPr>
          </a:p>
        </p:txBody>
      </p:sp>
      <p:sp>
        <p:nvSpPr>
          <p:cNvPr id="180" name="Google Shape;180;p32"/>
          <p:cNvSpPr txBox="1"/>
          <p:nvPr>
            <p:ph idx="1" type="body"/>
          </p:nvPr>
        </p:nvSpPr>
        <p:spPr>
          <a:xfrm>
            <a:off x="729450" y="1313225"/>
            <a:ext cx="7688700" cy="3604200"/>
          </a:xfrm>
          <a:prstGeom prst="rect">
            <a:avLst/>
          </a:prstGeom>
        </p:spPr>
        <p:txBody>
          <a:bodyPr anchorCtr="0" anchor="t" bIns="91425" lIns="91425" spcFirstLastPara="1" rIns="91425" wrap="square" tIns="91425">
            <a:noAutofit/>
          </a:bodyPr>
          <a:lstStyle/>
          <a:p>
            <a:pPr indent="0" lvl="0" marL="0" rtl="0" algn="l">
              <a:spcBef>
                <a:spcPts val="1000"/>
              </a:spcBef>
              <a:spcAft>
                <a:spcPts val="1600"/>
              </a:spcAft>
              <a:buNone/>
            </a:pPr>
            <a:r>
              <a:rPr lang="vi">
                <a:solidFill>
                  <a:schemeClr val="dk2"/>
                </a:solidFill>
                <a:latin typeface="Nunito"/>
                <a:ea typeface="Nunito"/>
                <a:cs typeface="Nunito"/>
                <a:sym typeface="Nunito"/>
              </a:rPr>
              <a:t>Handlers được gọi với một tham số đặc biệt - </a:t>
            </a:r>
            <a:r>
              <a:rPr b="1" lang="vi">
                <a:solidFill>
                  <a:schemeClr val="dk2"/>
                </a:solidFill>
                <a:latin typeface="Nunito"/>
                <a:ea typeface="Nunito"/>
                <a:cs typeface="Nunito"/>
                <a:sym typeface="Nunito"/>
              </a:rPr>
              <a:t>event</a:t>
            </a:r>
            <a:r>
              <a:rPr lang="vi">
                <a:solidFill>
                  <a:schemeClr val="dk2"/>
                </a:solidFill>
                <a:latin typeface="Nunito"/>
                <a:ea typeface="Nunito"/>
                <a:cs typeface="Nunito"/>
                <a:sym typeface="Nunito"/>
              </a:rPr>
              <a:t>, </a:t>
            </a:r>
            <a:r>
              <a:rPr b="1" lang="vi">
                <a:solidFill>
                  <a:schemeClr val="dk2"/>
                </a:solidFill>
                <a:latin typeface="Nunito"/>
                <a:ea typeface="Nunito"/>
                <a:cs typeface="Nunito"/>
                <a:sym typeface="Nunito"/>
              </a:rPr>
              <a:t>event </a:t>
            </a:r>
            <a:r>
              <a:rPr lang="vi">
                <a:solidFill>
                  <a:schemeClr val="dk2"/>
                </a:solidFill>
                <a:latin typeface="Nunito"/>
                <a:ea typeface="Nunito"/>
                <a:cs typeface="Nunito"/>
                <a:sym typeface="Nunito"/>
              </a:rPr>
              <a:t>chứa tất cả thông tin về sự kiện, như phần tử nào kích hoạt, phím được nhấn, ...</a:t>
            </a:r>
            <a:endParaRPr>
              <a:solidFill>
                <a:schemeClr val="dk2"/>
              </a:solidFill>
              <a:latin typeface="Nunito"/>
              <a:ea typeface="Nunito"/>
              <a:cs typeface="Nunito"/>
              <a:sym typeface="Nunito"/>
            </a:endParaRPr>
          </a:p>
        </p:txBody>
      </p:sp>
      <p:pic>
        <p:nvPicPr>
          <p:cNvPr id="181" name="Google Shape;181;p32"/>
          <p:cNvPicPr preferRelativeResize="0"/>
          <p:nvPr/>
        </p:nvPicPr>
        <p:blipFill>
          <a:blip r:embed="rId3">
            <a:alphaModFix/>
          </a:blip>
          <a:stretch>
            <a:fillRect/>
          </a:stretch>
        </p:blipFill>
        <p:spPr>
          <a:xfrm>
            <a:off x="729450" y="2143700"/>
            <a:ext cx="6715925" cy="1943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3"/>
          <p:cNvSpPr txBox="1"/>
          <p:nvPr>
            <p:ph type="title"/>
          </p:nvPr>
        </p:nvSpPr>
        <p:spPr>
          <a:xfrm>
            <a:off x="727650" y="5817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Browser Default Actions</a:t>
            </a:r>
            <a:endParaRPr>
              <a:latin typeface="Nunito"/>
              <a:ea typeface="Nunito"/>
              <a:cs typeface="Nunito"/>
              <a:sym typeface="Nunito"/>
            </a:endParaRPr>
          </a:p>
        </p:txBody>
      </p:sp>
      <p:sp>
        <p:nvSpPr>
          <p:cNvPr id="187" name="Google Shape;187;p33"/>
          <p:cNvSpPr txBox="1"/>
          <p:nvPr>
            <p:ph idx="1" type="body"/>
          </p:nvPr>
        </p:nvSpPr>
        <p:spPr>
          <a:xfrm>
            <a:off x="729450" y="1313225"/>
            <a:ext cx="7688700" cy="36042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vi">
                <a:solidFill>
                  <a:schemeClr val="dk2"/>
                </a:solidFill>
                <a:latin typeface="Nunito"/>
                <a:ea typeface="Nunito"/>
                <a:cs typeface="Nunito"/>
                <a:sym typeface="Nunito"/>
              </a:rPr>
              <a:t>Có rất nhiều sự kiện mặc định với các thành phần trên trang sẽ được thực hiện bởi trình duyệt, đồng thời khi một sự kiện được kích hoạt trên một phần tử, sự kiện sẽ được lan truyền tới các phần tử cấp cao hơn.</a:t>
            </a:r>
            <a:endParaRPr>
              <a:solidFill>
                <a:schemeClr val="dk2"/>
              </a:solidFill>
              <a:latin typeface="Nunito"/>
              <a:ea typeface="Nunito"/>
              <a:cs typeface="Nunito"/>
              <a:sym typeface="Nunito"/>
            </a:endParaRPr>
          </a:p>
          <a:p>
            <a:pPr indent="0" lvl="0" marL="0" rtl="0" algn="l">
              <a:lnSpc>
                <a:spcPct val="135714"/>
              </a:lnSpc>
              <a:spcBef>
                <a:spcPts val="1600"/>
              </a:spcBef>
              <a:spcAft>
                <a:spcPts val="0"/>
              </a:spcAft>
              <a:buNone/>
            </a:pPr>
            <a:r>
              <a:t/>
            </a:r>
            <a:endParaRPr>
              <a:solidFill>
                <a:schemeClr val="dk2"/>
              </a:solidFill>
              <a:latin typeface="Nunito"/>
              <a:ea typeface="Nunito"/>
              <a:cs typeface="Nunito"/>
              <a:sym typeface="Nunito"/>
            </a:endParaRPr>
          </a:p>
          <a:p>
            <a:pPr indent="0" lvl="0" marL="0" rtl="0" algn="l">
              <a:spcBef>
                <a:spcPts val="1000"/>
              </a:spcBef>
              <a:spcAft>
                <a:spcPts val="1600"/>
              </a:spcAft>
              <a:buNone/>
            </a:pPr>
            <a:r>
              <a:t/>
            </a:r>
            <a:endParaRPr>
              <a:solidFill>
                <a:schemeClr val="dk2"/>
              </a:solidFill>
              <a:latin typeface="Nunito"/>
              <a:ea typeface="Nunito"/>
              <a:cs typeface="Nunito"/>
              <a:sym typeface="Nunito"/>
            </a:endParaRPr>
          </a:p>
        </p:txBody>
      </p:sp>
      <p:pic>
        <p:nvPicPr>
          <p:cNvPr id="188" name="Google Shape;188;p33"/>
          <p:cNvPicPr preferRelativeResize="0"/>
          <p:nvPr/>
        </p:nvPicPr>
        <p:blipFill>
          <a:blip r:embed="rId3">
            <a:alphaModFix/>
          </a:blip>
          <a:stretch>
            <a:fillRect/>
          </a:stretch>
        </p:blipFill>
        <p:spPr>
          <a:xfrm>
            <a:off x="727650" y="2388075"/>
            <a:ext cx="4208101" cy="1735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