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ra Medium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Fira Code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Lora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Lora-italic.fntdata"/><Relationship Id="rId21" Type="http://schemas.openxmlformats.org/officeDocument/2006/relationships/slide" Target="slides/slide15.xml"/><Relationship Id="rId43" Type="http://schemas.openxmlformats.org/officeDocument/2006/relationships/font" Target="fonts/Lora-bold.fntdata"/><Relationship Id="rId24" Type="http://schemas.openxmlformats.org/officeDocument/2006/relationships/slide" Target="slides/slide18.xml"/><Relationship Id="rId46" Type="http://schemas.openxmlformats.org/officeDocument/2006/relationships/font" Target="fonts/FiraCode-regular.fntdata"/><Relationship Id="rId23" Type="http://schemas.openxmlformats.org/officeDocument/2006/relationships/slide" Target="slides/slide17.xml"/><Relationship Id="rId45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Medium-regular.fntdata"/><Relationship Id="rId25" Type="http://schemas.openxmlformats.org/officeDocument/2006/relationships/slide" Target="slides/slide19.xml"/><Relationship Id="rId47" Type="http://schemas.openxmlformats.org/officeDocument/2006/relationships/font" Target="fonts/FiraCode-bold.fntdata"/><Relationship Id="rId28" Type="http://schemas.openxmlformats.org/officeDocument/2006/relationships/font" Target="fonts/LoraMedium-italic.fntdata"/><Relationship Id="rId27" Type="http://schemas.openxmlformats.org/officeDocument/2006/relationships/font" Target="fonts/Lora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d437789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d437789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d437789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d437789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f8e725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f8e725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f8e725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f8e725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d437789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bd437789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f8e725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f8e725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f3f07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f3f07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f3f07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6f3f07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f3f07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f3f07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d437789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d437789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f8e725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f8e725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d437789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d43778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4dc55a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4dc55a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d437789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d437789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d437789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d437789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f8e725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f8e725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d437789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d437789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f8e725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f8e725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d437789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d437789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Statements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6763414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50" y="1945625"/>
            <a:ext cx="3438550" cy="3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309782"/>
            <a:ext cx="4514699" cy="258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325"/>
            <a:ext cx="6075249" cy="2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dừng lần lặp hiện tại, chuyển lớp lần lặp tiếp theo, các câu lệnh bên dưới cũng bị bỏ qua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2025"/>
            <a:ext cx="5357099" cy="2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dừng vòng lặp, thay thế cho điều kiện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condition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 câu lệnh phía sau sẽ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0600"/>
            <a:ext cx="6734423" cy="2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có thể sử dụng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thay thế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vòng lặp,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ngay lập tức dừng vòng lặp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Return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8875"/>
            <a:ext cx="6810559" cy="29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Cú pháp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try catch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xử lý trường hợp một lỗi có thể phát sinh trong khi chương trình thực thi (VD: biến không có giá trị, giá trị không phù hợp, …).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một lỗi không được xử lý, toàn bộ chương trình có thể bị dừng ngay lập tức.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408375"/>
            <a:ext cx="5481751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08938"/>
            <a:ext cx="6848700" cy="3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💡Tip: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được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chính xác số lần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xác định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số lần lặp chính xác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cấu trúc điều khiển trên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còn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khác như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switch case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ra,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một (hoặc tất cả) biểu thức bên 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 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cách hoạt động cũng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Note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28675"/>
            <a:ext cx="5071424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 nó là chẵn hay lẻ và in ra console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cả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kiểm tra xem một số nguyên dương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phải số nguyên tố hay không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in ra chữ số đầu và cuối của một số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(VD: 12345 -&gt; 15)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Structure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là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đặc trưng và là yếu tố quan trọng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lập trình. Các cấu trúc điều khiển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logic cho chương trình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ví dụ: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Chạy các câu lệnh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thứ tự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Bỏ qua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vài câu lệnh, chạy các câu lệnh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một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nhóm các câu lệnh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dựa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điều kiện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đi lặp lại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hành động (nhóm các câu lệnh)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cấu trúc điều khiển trong JavaScript: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các câu lệnh theo điều kiện chỉ định, điều kiện có thể là một giá trị, biểu thức, hàm, … và được tự động chuyển đổi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định điều kiện và mã bên trong chỉ được thực thi nếu điều kiện đúng, ngược lại,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được thực thi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00" y="1892350"/>
            <a:ext cx="2710650" cy="3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35650"/>
            <a:ext cx="4300549" cy="2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9175"/>
            <a:ext cx="5865324" cy="35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sử dụng độc lập mà không có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kết hợp kiểm tra nhiều điều kiện với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 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2725"/>
            <a:ext cx="6492777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sử dụng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kiểm tra nhiều điều kiện, lưu ý các điều kiện trùng nhau, điều kiện ít khả năng xảy ra nhất nên kiểm tra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💡Khi chỉ có một câu lệnh cho mỗi khối lệnh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phần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 }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6100"/>
            <a:ext cx="6892526" cy="19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Cần chú ý điều kiện dừng, tránh vòng lặp vô hạn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6038"/>
            <a:ext cx="6998575" cy="25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62" y="1562150"/>
            <a:ext cx="3917224" cy="3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61388"/>
            <a:ext cx="6645601" cy="28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