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FEFD-4D3B-47A0-AEF0-0ACBFCE565FA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5F5-0210-4CC6-BC34-D53765774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1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FEFD-4D3B-47A0-AEF0-0ACBFCE565FA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5F5-0210-4CC6-BC34-D53765774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1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FEFD-4D3B-47A0-AEF0-0ACBFCE565FA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5F5-0210-4CC6-BC34-D53765774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7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FEFD-4D3B-47A0-AEF0-0ACBFCE565FA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5F5-0210-4CC6-BC34-D53765774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1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FEFD-4D3B-47A0-AEF0-0ACBFCE565FA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5F5-0210-4CC6-BC34-D53765774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6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FEFD-4D3B-47A0-AEF0-0ACBFCE565FA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5F5-0210-4CC6-BC34-D53765774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4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FEFD-4D3B-47A0-AEF0-0ACBFCE565FA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5F5-0210-4CC6-BC34-D53765774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3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FEFD-4D3B-47A0-AEF0-0ACBFCE565FA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5F5-0210-4CC6-BC34-D53765774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FEFD-4D3B-47A0-AEF0-0ACBFCE565FA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5F5-0210-4CC6-BC34-D53765774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30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FEFD-4D3B-47A0-AEF0-0ACBFCE565FA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5F5-0210-4CC6-BC34-D53765774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6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FEFD-4D3B-47A0-AEF0-0ACBFCE565FA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A5F5-0210-4CC6-BC34-D53765774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1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6FEFD-4D3B-47A0-AEF0-0ACBFCE565FA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6A5F5-0210-4CC6-BC34-D53765774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Airport Survey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5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87" y="2217770"/>
            <a:ext cx="4537658" cy="4041352"/>
          </a:xfrm>
        </p:spPr>
      </p:pic>
    </p:spTree>
    <p:extLst>
      <p:ext uri="{BB962C8B-B14F-4D97-AF65-F5344CB8AC3E}">
        <p14:creationId xmlns:p14="http://schemas.microsoft.com/office/powerpoint/2010/main" val="240632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291" y="2125014"/>
            <a:ext cx="4105946" cy="3632183"/>
          </a:xfrm>
        </p:spPr>
      </p:pic>
    </p:spTree>
    <p:extLst>
      <p:ext uri="{BB962C8B-B14F-4D97-AF65-F5344CB8AC3E}">
        <p14:creationId xmlns:p14="http://schemas.microsoft.com/office/powerpoint/2010/main" val="136404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039" y="2140095"/>
            <a:ext cx="3927922" cy="3741561"/>
          </a:xfrm>
        </p:spPr>
      </p:pic>
    </p:spTree>
    <p:extLst>
      <p:ext uri="{BB962C8B-B14F-4D97-AF65-F5344CB8AC3E}">
        <p14:creationId xmlns:p14="http://schemas.microsoft.com/office/powerpoint/2010/main" val="83027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417" y="2467299"/>
            <a:ext cx="4818979" cy="3480374"/>
          </a:xfrm>
        </p:spPr>
      </p:pic>
    </p:spTree>
    <p:extLst>
      <p:ext uri="{BB962C8B-B14F-4D97-AF65-F5344CB8AC3E}">
        <p14:creationId xmlns:p14="http://schemas.microsoft.com/office/powerpoint/2010/main" val="331696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78" y="2047840"/>
            <a:ext cx="4317844" cy="4159229"/>
          </a:xfrm>
        </p:spPr>
      </p:pic>
    </p:spTree>
    <p:extLst>
      <p:ext uri="{BB962C8B-B14F-4D97-AF65-F5344CB8AC3E}">
        <p14:creationId xmlns:p14="http://schemas.microsoft.com/office/powerpoint/2010/main" val="32364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061" y="1801354"/>
            <a:ext cx="4054296" cy="4831054"/>
          </a:xfrm>
        </p:spPr>
      </p:pic>
    </p:spTree>
    <p:extLst>
      <p:ext uri="{BB962C8B-B14F-4D97-AF65-F5344CB8AC3E}">
        <p14:creationId xmlns:p14="http://schemas.microsoft.com/office/powerpoint/2010/main" val="253285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454" y="1879163"/>
            <a:ext cx="4489092" cy="4765061"/>
          </a:xfrm>
        </p:spPr>
      </p:pic>
    </p:spTree>
    <p:extLst>
      <p:ext uri="{BB962C8B-B14F-4D97-AF65-F5344CB8AC3E}">
        <p14:creationId xmlns:p14="http://schemas.microsoft.com/office/powerpoint/2010/main" val="108632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413" y="1918952"/>
            <a:ext cx="5776994" cy="3941949"/>
          </a:xfrm>
        </p:spPr>
      </p:pic>
    </p:spTree>
    <p:extLst>
      <p:ext uri="{BB962C8B-B14F-4D97-AF65-F5344CB8AC3E}">
        <p14:creationId xmlns:p14="http://schemas.microsoft.com/office/powerpoint/2010/main" val="160772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802" y="1690688"/>
            <a:ext cx="4442406" cy="4856529"/>
          </a:xfrm>
        </p:spPr>
      </p:pic>
    </p:spTree>
    <p:extLst>
      <p:ext uri="{BB962C8B-B14F-4D97-AF65-F5344CB8AC3E}">
        <p14:creationId xmlns:p14="http://schemas.microsoft.com/office/powerpoint/2010/main" val="1351759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Demo Airport Survey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Airport Survey</dc:title>
  <dc:creator>Văn Tuyến</dc:creator>
  <cp:lastModifiedBy>Văn Tuyến</cp:lastModifiedBy>
  <cp:revision>2</cp:revision>
  <dcterms:created xsi:type="dcterms:W3CDTF">2017-05-04T17:46:39Z</dcterms:created>
  <dcterms:modified xsi:type="dcterms:W3CDTF">2017-05-04T19:21:14Z</dcterms:modified>
</cp:coreProperties>
</file>