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8EF25-E797-4B49-B85D-4972AF1B9653}" v="1" dt="2022-07-09T12:04:22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kmah nisya" userId="da3dfe779d33f554" providerId="LiveId" clId="{7048EF25-E797-4B49-B85D-4972AF1B9653}"/>
    <pc:docChg chg="addSld modSld">
      <pc:chgData name="hikmah nisya" userId="da3dfe779d33f554" providerId="LiveId" clId="{7048EF25-E797-4B49-B85D-4972AF1B9653}" dt="2022-07-09T12:04:22.395" v="0"/>
      <pc:docMkLst>
        <pc:docMk/>
      </pc:docMkLst>
      <pc:sldChg chg="add">
        <pc:chgData name="hikmah nisya" userId="da3dfe779d33f554" providerId="LiveId" clId="{7048EF25-E797-4B49-B85D-4972AF1B9653}" dt="2022-07-09T12:04:22.395" v="0"/>
        <pc:sldMkLst>
          <pc:docMk/>
          <pc:sldMk cId="405147647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2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5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0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9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2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52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6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DF5-9C50-D73D-8712-A59357F8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4A5D-2F15-2722-F2E8-C45CCA179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storage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968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ACE6-2867-8B77-290C-6ECA63FF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FE01-4C0B-EAE2-CE47-60A3366D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lesson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Remix IDE : Remix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code editor.</a:t>
            </a:r>
          </a:p>
          <a:p>
            <a:r>
              <a:rPr lang="en-US" dirty="0"/>
              <a:t>3. Solidity 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Blockchain.</a:t>
            </a:r>
          </a:p>
          <a:p>
            <a:r>
              <a:rPr lang="en-US" dirty="0"/>
              <a:t>4. Waktu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30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68C55A-D3B1-5D74-62DF-8AC36C67D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78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101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Lesson 2</vt:lpstr>
      <vt:lpstr>Hikmah Nisya - 1103184094 Radzis Araaf Jaya Jamaludin - 1103184234 Raudhatul Rafiqah Assyahiddini - 1103180225</vt:lpstr>
      <vt:lpstr>Preparing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hikmah nisya</dc:creator>
  <cp:lastModifiedBy>RAUDHATUL RAFIQAH ASSYAHIDDINI</cp:lastModifiedBy>
  <cp:revision>2</cp:revision>
  <dcterms:created xsi:type="dcterms:W3CDTF">2022-07-09T09:58:38Z</dcterms:created>
  <dcterms:modified xsi:type="dcterms:W3CDTF">2022-07-09T12:42:14Z</dcterms:modified>
</cp:coreProperties>
</file>