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nZfExiTq8r/07X8CSW2qfm9E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7bNCl68ThNw3wX0i0mhFBSG8nvqE_RtV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8E7CC3"/>
                </a:solidFill>
                <a:latin typeface="Roboto"/>
                <a:ea typeface="Roboto"/>
                <a:cs typeface="Roboto"/>
                <a:sym typeface="Roboto"/>
              </a:rPr>
              <a:t>SQL Basic 3</a:t>
            </a:r>
            <a:endParaRPr b="1" sz="1820">
              <a:solidFill>
                <a:srgbClr val="8E7CC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311700" y="1582200"/>
            <a:ext cx="8139300" cy="138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merugikan saja yang terjadi di tahun 2018 hingga 2019 di kota Los Angeles. diurutkan dari kerugian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Query transaksi yang untung saja yang terjadi pada Q1 2018 di kota Henderson. diurutkan dari keuntungan terbesar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AutoNum type="arabicPeriod"/>
            </a:pP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Jawaban pada </a:t>
            </a:r>
            <a:r>
              <a:rPr lang="id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file ini</a:t>
            </a:r>
            <a:r>
              <a:rPr lang="id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